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  <p:sldMasterId id="2147483687" r:id="rId2"/>
    <p:sldMasterId id="2147483699" r:id="rId3"/>
  </p:sldMasterIdLst>
  <p:notesMasterIdLst>
    <p:notesMasterId r:id="rId22"/>
  </p:notesMasterIdLst>
  <p:sldIdLst>
    <p:sldId id="315" r:id="rId4"/>
    <p:sldId id="316" r:id="rId5"/>
    <p:sldId id="258" r:id="rId6"/>
    <p:sldId id="260" r:id="rId7"/>
    <p:sldId id="261" r:id="rId8"/>
    <p:sldId id="317" r:id="rId9"/>
    <p:sldId id="321" r:id="rId10"/>
    <p:sldId id="289" r:id="rId11"/>
    <p:sldId id="290" r:id="rId12"/>
    <p:sldId id="286" r:id="rId13"/>
    <p:sldId id="307" r:id="rId14"/>
    <p:sldId id="305" r:id="rId15"/>
    <p:sldId id="314" r:id="rId16"/>
    <p:sldId id="306" r:id="rId17"/>
    <p:sldId id="293" r:id="rId18"/>
    <p:sldId id="259" r:id="rId19"/>
    <p:sldId id="301" r:id="rId20"/>
    <p:sldId id="509" r:id="rId21"/>
  </p:sldIdLst>
  <p:sldSz cx="9144000" cy="5143500" type="screen16x9"/>
  <p:notesSz cx="6858000" cy="9144000"/>
  <p:embeddedFontLst>
    <p:embeddedFont>
      <p:font typeface=".VnBodoniH" panose="020B0604020202020204"/>
      <p:regular r:id="rId23"/>
    </p:embeddedFont>
    <p:embeddedFont>
      <p:font typeface="Pacifico" panose="020B0604020202020204" charset="0"/>
      <p:regular r:id="rId24"/>
    </p:embeddedFont>
    <p:embeddedFont>
      <p:font typeface="Calibri" panose="020F0502020204030204" pitchFamily="34" charset="0"/>
      <p:regular r:id="rId25"/>
      <p:bold r:id="rId26"/>
      <p:italic r:id="rId27"/>
      <p:boldItalic r:id="rId28"/>
    </p:embeddedFont>
    <p:embeddedFont>
      <p:font typeface="Ultra" panose="020B0604020202020204" charset="0"/>
      <p:regular r:id="rId29"/>
    </p:embeddedFont>
    <p:embeddedFont>
      <p:font typeface="Arial Rounded MT Bold" panose="020F0704030504030204" pitchFamily="34" charset="0"/>
      <p:regular r:id="rId30"/>
    </p:embeddedFont>
    <p:embeddedFont>
      <p:font typeface="Bahnschrift Condensed" panose="020B0502040204020203" pitchFamily="34" charset="0"/>
      <p:regular r:id="rId31"/>
      <p:bold r:id="rId32"/>
    </p:embeddedFont>
    <p:embeddedFont>
      <p:font typeface="Rubik" panose="020B0604020202020204" charset="0"/>
      <p:regular r:id="rId33"/>
      <p:bold r:id="rId34"/>
      <p:italic r:id="rId35"/>
      <p:boldItalic r:id="rId36"/>
    </p:embeddedFont>
    <p:embeddedFont>
      <p:font typeface="Roboto Condensed Light" panose="020B0604020202020204" charset="0"/>
      <p:regular r:id="rId37"/>
      <p:italic r:id="rId38"/>
    </p:embeddedFont>
    <p:embeddedFont>
      <p:font typeface="Yeseva One" panose="020B0604020202020204" charset="0"/>
      <p:regular r:id="rId39"/>
    </p:embeddedFont>
    <p:embeddedFont>
      <p:font typeface="Raleway" panose="020B0604020202020204" charset="0"/>
      <p:regular r:id="rId40"/>
      <p:bold r:id="rId41"/>
      <p:italic r:id="rId42"/>
      <p:boldItalic r:id="rId43"/>
    </p:embeddedFont>
    <p:embeddedFont>
      <p:font typeface="Nunito Light" panose="020B0604020202020204" charset="0"/>
      <p:regular r:id="rId44"/>
      <p:italic r:id="rId45"/>
    </p:embeddedFont>
    <p:embeddedFont>
      <p:font typeface="Barlow Condensed Thin" panose="020B0604020202020204" charset="0"/>
      <p:regular r:id="rId46"/>
      <p:bold r:id="rId47"/>
      <p:italic r:id="rId48"/>
      <p:boldItalic r:id="rId49"/>
    </p:embeddedFont>
    <p:embeddedFont>
      <p:font typeface="PT Sans" panose="020B0604020202020204" charset="0"/>
      <p:regular r:id="rId50"/>
      <p:bold r:id="rId51"/>
      <p:italic r:id="rId52"/>
      <p:boldItalic r:id="rId5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36E99A4-40D6-40DE-AD17-A731E45B54C8}">
  <a:tblStyle styleId="{436E99A4-40D6-40DE-AD17-A731E45B54C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927" autoAdjust="0"/>
    <p:restoredTop sz="94660"/>
  </p:normalViewPr>
  <p:slideViewPr>
    <p:cSldViewPr snapToGrid="0">
      <p:cViewPr varScale="1">
        <p:scale>
          <a:sx n="84" d="100"/>
          <a:sy n="84" d="100"/>
        </p:scale>
        <p:origin x="996" y="44"/>
      </p:cViewPr>
      <p:guideLst>
        <p:guide orient="horz" pos="1620"/>
        <p:guide pos="2880"/>
      </p:guideLst>
    </p:cSldViewPr>
  </p:slideViewPr>
  <p:notesTextViewPr>
    <p:cViewPr>
      <p:scale>
        <a:sx n="75" d="100"/>
        <a:sy n="75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4.fntdata"/><Relationship Id="rId39" Type="http://schemas.openxmlformats.org/officeDocument/2006/relationships/font" Target="fonts/font17.fntdata"/><Relationship Id="rId21" Type="http://schemas.openxmlformats.org/officeDocument/2006/relationships/slide" Target="slides/slide18.xml"/><Relationship Id="rId34" Type="http://schemas.openxmlformats.org/officeDocument/2006/relationships/font" Target="fonts/font12.fntdata"/><Relationship Id="rId42" Type="http://schemas.openxmlformats.org/officeDocument/2006/relationships/font" Target="fonts/font20.fntdata"/><Relationship Id="rId47" Type="http://schemas.openxmlformats.org/officeDocument/2006/relationships/font" Target="fonts/font25.fntdata"/><Relationship Id="rId50" Type="http://schemas.openxmlformats.org/officeDocument/2006/relationships/font" Target="fonts/font28.fntdata"/><Relationship Id="rId55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font" Target="fonts/font7.fntdata"/><Relationship Id="rId11" Type="http://schemas.openxmlformats.org/officeDocument/2006/relationships/slide" Target="slides/slide8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font" Target="fonts/font18.fntdata"/><Relationship Id="rId45" Type="http://schemas.openxmlformats.org/officeDocument/2006/relationships/font" Target="fonts/font23.fntdata"/><Relationship Id="rId53" Type="http://schemas.openxmlformats.org/officeDocument/2006/relationships/font" Target="fonts/font31.fntdata"/><Relationship Id="rId5" Type="http://schemas.openxmlformats.org/officeDocument/2006/relationships/slide" Target="slides/slide2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Relationship Id="rId43" Type="http://schemas.openxmlformats.org/officeDocument/2006/relationships/font" Target="fonts/font21.fntdata"/><Relationship Id="rId48" Type="http://schemas.openxmlformats.org/officeDocument/2006/relationships/font" Target="fonts/font26.fntdata"/><Relationship Id="rId56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font" Target="fonts/font29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font" Target="fonts/font16.fntdata"/><Relationship Id="rId46" Type="http://schemas.openxmlformats.org/officeDocument/2006/relationships/font" Target="fonts/font24.fntdata"/><Relationship Id="rId20" Type="http://schemas.openxmlformats.org/officeDocument/2006/relationships/slide" Target="slides/slide17.xml"/><Relationship Id="rId41" Type="http://schemas.openxmlformats.org/officeDocument/2006/relationships/font" Target="fonts/font19.fntdata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49" Type="http://schemas.openxmlformats.org/officeDocument/2006/relationships/font" Target="fonts/font27.fntdata"/><Relationship Id="rId57" Type="http://schemas.openxmlformats.org/officeDocument/2006/relationships/tableStyles" Target="tableStyles.xml"/><Relationship Id="rId10" Type="http://schemas.openxmlformats.org/officeDocument/2006/relationships/slide" Target="slides/slide7.xml"/><Relationship Id="rId31" Type="http://schemas.openxmlformats.org/officeDocument/2006/relationships/font" Target="fonts/font9.fntdata"/><Relationship Id="rId44" Type="http://schemas.openxmlformats.org/officeDocument/2006/relationships/font" Target="fonts/font22.fntdata"/><Relationship Id="rId52" Type="http://schemas.openxmlformats.org/officeDocument/2006/relationships/font" Target="fonts/font3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4" name="Google Shape;4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6" name="Google Shape;5196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7" name="Google Shape;5197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3" name="Google Shape;2743;g1032b93a58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4" name="Google Shape;2744;g1032b93a58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2701925"/>
            <a:ext cx="9143992" cy="2441587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144373" y="2523296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020600" y="540000"/>
            <a:ext cx="7102800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317478" y="374347"/>
            <a:ext cx="7985241" cy="4113813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SECTION_HEADER_1_1_1_1_1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389382" y="539998"/>
            <a:ext cx="8326438" cy="419127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2_3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336082" y="418298"/>
            <a:ext cx="8422863" cy="4356995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42900" y="1065212"/>
            <a:ext cx="3886200" cy="73501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1943100"/>
            <a:ext cx="3200400" cy="8763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228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143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1600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1115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791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1157" y="2203450"/>
            <a:ext cx="3886200" cy="681038"/>
          </a:xfrm>
        </p:spPr>
        <p:txBody>
          <a:bodyPr anchor="t"/>
          <a:lstStyle>
            <a:lvl1pPr algn="l">
              <a:defRPr sz="2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1157" y="1453357"/>
            <a:ext cx="3886200" cy="750094"/>
          </a:xfrm>
        </p:spPr>
        <p:txBody>
          <a:bodyPr anchor="b"/>
          <a:lstStyle>
            <a:lvl1pPr marL="0" indent="0">
              <a:buNone/>
              <a:defRPr sz="1000">
                <a:solidFill>
                  <a:schemeClr val="tx1">
                    <a:tint val="75000"/>
                  </a:schemeClr>
                </a:solidFill>
              </a:defRPr>
            </a:lvl1pPr>
            <a:lvl2pPr marL="2286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2pPr>
            <a:lvl3pPr marL="457200" indent="0">
              <a:buNone/>
              <a:defRPr sz="800">
                <a:solidFill>
                  <a:schemeClr val="tx1">
                    <a:tint val="75000"/>
                  </a:schemeClr>
                </a:solidFill>
              </a:defRPr>
            </a:lvl3pPr>
            <a:lvl4pPr marL="6858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4pPr>
            <a:lvl5pPr marL="9144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5pPr>
            <a:lvl6pPr marL="11430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6pPr>
            <a:lvl7pPr marL="13716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7pPr>
            <a:lvl8pPr marL="16002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8pPr>
            <a:lvl9pPr marL="18288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461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800100"/>
            <a:ext cx="2019300" cy="2262982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324100" y="800100"/>
            <a:ext cx="2019300" cy="2262982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2898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28600" y="1087438"/>
            <a:ext cx="2020094" cy="1975644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2322513" y="767556"/>
            <a:ext cx="2020888" cy="319881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2322513" y="1087438"/>
            <a:ext cx="2020888" cy="1975644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6223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1796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5933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36525"/>
            <a:ext cx="1504157" cy="581025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87525" y="136525"/>
            <a:ext cx="2555875" cy="2926557"/>
          </a:xfrm>
        </p:spPr>
        <p:txBody>
          <a:bodyPr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000"/>
            </a:lvl4pPr>
            <a:lvl5pPr>
              <a:defRPr sz="1000"/>
            </a:lvl5pPr>
            <a:lvl6pPr>
              <a:defRPr sz="1000"/>
            </a:lvl6pPr>
            <a:lvl7pPr>
              <a:defRPr sz="1000"/>
            </a:lvl7pPr>
            <a:lvl8pPr>
              <a:defRPr sz="1000"/>
            </a:lvl8pPr>
            <a:lvl9pPr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28600" y="717550"/>
            <a:ext cx="1504157" cy="2345532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450"/>
            </a:lvl4pPr>
            <a:lvl5pPr marL="914400" indent="0">
              <a:buNone/>
              <a:defRPr sz="450"/>
            </a:lvl5pPr>
            <a:lvl6pPr marL="1143000" indent="0">
              <a:buNone/>
              <a:defRPr sz="450"/>
            </a:lvl6pPr>
            <a:lvl7pPr marL="1371600" indent="0">
              <a:buNone/>
              <a:defRPr sz="450"/>
            </a:lvl7pPr>
            <a:lvl8pPr marL="1600200" indent="0">
              <a:buNone/>
              <a:defRPr sz="450"/>
            </a:lvl8pPr>
            <a:lvl9pPr marL="1828800" indent="0">
              <a:buNone/>
              <a:defRPr sz="4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8542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720000" y="3906125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96144" y="2400300"/>
            <a:ext cx="2743200" cy="283369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96144" y="306388"/>
            <a:ext cx="2743200" cy="2057400"/>
          </a:xfrm>
        </p:spPr>
        <p:txBody>
          <a:bodyPr/>
          <a:lstStyle>
            <a:lvl1pPr marL="0" indent="0">
              <a:buNone/>
              <a:defRPr sz="1600"/>
            </a:lvl1pPr>
            <a:lvl2pPr marL="228600" indent="0">
              <a:buNone/>
              <a:defRPr sz="1400"/>
            </a:lvl2pPr>
            <a:lvl3pPr marL="457200" indent="0">
              <a:buNone/>
              <a:defRPr sz="1200"/>
            </a:lvl3pPr>
            <a:lvl4pPr marL="685800" indent="0">
              <a:buNone/>
              <a:defRPr sz="1000"/>
            </a:lvl4pPr>
            <a:lvl5pPr marL="914400" indent="0">
              <a:buNone/>
              <a:defRPr sz="1000"/>
            </a:lvl5pPr>
            <a:lvl6pPr marL="1143000" indent="0">
              <a:buNone/>
              <a:defRPr sz="1000"/>
            </a:lvl6pPr>
            <a:lvl7pPr marL="1371600" indent="0">
              <a:buNone/>
              <a:defRPr sz="1000"/>
            </a:lvl7pPr>
            <a:lvl8pPr marL="1600200" indent="0">
              <a:buNone/>
              <a:defRPr sz="1000"/>
            </a:lvl8pPr>
            <a:lvl9pPr marL="1828800" indent="0">
              <a:buNone/>
              <a:defRPr sz="1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96144" y="2683669"/>
            <a:ext cx="2743200" cy="402431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450"/>
            </a:lvl4pPr>
            <a:lvl5pPr marL="914400" indent="0">
              <a:buNone/>
              <a:defRPr sz="450"/>
            </a:lvl5pPr>
            <a:lvl6pPr marL="1143000" indent="0">
              <a:buNone/>
              <a:defRPr sz="450"/>
            </a:lvl6pPr>
            <a:lvl7pPr marL="1371600" indent="0">
              <a:buNone/>
              <a:defRPr sz="450"/>
            </a:lvl7pPr>
            <a:lvl8pPr marL="1600200" indent="0">
              <a:buNone/>
              <a:defRPr sz="450"/>
            </a:lvl8pPr>
            <a:lvl9pPr marL="1828800" indent="0">
              <a:buNone/>
              <a:defRPr sz="4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6818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8958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3314700" y="137319"/>
            <a:ext cx="1028700" cy="29257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37319"/>
            <a:ext cx="3009900" cy="29257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6227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375522" y="17345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" name="Google Shape;12;p2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" name="Google Shape;13;p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" name="Google Shape;14;p2"/>
          <p:cNvSpPr/>
          <p:nvPr/>
        </p:nvSpPr>
        <p:spPr>
          <a:xfrm>
            <a:off x="5054001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" name="Google Shape;15;p2"/>
          <p:cNvSpPr/>
          <p:nvPr/>
        </p:nvSpPr>
        <p:spPr>
          <a:xfrm>
            <a:off x="8081912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6" name="Google Shape;16;p2"/>
          <p:cNvGrpSpPr/>
          <p:nvPr/>
        </p:nvGrpSpPr>
        <p:grpSpPr>
          <a:xfrm rot="9836571">
            <a:off x="6946048" y="-143539"/>
            <a:ext cx="3261636" cy="1631393"/>
            <a:chOff x="-449225" y="436955"/>
            <a:chExt cx="3261590" cy="1631370"/>
          </a:xfrm>
        </p:grpSpPr>
        <p:sp>
          <p:nvSpPr>
            <p:cNvPr id="17" name="Google Shape;17;p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8" name="Google Shape;18;p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1" name="Google Shape;21;p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" name="Google Shape;22;p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4" name="Google Shape;24;p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5" name="Google Shape;25;p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" name="Google Shape;26;p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8" name="Google Shape;28;p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0" name="Google Shape;30;p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31" name="Google Shape;31;p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32" name="Google Shape;32;p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53" name="Google Shape;53;p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54" name="Google Shape;54;p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75" name="Google Shape;75;p2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76" name="Google Shape;76;p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77" name="Google Shape;77;p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87798434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Google Shape;80;p3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" name="Google Shape;81;p3"/>
          <p:cNvGrpSpPr/>
          <p:nvPr/>
        </p:nvGrpSpPr>
        <p:grpSpPr>
          <a:xfrm rot="2550458" flipH="1">
            <a:off x="7917287" y="3528810"/>
            <a:ext cx="3261646" cy="1631398"/>
            <a:chOff x="-449225" y="436955"/>
            <a:chExt cx="3261590" cy="1631370"/>
          </a:xfrm>
        </p:grpSpPr>
        <p:sp>
          <p:nvSpPr>
            <p:cNvPr id="82" name="Google Shape;82;p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83" name="Google Shape;83;p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84" name="Google Shape;84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86" name="Google Shape;86;p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87" name="Google Shape;87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" name="Google Shape;88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89" name="Google Shape;89;p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90" name="Google Shape;90;p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1" name="Google Shape;91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" name="Google Shape;92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93" name="Google Shape;93;p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4" name="Google Shape;94;p3"/>
          <p:cNvSpPr txBox="1">
            <a:spLocks noGrp="1"/>
          </p:cNvSpPr>
          <p:nvPr>
            <p:ph type="title"/>
          </p:nvPr>
        </p:nvSpPr>
        <p:spPr>
          <a:xfrm>
            <a:off x="1778250" y="2472575"/>
            <a:ext cx="5587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5" name="Google Shape;95;p3"/>
          <p:cNvSpPr txBox="1">
            <a:spLocks noGrp="1"/>
          </p:cNvSpPr>
          <p:nvPr>
            <p:ph type="title" idx="2" hasCustomPrompt="1"/>
          </p:nvPr>
        </p:nvSpPr>
        <p:spPr>
          <a:xfrm>
            <a:off x="4040550" y="1309273"/>
            <a:ext cx="1062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6" name="Google Shape;96;p3"/>
          <p:cNvSpPr txBox="1">
            <a:spLocks noGrp="1"/>
          </p:cNvSpPr>
          <p:nvPr>
            <p:ph type="subTitle" idx="1"/>
          </p:nvPr>
        </p:nvSpPr>
        <p:spPr>
          <a:xfrm>
            <a:off x="2038200" y="3433968"/>
            <a:ext cx="5067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97" name="Google Shape;97;p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98" name="Google Shape;98;p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9" name="Google Shape;99;p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" name="Google Shape;100;p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1" name="Google Shape;101;p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" name="Google Shape;102;p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" name="Google Shape;103;p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20" name="Google Shape;120;p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" name="Google Shape;121;p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42" name="Google Shape;142;p3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43" name="Google Shape;143;p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5" name="Google Shape;145;p3"/>
          <p:cNvGrpSpPr/>
          <p:nvPr/>
        </p:nvGrpSpPr>
        <p:grpSpPr>
          <a:xfrm flipH="1">
            <a:off x="-28360" y="3683247"/>
            <a:ext cx="1759549" cy="1514815"/>
            <a:chOff x="-5379400" y="3590150"/>
            <a:chExt cx="1532575" cy="1319525"/>
          </a:xfrm>
        </p:grpSpPr>
        <p:sp>
          <p:nvSpPr>
            <p:cNvPr id="146" name="Google Shape;146;p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8" name="Google Shape;148;p3"/>
          <p:cNvSpPr/>
          <p:nvPr/>
        </p:nvSpPr>
        <p:spPr>
          <a:xfrm>
            <a:off x="509201" y="22266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9" name="Google Shape;149;p3"/>
          <p:cNvGrpSpPr/>
          <p:nvPr/>
        </p:nvGrpSpPr>
        <p:grpSpPr>
          <a:xfrm>
            <a:off x="-982625" y="360755"/>
            <a:ext cx="3261590" cy="1631370"/>
            <a:chOff x="-449225" y="436955"/>
            <a:chExt cx="3261590" cy="1631370"/>
          </a:xfrm>
        </p:grpSpPr>
        <p:sp>
          <p:nvSpPr>
            <p:cNvPr id="150" name="Google Shape;150;p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51" name="Google Shape;151;p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54" name="Google Shape;154;p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5" name="Google Shape;155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57" name="Google Shape;157;p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58" name="Google Shape;158;p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" name="Google Shape;159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61" name="Google Shape;161;p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2" name="Google Shape;162;p3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63" name="Google Shape;163;p3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5" name="Google Shape;175;p3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76" name="Google Shape;176;p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77" name="Google Shape;177;p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78" name="Google Shape;178;p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" name="Google Shape;181;p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" name="Google Shape;182;p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7" name="Google Shape;187;p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" name="Google Shape;188;p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" name="Google Shape;189;p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" name="Google Shape;190;p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" name="Google Shape;191;p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" name="Google Shape;192;p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" name="Google Shape;193;p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" name="Google Shape;194;p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" name="Google Shape;197;p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" name="Google Shape;198;p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01" name="Google Shape;201;p3"/>
          <p:cNvGrpSpPr/>
          <p:nvPr/>
        </p:nvGrpSpPr>
        <p:grpSpPr>
          <a:xfrm>
            <a:off x="497120" y="2290877"/>
            <a:ext cx="216102" cy="209587"/>
            <a:chOff x="375445" y="3222151"/>
            <a:chExt cx="216102" cy="209587"/>
          </a:xfrm>
        </p:grpSpPr>
        <p:sp>
          <p:nvSpPr>
            <p:cNvPr id="202" name="Google Shape;202;p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" name="Google Shape;203;p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4" name="Google Shape;204;p3"/>
          <p:cNvGrpSpPr/>
          <p:nvPr/>
        </p:nvGrpSpPr>
        <p:grpSpPr>
          <a:xfrm>
            <a:off x="147688" y="3129308"/>
            <a:ext cx="156307" cy="151594"/>
            <a:chOff x="375445" y="3222151"/>
            <a:chExt cx="216102" cy="209587"/>
          </a:xfrm>
        </p:grpSpPr>
        <p:sp>
          <p:nvSpPr>
            <p:cNvPr id="205" name="Google Shape;205;p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" name="Google Shape;206;p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7" name="Google Shape;207;p3"/>
          <p:cNvGrpSpPr/>
          <p:nvPr/>
        </p:nvGrpSpPr>
        <p:grpSpPr>
          <a:xfrm>
            <a:off x="451231" y="2803158"/>
            <a:ext cx="156328" cy="151594"/>
            <a:chOff x="375445" y="3222151"/>
            <a:chExt cx="216102" cy="209587"/>
          </a:xfrm>
        </p:grpSpPr>
        <p:sp>
          <p:nvSpPr>
            <p:cNvPr id="208" name="Google Shape;208;p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" name="Google Shape;209;p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27379296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" name="Google Shape;211;p4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2" name="Google Shape;212;p4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4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214" name="Google Shape;214;p4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5" name="Google Shape;215;p4"/>
          <p:cNvSpPr/>
          <p:nvPr/>
        </p:nvSpPr>
        <p:spPr>
          <a:xfrm>
            <a:off x="8642372" y="17345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6" name="Google Shape;216;p4"/>
          <p:cNvSpPr/>
          <p:nvPr/>
        </p:nvSpPr>
        <p:spPr>
          <a:xfrm>
            <a:off x="1375522" y="17345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7" name="Google Shape;217;p4"/>
          <p:cNvGrpSpPr/>
          <p:nvPr/>
        </p:nvGrpSpPr>
        <p:grpSpPr>
          <a:xfrm>
            <a:off x="291839" y="1314629"/>
            <a:ext cx="314426" cy="304947"/>
            <a:chOff x="5013725" y="2633775"/>
            <a:chExt cx="422900" cy="410150"/>
          </a:xfrm>
        </p:grpSpPr>
        <p:sp>
          <p:nvSpPr>
            <p:cNvPr id="218" name="Google Shape;218;p4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0" name="Google Shape;220;p4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21" name="Google Shape;221;p4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222" name="Google Shape;222;p4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4" name="Google Shape;224;p4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225" name="Google Shape;225;p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26" name="Google Shape;226;p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27" name="Google Shape;227;p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50" name="Google Shape;250;p4"/>
          <p:cNvGrpSpPr/>
          <p:nvPr/>
        </p:nvGrpSpPr>
        <p:grpSpPr>
          <a:xfrm>
            <a:off x="934639" y="3406103"/>
            <a:ext cx="314426" cy="304947"/>
            <a:chOff x="934639" y="3406102"/>
            <a:chExt cx="314426" cy="304947"/>
          </a:xfrm>
        </p:grpSpPr>
        <p:sp>
          <p:nvSpPr>
            <p:cNvPr id="251" name="Google Shape;251;p4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" name="Google Shape;252;p4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3" name="Google Shape;253;p4"/>
          <p:cNvGrpSpPr/>
          <p:nvPr/>
        </p:nvGrpSpPr>
        <p:grpSpPr>
          <a:xfrm>
            <a:off x="40970" y="3517277"/>
            <a:ext cx="216102" cy="209587"/>
            <a:chOff x="40970" y="3517276"/>
            <a:chExt cx="216102" cy="209587"/>
          </a:xfrm>
        </p:grpSpPr>
        <p:sp>
          <p:nvSpPr>
            <p:cNvPr id="254" name="Google Shape;254;p4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" name="Google Shape;255;p4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6" name="Google Shape;256;p4"/>
          <p:cNvGrpSpPr/>
          <p:nvPr/>
        </p:nvGrpSpPr>
        <p:grpSpPr>
          <a:xfrm>
            <a:off x="8008926" y="4362226"/>
            <a:ext cx="1093525" cy="781275"/>
            <a:chOff x="8008925" y="4362225"/>
            <a:chExt cx="1093525" cy="781275"/>
          </a:xfrm>
        </p:grpSpPr>
        <p:sp>
          <p:nvSpPr>
            <p:cNvPr id="257" name="Google Shape;257;p4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" name="Google Shape;263;p4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4" name="Google Shape;264;p4"/>
          <p:cNvGrpSpPr/>
          <p:nvPr/>
        </p:nvGrpSpPr>
        <p:grpSpPr>
          <a:xfrm>
            <a:off x="6979051" y="4283338"/>
            <a:ext cx="1029875" cy="860150"/>
            <a:chOff x="0" y="4283350"/>
            <a:chExt cx="1029875" cy="860150"/>
          </a:xfrm>
        </p:grpSpPr>
        <p:sp>
          <p:nvSpPr>
            <p:cNvPr id="265" name="Google Shape;265;p4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73" name="Google Shape;273;p4"/>
          <p:cNvSpPr/>
          <p:nvPr/>
        </p:nvSpPr>
        <p:spPr>
          <a:xfrm>
            <a:off x="163476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4" name="Google Shape;274;p4"/>
          <p:cNvSpPr/>
          <p:nvPr/>
        </p:nvSpPr>
        <p:spPr>
          <a:xfrm>
            <a:off x="8139651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75" name="Google Shape;275;p4"/>
          <p:cNvGrpSpPr/>
          <p:nvPr/>
        </p:nvGrpSpPr>
        <p:grpSpPr>
          <a:xfrm flipH="1">
            <a:off x="-117639" y="3643199"/>
            <a:ext cx="1759549" cy="1514815"/>
            <a:chOff x="-5379400" y="3590150"/>
            <a:chExt cx="1532575" cy="1319525"/>
          </a:xfrm>
        </p:grpSpPr>
        <p:sp>
          <p:nvSpPr>
            <p:cNvPr id="276" name="Google Shape;276;p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78" name="Google Shape;278;p4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279" name="Google Shape;279;p4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" name="Google Shape;280;p4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63687865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" name="Google Shape;282;p5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3" name="Google Shape;283;p5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84" name="Google Shape;284;p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85" name="Google Shape;285;p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" name="Google Shape;286;p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" name="Google Shape;287;p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" name="Google Shape;288;p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" name="Google Shape;289;p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" name="Google Shape;290;p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" name="Google Shape;291;p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" name="Google Shape;292;p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" name="Google Shape;293;p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" name="Google Shape;294;p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" name="Google Shape;295;p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" name="Google Shape;296;p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" name="Google Shape;297;p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" name="Google Shape;298;p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" name="Google Shape;299;p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" name="Google Shape;300;p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" name="Google Shape;301;p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2" name="Google Shape;302;p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3" name="Google Shape;303;p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" name="Google Shape;304;p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" name="Google Shape;305;p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306" name="Google Shape;306;p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307" name="Google Shape;307;p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" name="Google Shape;308;p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" name="Google Shape;309;p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" name="Google Shape;310;p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" name="Google Shape;311;p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" name="Google Shape;312;p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" name="Google Shape;313;p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" name="Google Shape;314;p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" name="Google Shape;315;p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" name="Google Shape;316;p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" name="Google Shape;317;p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" name="Google Shape;318;p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" name="Google Shape;319;p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0" name="Google Shape;320;p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1" name="Google Shape;321;p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2" name="Google Shape;322;p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" name="Google Shape;323;p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" name="Google Shape;324;p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" name="Google Shape;325;p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" name="Google Shape;326;p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" name="Google Shape;327;p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328" name="Google Shape;328;p5"/>
          <p:cNvGrpSpPr/>
          <p:nvPr/>
        </p:nvGrpSpPr>
        <p:grpSpPr>
          <a:xfrm rot="5400000" flipH="1">
            <a:off x="-692582" y="2882895"/>
            <a:ext cx="3261590" cy="1631370"/>
            <a:chOff x="-449225" y="436955"/>
            <a:chExt cx="3261590" cy="1631370"/>
          </a:xfrm>
        </p:grpSpPr>
        <p:grpSp>
          <p:nvGrpSpPr>
            <p:cNvPr id="329" name="Google Shape;329;p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332" name="Google Shape;332;p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333" name="Google Shape;333;p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" name="Google Shape;334;p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35" name="Google Shape;335;p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" name="Google Shape;336;p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37" name="Google Shape;337;p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338" name="Google Shape;338;p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9" name="Google Shape;339;p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40" name="Google Shape;340;p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41" name="Google Shape;341;p5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2" name="Google Shape;342;p5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3" name="Google Shape;343;p5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44" name="Google Shape;344;p5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45" name="Google Shape;345;p5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46" name="Google Shape;346;p5"/>
          <p:cNvGrpSpPr/>
          <p:nvPr/>
        </p:nvGrpSpPr>
        <p:grpSpPr>
          <a:xfrm flipH="1">
            <a:off x="-5650" y="3646084"/>
            <a:ext cx="1759549" cy="1514815"/>
            <a:chOff x="-5379400" y="3590150"/>
            <a:chExt cx="1532575" cy="1319525"/>
          </a:xfrm>
        </p:grpSpPr>
        <p:sp>
          <p:nvSpPr>
            <p:cNvPr id="347" name="Google Shape;347;p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49" name="Google Shape;349;p5"/>
          <p:cNvSpPr/>
          <p:nvPr/>
        </p:nvSpPr>
        <p:spPr>
          <a:xfrm>
            <a:off x="426926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0" name="Google Shape;350;p5"/>
          <p:cNvSpPr/>
          <p:nvPr/>
        </p:nvSpPr>
        <p:spPr>
          <a:xfrm>
            <a:off x="4137117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51" name="Google Shape;351;p5"/>
          <p:cNvGrpSpPr/>
          <p:nvPr/>
        </p:nvGrpSpPr>
        <p:grpSpPr>
          <a:xfrm>
            <a:off x="8423990" y="-76205"/>
            <a:ext cx="591491" cy="2037135"/>
            <a:chOff x="1395700" y="238125"/>
            <a:chExt cx="1034075" cy="3561425"/>
          </a:xfrm>
        </p:grpSpPr>
        <p:sp>
          <p:nvSpPr>
            <p:cNvPr id="352" name="Google Shape;352;p5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94" name="Google Shape;394;p5"/>
          <p:cNvGrpSpPr/>
          <p:nvPr/>
        </p:nvGrpSpPr>
        <p:grpSpPr>
          <a:xfrm>
            <a:off x="8773445" y="2827502"/>
            <a:ext cx="216102" cy="209587"/>
            <a:chOff x="375445" y="3222151"/>
            <a:chExt cx="216102" cy="209587"/>
          </a:xfrm>
        </p:grpSpPr>
        <p:sp>
          <p:nvSpPr>
            <p:cNvPr id="395" name="Google Shape;395;p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6" name="Google Shape;396;p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97" name="Google Shape;397;p5"/>
          <p:cNvGrpSpPr/>
          <p:nvPr/>
        </p:nvGrpSpPr>
        <p:grpSpPr>
          <a:xfrm>
            <a:off x="8424013" y="3665933"/>
            <a:ext cx="156307" cy="151594"/>
            <a:chOff x="375445" y="3222151"/>
            <a:chExt cx="216102" cy="209587"/>
          </a:xfrm>
        </p:grpSpPr>
        <p:sp>
          <p:nvSpPr>
            <p:cNvPr id="398" name="Google Shape;398;p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9" name="Google Shape;399;p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00" name="Google Shape;400;p5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401" name="Google Shape;401;p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2" name="Google Shape;402;p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03" name="Google Shape;403;p5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4" name="Google Shape;404;p5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5" name="Google Shape;405;p5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6" name="Google Shape;406;p5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7" name="Google Shape;407;p5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18709202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" name="Google Shape;409;p6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410" name="Google Shape;410;p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11" name="Google Shape;411;p6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412" name="Google Shape;412;p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3" name="Google Shape;413;p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14" name="Google Shape;414;p6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415" name="Google Shape;415;p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416" name="Google Shape;416;p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417" name="Google Shape;417;p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" name="Google Shape;418;p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" name="Google Shape;419;p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" name="Google Shape;420;p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" name="Google Shape;421;p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" name="Google Shape;422;p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" name="Google Shape;423;p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" name="Google Shape;424;p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" name="Google Shape;425;p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" name="Google Shape;426;p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" name="Google Shape;427;p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" name="Google Shape;428;p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" name="Google Shape;429;p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" name="Google Shape;430;p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" name="Google Shape;431;p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" name="Google Shape;432;p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" name="Google Shape;433;p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4" name="Google Shape;434;p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5" name="Google Shape;435;p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" name="Google Shape;436;p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" name="Google Shape;437;p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" name="Google Shape;438;p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" name="Google Shape;439;p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440" name="Google Shape;440;p6"/>
          <p:cNvGrpSpPr/>
          <p:nvPr/>
        </p:nvGrpSpPr>
        <p:grpSpPr>
          <a:xfrm>
            <a:off x="8773445" y="3165677"/>
            <a:ext cx="216102" cy="209587"/>
            <a:chOff x="375445" y="3222151"/>
            <a:chExt cx="216102" cy="209587"/>
          </a:xfrm>
        </p:grpSpPr>
        <p:sp>
          <p:nvSpPr>
            <p:cNvPr id="441" name="Google Shape;441;p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2" name="Google Shape;442;p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43" name="Google Shape;443;p6"/>
          <p:cNvGrpSpPr/>
          <p:nvPr/>
        </p:nvGrpSpPr>
        <p:grpSpPr>
          <a:xfrm>
            <a:off x="8424013" y="4004108"/>
            <a:ext cx="156307" cy="151594"/>
            <a:chOff x="375445" y="3222151"/>
            <a:chExt cx="216102" cy="209587"/>
          </a:xfrm>
        </p:grpSpPr>
        <p:sp>
          <p:nvSpPr>
            <p:cNvPr id="444" name="Google Shape;444;p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" name="Google Shape;445;p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46" name="Google Shape;446;p6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447" name="Google Shape;447;p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8" name="Google Shape;448;p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49" name="Google Shape;449;p6"/>
          <p:cNvSpPr/>
          <p:nvPr/>
        </p:nvSpPr>
        <p:spPr>
          <a:xfrm>
            <a:off x="8119776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50" name="Google Shape;450;p6"/>
          <p:cNvGrpSpPr/>
          <p:nvPr/>
        </p:nvGrpSpPr>
        <p:grpSpPr>
          <a:xfrm rot="10450454" flipH="1">
            <a:off x="-2549130" y="2231841"/>
            <a:ext cx="3261474" cy="1631312"/>
            <a:chOff x="-449225" y="436955"/>
            <a:chExt cx="3261590" cy="1631370"/>
          </a:xfrm>
        </p:grpSpPr>
        <p:sp>
          <p:nvSpPr>
            <p:cNvPr id="451" name="Google Shape;451;p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452" name="Google Shape;452;p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453" name="Google Shape;453;p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4" name="Google Shape;454;p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455" name="Google Shape;455;p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456" name="Google Shape;456;p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7" name="Google Shape;457;p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458" name="Google Shape;458;p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459" name="Google Shape;459;p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460" name="Google Shape;460;p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" name="Google Shape;461;p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462" name="Google Shape;462;p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63" name="Google Shape;463;p6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4" name="Google Shape;464;p6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5" name="Google Shape;465;p6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6" name="Google Shape;466;p6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62201847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8" name="Google Shape;468;p7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469" name="Google Shape;469;p7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30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2743200" lvl="5" indent="-330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302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470" name="Google Shape;470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71" name="Google Shape;471;p7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472" name="Google Shape;472;p7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93" name="Google Shape;493;p7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494" name="Google Shape;494;p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96" name="Google Shape;496;p7"/>
          <p:cNvGrpSpPr/>
          <p:nvPr/>
        </p:nvGrpSpPr>
        <p:grpSpPr>
          <a:xfrm>
            <a:off x="448920" y="813002"/>
            <a:ext cx="216102" cy="209587"/>
            <a:chOff x="375445" y="3222151"/>
            <a:chExt cx="216102" cy="209587"/>
          </a:xfrm>
        </p:grpSpPr>
        <p:sp>
          <p:nvSpPr>
            <p:cNvPr id="497" name="Google Shape;497;p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8" name="Google Shape;498;p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99" name="Google Shape;499;p7"/>
          <p:cNvGrpSpPr/>
          <p:nvPr/>
        </p:nvGrpSpPr>
        <p:grpSpPr>
          <a:xfrm>
            <a:off x="99488" y="1651433"/>
            <a:ext cx="156307" cy="151594"/>
            <a:chOff x="375445" y="3222151"/>
            <a:chExt cx="216102" cy="209587"/>
          </a:xfrm>
        </p:grpSpPr>
        <p:sp>
          <p:nvSpPr>
            <p:cNvPr id="500" name="Google Shape;500;p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1" name="Google Shape;501;p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02" name="Google Shape;502;p7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503" name="Google Shape;503;p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4" name="Google Shape;504;p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05" name="Google Shape;505;p7"/>
          <p:cNvGrpSpPr/>
          <p:nvPr/>
        </p:nvGrpSpPr>
        <p:grpSpPr>
          <a:xfrm>
            <a:off x="8423990" y="-533405"/>
            <a:ext cx="591491" cy="2037135"/>
            <a:chOff x="1395700" y="238125"/>
            <a:chExt cx="1034075" cy="3561425"/>
          </a:xfrm>
        </p:grpSpPr>
        <p:sp>
          <p:nvSpPr>
            <p:cNvPr id="506" name="Google Shape;506;p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9" name="Google Shape;509;p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7" name="Google Shape;547;p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48" name="Google Shape;548;p7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49" name="Google Shape;549;p7"/>
          <p:cNvSpPr/>
          <p:nvPr/>
        </p:nvSpPr>
        <p:spPr>
          <a:xfrm>
            <a:off x="8149626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0" name="Google Shape;550;p7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1" name="Google Shape;551;p7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2" name="Google Shape;552;p7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3" name="Google Shape;553;p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77665512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6" name="Google Shape;676;p9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677" name="Google Shape;677;p9"/>
          <p:cNvSpPr txBox="1">
            <a:spLocks noGrp="1"/>
          </p:cNvSpPr>
          <p:nvPr>
            <p:ph type="title"/>
          </p:nvPr>
        </p:nvSpPr>
        <p:spPr>
          <a:xfrm>
            <a:off x="2424600" y="1610705"/>
            <a:ext cx="4294800" cy="105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78" name="Google Shape;678;p9"/>
          <p:cNvSpPr txBox="1">
            <a:spLocks noGrp="1"/>
          </p:cNvSpPr>
          <p:nvPr>
            <p:ph type="subTitle" idx="1"/>
          </p:nvPr>
        </p:nvSpPr>
        <p:spPr>
          <a:xfrm>
            <a:off x="2205450" y="2618395"/>
            <a:ext cx="47331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9"/>
          <p:cNvGrpSpPr/>
          <p:nvPr/>
        </p:nvGrpSpPr>
        <p:grpSpPr>
          <a:xfrm rot="-10450454">
            <a:off x="6842520" y="313716"/>
            <a:ext cx="3261474" cy="1631312"/>
            <a:chOff x="-449225" y="436955"/>
            <a:chExt cx="3261590" cy="1631370"/>
          </a:xfrm>
        </p:grpSpPr>
        <p:sp>
          <p:nvSpPr>
            <p:cNvPr id="680" name="Google Shape;680;p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681" name="Google Shape;681;p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682" name="Google Shape;682;p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3" name="Google Shape;683;p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684" name="Google Shape;684;p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685" name="Google Shape;685;p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6" name="Google Shape;686;p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687" name="Google Shape;687;p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688" name="Google Shape;688;p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689" name="Google Shape;689;p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0" name="Google Shape;690;p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691" name="Google Shape;691;p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92" name="Google Shape;692;p9"/>
          <p:cNvGrpSpPr/>
          <p:nvPr/>
        </p:nvGrpSpPr>
        <p:grpSpPr>
          <a:xfrm>
            <a:off x="2510671" y="-2"/>
            <a:ext cx="657640" cy="1217404"/>
            <a:chOff x="144023" y="-1757"/>
            <a:chExt cx="959497" cy="1776195"/>
          </a:xfrm>
        </p:grpSpPr>
        <p:cxnSp>
          <p:nvCxnSpPr>
            <p:cNvPr id="693" name="Google Shape;693;p9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94" name="Google Shape;694;p9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695" name="Google Shape;695;p9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6" name="Google Shape;696;p9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7" name="Google Shape;697;p9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8" name="Google Shape;698;p9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9" name="Google Shape;699;p9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0" name="Google Shape;700;p9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1" name="Google Shape;701;p9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2" name="Google Shape;702;p9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3" name="Google Shape;703;p9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4" name="Google Shape;704;p9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5" name="Google Shape;705;p9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6" name="Google Shape;706;p9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7" name="Google Shape;707;p9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8" name="Google Shape;708;p9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9" name="Google Shape;709;p9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0" name="Google Shape;710;p9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1" name="Google Shape;711;p9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2" name="Google Shape;712;p9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3" name="Google Shape;713;p9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4" name="Google Shape;714;p9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5" name="Google Shape;715;p9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6" name="Google Shape;716;p9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7" name="Google Shape;717;p9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18" name="Google Shape;718;p9"/>
          <p:cNvGrpSpPr/>
          <p:nvPr/>
        </p:nvGrpSpPr>
        <p:grpSpPr>
          <a:xfrm>
            <a:off x="274140" y="-5"/>
            <a:ext cx="591491" cy="2037135"/>
            <a:chOff x="1395700" y="238125"/>
            <a:chExt cx="1034075" cy="3561425"/>
          </a:xfrm>
        </p:grpSpPr>
        <p:sp>
          <p:nvSpPr>
            <p:cNvPr id="719" name="Google Shape;719;p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2" name="Google Shape;722;p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3" name="Google Shape;723;p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4" name="Google Shape;724;p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5" name="Google Shape;725;p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6" name="Google Shape;726;p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7" name="Google Shape;727;p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8" name="Google Shape;728;p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9" name="Google Shape;729;p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0" name="Google Shape;730;p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1" name="Google Shape;731;p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2" name="Google Shape;732;p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3" name="Google Shape;733;p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4" name="Google Shape;734;p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5" name="Google Shape;735;p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6" name="Google Shape;736;p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7" name="Google Shape;737;p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8" name="Google Shape;738;p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9" name="Google Shape;739;p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0" name="Google Shape;740;p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1" name="Google Shape;741;p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2" name="Google Shape;742;p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3" name="Google Shape;743;p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4" name="Google Shape;744;p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5" name="Google Shape;745;p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6" name="Google Shape;746;p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7" name="Google Shape;747;p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8" name="Google Shape;748;p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9" name="Google Shape;749;p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0" name="Google Shape;750;p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1" name="Google Shape;751;p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2" name="Google Shape;752;p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3" name="Google Shape;753;p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4" name="Google Shape;754;p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5" name="Google Shape;755;p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6" name="Google Shape;756;p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7" name="Google Shape;757;p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8" name="Google Shape;758;p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9" name="Google Shape;759;p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0" name="Google Shape;760;p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761" name="Google Shape;761;p9"/>
          <p:cNvSpPr/>
          <p:nvPr/>
        </p:nvSpPr>
        <p:spPr>
          <a:xfrm>
            <a:off x="5889675" y="217125"/>
            <a:ext cx="784262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2" name="Google Shape;762;p9"/>
          <p:cNvSpPr/>
          <p:nvPr/>
        </p:nvSpPr>
        <p:spPr>
          <a:xfrm>
            <a:off x="1115051" y="217130"/>
            <a:ext cx="784087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3" name="Google Shape;763;p9"/>
          <p:cNvSpPr/>
          <p:nvPr/>
        </p:nvSpPr>
        <p:spPr>
          <a:xfrm>
            <a:off x="3752800" y="2286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4" name="Google Shape;764;p9"/>
          <p:cNvSpPr/>
          <p:nvPr/>
        </p:nvSpPr>
        <p:spPr>
          <a:xfrm>
            <a:off x="8664363" y="1524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5" name="Google Shape;765;p9"/>
          <p:cNvSpPr/>
          <p:nvPr/>
        </p:nvSpPr>
        <p:spPr>
          <a:xfrm>
            <a:off x="5021172" y="250137"/>
            <a:ext cx="198665" cy="214007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66" name="Google Shape;766;p9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767" name="Google Shape;767;p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769" name="Google Shape;769;p9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70" name="Google Shape;770;p9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771" name="Google Shape;771;p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73" name="Google Shape;773;p9"/>
          <p:cNvGrpSpPr/>
          <p:nvPr/>
        </p:nvGrpSpPr>
        <p:grpSpPr>
          <a:xfrm>
            <a:off x="8780220" y="2119427"/>
            <a:ext cx="216102" cy="209587"/>
            <a:chOff x="375445" y="3222151"/>
            <a:chExt cx="216102" cy="209587"/>
          </a:xfrm>
        </p:grpSpPr>
        <p:sp>
          <p:nvSpPr>
            <p:cNvPr id="774" name="Google Shape;774;p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5" name="Google Shape;775;p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76" name="Google Shape;776;p9"/>
          <p:cNvGrpSpPr/>
          <p:nvPr/>
        </p:nvGrpSpPr>
        <p:grpSpPr>
          <a:xfrm>
            <a:off x="8430788" y="2957858"/>
            <a:ext cx="156307" cy="151594"/>
            <a:chOff x="375445" y="3222151"/>
            <a:chExt cx="216102" cy="209587"/>
          </a:xfrm>
        </p:grpSpPr>
        <p:sp>
          <p:nvSpPr>
            <p:cNvPr id="777" name="Google Shape;777;p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8" name="Google Shape;778;p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79" name="Google Shape;779;p9"/>
          <p:cNvGrpSpPr/>
          <p:nvPr/>
        </p:nvGrpSpPr>
        <p:grpSpPr>
          <a:xfrm>
            <a:off x="8734331" y="2631708"/>
            <a:ext cx="156328" cy="151594"/>
            <a:chOff x="375445" y="3222151"/>
            <a:chExt cx="216102" cy="209587"/>
          </a:xfrm>
        </p:grpSpPr>
        <p:sp>
          <p:nvSpPr>
            <p:cNvPr id="780" name="Google Shape;780;p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1" name="Google Shape;781;p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5539399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9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9"/>
          <p:cNvSpPr/>
          <p:nvPr/>
        </p:nvSpPr>
        <p:spPr>
          <a:xfrm rot="9762072">
            <a:off x="2896170" y="-265868"/>
            <a:ext cx="3157332" cy="2627266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6" name="Google Shape;766;p9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767" name="Google Shape;767;p9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768" name="Google Shape;768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" name="Google Shape;772;p9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773" name="Google Shape;773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8" name="Google Shape;778;p9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9" name="Google Shape;779;p9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780" name="Google Shape;780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" name="Google Shape;784;p9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785" name="Google Shape;785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" name="Google Shape;789;p9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790" name="Google Shape;79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" name="Google Shape;795;p9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796" name="Google Shape;79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" name="Google Shape;801;p9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802" name="Google Shape;80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" name="Google Shape;807;p9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808" name="Google Shape;80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" name="Google Shape;813;p9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814" name="Google Shape;81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" name="Google Shape;819;p9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820" name="Google Shape;82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" name="Google Shape;825;p9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826" name="Google Shape;82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" name="Google Shape;831;p9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832" name="Google Shape;83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" name="Google Shape;837;p9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838" name="Google Shape;83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" name="Google Shape;843;p9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844" name="Google Shape;84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" name="Google Shape;849;p9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850" name="Google Shape;85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5" name="Google Shape;855;p9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" name="Google Shape;880;p9"/>
          <p:cNvSpPr txBox="1">
            <a:spLocks noGrp="1"/>
          </p:cNvSpPr>
          <p:nvPr>
            <p:ph type="title"/>
          </p:nvPr>
        </p:nvSpPr>
        <p:spPr>
          <a:xfrm>
            <a:off x="1919850" y="2444025"/>
            <a:ext cx="5304300" cy="116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81" name="Google Shape;881;p9"/>
          <p:cNvSpPr txBox="1">
            <a:spLocks noGrp="1"/>
          </p:cNvSpPr>
          <p:nvPr>
            <p:ph type="subTitle" idx="1"/>
          </p:nvPr>
        </p:nvSpPr>
        <p:spPr>
          <a:xfrm>
            <a:off x="2183400" y="3434399"/>
            <a:ext cx="477720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" name="Google Shape;783;p10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003468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197748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4" name="Google Shape;894;p13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95" name="Google Shape;895;p13"/>
          <p:cNvSpPr txBox="1">
            <a:spLocks noGrp="1"/>
          </p:cNvSpPr>
          <p:nvPr>
            <p:ph type="title"/>
          </p:nvPr>
        </p:nvSpPr>
        <p:spPr>
          <a:xfrm>
            <a:off x="1921676" y="1759050"/>
            <a:ext cx="2470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96" name="Google Shape;896;p13"/>
          <p:cNvSpPr txBox="1">
            <a:spLocks noGrp="1"/>
          </p:cNvSpPr>
          <p:nvPr>
            <p:ph type="subTitle" idx="1"/>
          </p:nvPr>
        </p:nvSpPr>
        <p:spPr>
          <a:xfrm>
            <a:off x="1921665" y="2040775"/>
            <a:ext cx="2520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97" name="Google Shape;897;p13"/>
          <p:cNvSpPr txBox="1">
            <a:spLocks noGrp="1"/>
          </p:cNvSpPr>
          <p:nvPr>
            <p:ph type="title" idx="2"/>
          </p:nvPr>
        </p:nvSpPr>
        <p:spPr>
          <a:xfrm>
            <a:off x="5613396" y="1759050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98" name="Google Shape;898;p13"/>
          <p:cNvSpPr txBox="1">
            <a:spLocks noGrp="1"/>
          </p:cNvSpPr>
          <p:nvPr>
            <p:ph type="subTitle" idx="3"/>
          </p:nvPr>
        </p:nvSpPr>
        <p:spPr>
          <a:xfrm>
            <a:off x="5613396" y="2040775"/>
            <a:ext cx="2520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99" name="Google Shape;899;p13"/>
          <p:cNvSpPr txBox="1">
            <a:spLocks noGrp="1"/>
          </p:cNvSpPr>
          <p:nvPr>
            <p:ph type="title" idx="4"/>
          </p:nvPr>
        </p:nvSpPr>
        <p:spPr>
          <a:xfrm>
            <a:off x="1921665" y="3316743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00" name="Google Shape;900;p13"/>
          <p:cNvSpPr txBox="1">
            <a:spLocks noGrp="1"/>
          </p:cNvSpPr>
          <p:nvPr>
            <p:ph type="subTitle" idx="5"/>
          </p:nvPr>
        </p:nvSpPr>
        <p:spPr>
          <a:xfrm>
            <a:off x="1921665" y="3598468"/>
            <a:ext cx="2520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13"/>
          <p:cNvSpPr txBox="1">
            <a:spLocks noGrp="1"/>
          </p:cNvSpPr>
          <p:nvPr>
            <p:ph type="title" idx="6"/>
          </p:nvPr>
        </p:nvSpPr>
        <p:spPr>
          <a:xfrm>
            <a:off x="5613396" y="3316743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02" name="Google Shape;902;p13"/>
          <p:cNvSpPr txBox="1">
            <a:spLocks noGrp="1"/>
          </p:cNvSpPr>
          <p:nvPr>
            <p:ph type="subTitle" idx="7"/>
          </p:nvPr>
        </p:nvSpPr>
        <p:spPr>
          <a:xfrm>
            <a:off x="5613396" y="3598468"/>
            <a:ext cx="2520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03" name="Google Shape;903;p13"/>
          <p:cNvSpPr txBox="1">
            <a:spLocks noGrp="1"/>
          </p:cNvSpPr>
          <p:nvPr>
            <p:ph type="title" idx="8" hasCustomPrompt="1"/>
          </p:nvPr>
        </p:nvSpPr>
        <p:spPr>
          <a:xfrm>
            <a:off x="1009704" y="1948387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04" name="Google Shape;904;p13"/>
          <p:cNvSpPr txBox="1">
            <a:spLocks noGrp="1"/>
          </p:cNvSpPr>
          <p:nvPr>
            <p:ph type="title" idx="9" hasCustomPrompt="1"/>
          </p:nvPr>
        </p:nvSpPr>
        <p:spPr>
          <a:xfrm>
            <a:off x="1009704" y="3507937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05" name="Google Shape;905;p13"/>
          <p:cNvSpPr txBox="1">
            <a:spLocks noGrp="1"/>
          </p:cNvSpPr>
          <p:nvPr>
            <p:ph type="title" idx="13" hasCustomPrompt="1"/>
          </p:nvPr>
        </p:nvSpPr>
        <p:spPr>
          <a:xfrm>
            <a:off x="4704553" y="1948387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06" name="Google Shape;906;p13"/>
          <p:cNvSpPr txBox="1">
            <a:spLocks noGrp="1"/>
          </p:cNvSpPr>
          <p:nvPr>
            <p:ph type="title" idx="14" hasCustomPrompt="1"/>
          </p:nvPr>
        </p:nvSpPr>
        <p:spPr>
          <a:xfrm>
            <a:off x="4755128" y="3507937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07" name="Google Shape;907;p13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13"/>
          <p:cNvSpPr/>
          <p:nvPr/>
        </p:nvSpPr>
        <p:spPr>
          <a:xfrm>
            <a:off x="-213600" y="255164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09" name="Google Shape;909;p13"/>
          <p:cNvGrpSpPr/>
          <p:nvPr/>
        </p:nvGrpSpPr>
        <p:grpSpPr>
          <a:xfrm rot="6066999" flipH="1">
            <a:off x="-1615603" y="977663"/>
            <a:ext cx="3261468" cy="1631309"/>
            <a:chOff x="-449225" y="436955"/>
            <a:chExt cx="3261590" cy="1631370"/>
          </a:xfrm>
        </p:grpSpPr>
        <p:sp>
          <p:nvSpPr>
            <p:cNvPr id="910" name="Google Shape;910;p1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911" name="Google Shape;911;p1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12" name="Google Shape;912;p1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3" name="Google Shape;913;p1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914" name="Google Shape;914;p1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15" name="Google Shape;915;p1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6" name="Google Shape;916;p1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917" name="Google Shape;917;p1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918" name="Google Shape;918;p1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19" name="Google Shape;919;p1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0" name="Google Shape;920;p1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921" name="Google Shape;921;p1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22" name="Google Shape;922;p13"/>
          <p:cNvGrpSpPr/>
          <p:nvPr/>
        </p:nvGrpSpPr>
        <p:grpSpPr>
          <a:xfrm>
            <a:off x="322146" y="1294129"/>
            <a:ext cx="216102" cy="209587"/>
            <a:chOff x="5013725" y="2633775"/>
            <a:chExt cx="422900" cy="410150"/>
          </a:xfrm>
        </p:grpSpPr>
        <p:sp>
          <p:nvSpPr>
            <p:cNvPr id="923" name="Google Shape;923;p1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25" name="Google Shape;925;p13"/>
          <p:cNvSpPr/>
          <p:nvPr/>
        </p:nvSpPr>
        <p:spPr>
          <a:xfrm>
            <a:off x="8447351" y="1812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26" name="Google Shape;926;p13"/>
          <p:cNvGrpSpPr/>
          <p:nvPr/>
        </p:nvGrpSpPr>
        <p:grpSpPr>
          <a:xfrm>
            <a:off x="8849970" y="2727527"/>
            <a:ext cx="216102" cy="209587"/>
            <a:chOff x="375445" y="3222151"/>
            <a:chExt cx="216102" cy="209587"/>
          </a:xfrm>
        </p:grpSpPr>
        <p:sp>
          <p:nvSpPr>
            <p:cNvPr id="927" name="Google Shape;927;p1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8" name="Google Shape;928;p1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29" name="Google Shape;929;p13"/>
          <p:cNvGrpSpPr/>
          <p:nvPr/>
        </p:nvGrpSpPr>
        <p:grpSpPr>
          <a:xfrm>
            <a:off x="8500538" y="3565958"/>
            <a:ext cx="156307" cy="151594"/>
            <a:chOff x="375445" y="3222151"/>
            <a:chExt cx="216102" cy="209587"/>
          </a:xfrm>
        </p:grpSpPr>
        <p:sp>
          <p:nvSpPr>
            <p:cNvPr id="930" name="Google Shape;930;p1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1" name="Google Shape;931;p1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32" name="Google Shape;932;p13"/>
          <p:cNvGrpSpPr/>
          <p:nvPr/>
        </p:nvGrpSpPr>
        <p:grpSpPr>
          <a:xfrm>
            <a:off x="8804081" y="3239808"/>
            <a:ext cx="156328" cy="151594"/>
            <a:chOff x="375445" y="3222151"/>
            <a:chExt cx="216102" cy="209587"/>
          </a:xfrm>
        </p:grpSpPr>
        <p:sp>
          <p:nvSpPr>
            <p:cNvPr id="933" name="Google Shape;933;p1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4" name="Google Shape;934;p1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35" name="Google Shape;935;p13"/>
          <p:cNvGrpSpPr/>
          <p:nvPr/>
        </p:nvGrpSpPr>
        <p:grpSpPr>
          <a:xfrm>
            <a:off x="8423990" y="-533405"/>
            <a:ext cx="591491" cy="2037135"/>
            <a:chOff x="1395700" y="238125"/>
            <a:chExt cx="1034075" cy="3561425"/>
          </a:xfrm>
        </p:grpSpPr>
        <p:sp>
          <p:nvSpPr>
            <p:cNvPr id="936" name="Google Shape;936;p13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0" name="Google Shape;940;p13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4" name="Google Shape;944;p13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5" name="Google Shape;945;p13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6" name="Google Shape;946;p13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7" name="Google Shape;947;p13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8" name="Google Shape;948;p13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9" name="Google Shape;949;p13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0" name="Google Shape;950;p13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1" name="Google Shape;951;p13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9" name="Google Shape;959;p13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0" name="Google Shape;960;p13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1" name="Google Shape;961;p13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2" name="Google Shape;962;p13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3" name="Google Shape;963;p13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4" name="Google Shape;964;p13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5" name="Google Shape;965;p13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6" name="Google Shape;966;p13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7" name="Google Shape;967;p13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8" name="Google Shape;968;p13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9" name="Google Shape;969;p13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0" name="Google Shape;970;p13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1" name="Google Shape;971;p13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2" name="Google Shape;972;p13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3" name="Google Shape;973;p13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5" name="Google Shape;975;p13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6" name="Google Shape;976;p13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78" name="Google Shape;978;p13"/>
          <p:cNvGrpSpPr/>
          <p:nvPr/>
        </p:nvGrpSpPr>
        <p:grpSpPr>
          <a:xfrm>
            <a:off x="7766490" y="3770275"/>
            <a:ext cx="1571958" cy="1610184"/>
            <a:chOff x="-3128300" y="3184750"/>
            <a:chExt cx="1745650" cy="1788100"/>
          </a:xfrm>
        </p:grpSpPr>
        <p:sp>
          <p:nvSpPr>
            <p:cNvPr id="979" name="Google Shape;979;p1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81" name="Google Shape;981;p13"/>
          <p:cNvSpPr/>
          <p:nvPr/>
        </p:nvSpPr>
        <p:spPr>
          <a:xfrm>
            <a:off x="8481347" y="25322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2" name="Google Shape;982;p13"/>
          <p:cNvSpPr/>
          <p:nvPr/>
        </p:nvSpPr>
        <p:spPr>
          <a:xfrm>
            <a:off x="6416322" y="17345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3" name="Google Shape;983;p13"/>
          <p:cNvSpPr/>
          <p:nvPr/>
        </p:nvSpPr>
        <p:spPr>
          <a:xfrm>
            <a:off x="7724222" y="125779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4" name="Google Shape;984;p13"/>
          <p:cNvSpPr/>
          <p:nvPr/>
        </p:nvSpPr>
        <p:spPr>
          <a:xfrm>
            <a:off x="0" y="4670750"/>
            <a:ext cx="182650" cy="472750"/>
          </a:xfrm>
          <a:custGeom>
            <a:avLst/>
            <a:gdLst/>
            <a:ahLst/>
            <a:cxnLst/>
            <a:rect l="l" t="t" r="r" b="b"/>
            <a:pathLst>
              <a:path w="7306" h="18910" extrusionOk="0">
                <a:moveTo>
                  <a:pt x="1" y="1"/>
                </a:moveTo>
                <a:lnTo>
                  <a:pt x="296" y="481"/>
                </a:lnTo>
                <a:lnTo>
                  <a:pt x="573" y="979"/>
                </a:lnTo>
                <a:lnTo>
                  <a:pt x="849" y="1495"/>
                </a:lnTo>
                <a:lnTo>
                  <a:pt x="1108" y="2012"/>
                </a:lnTo>
                <a:lnTo>
                  <a:pt x="1624" y="3063"/>
                </a:lnTo>
                <a:lnTo>
                  <a:pt x="2104" y="4170"/>
                </a:lnTo>
                <a:lnTo>
                  <a:pt x="2565" y="5295"/>
                </a:lnTo>
                <a:lnTo>
                  <a:pt x="2989" y="6458"/>
                </a:lnTo>
                <a:lnTo>
                  <a:pt x="3395" y="7638"/>
                </a:lnTo>
                <a:lnTo>
                  <a:pt x="3764" y="8837"/>
                </a:lnTo>
                <a:lnTo>
                  <a:pt x="4096" y="10073"/>
                </a:lnTo>
                <a:lnTo>
                  <a:pt x="4410" y="11309"/>
                </a:lnTo>
                <a:lnTo>
                  <a:pt x="4686" y="12564"/>
                </a:lnTo>
                <a:lnTo>
                  <a:pt x="4945" y="13837"/>
                </a:lnTo>
                <a:lnTo>
                  <a:pt x="5166" y="15091"/>
                </a:lnTo>
                <a:lnTo>
                  <a:pt x="5351" y="16364"/>
                </a:lnTo>
                <a:lnTo>
                  <a:pt x="5517" y="17637"/>
                </a:lnTo>
                <a:lnTo>
                  <a:pt x="5646" y="18910"/>
                </a:lnTo>
                <a:lnTo>
                  <a:pt x="7306" y="18910"/>
                </a:lnTo>
                <a:lnTo>
                  <a:pt x="7066" y="17176"/>
                </a:lnTo>
                <a:lnTo>
                  <a:pt x="6937" y="16309"/>
                </a:lnTo>
                <a:lnTo>
                  <a:pt x="6789" y="15442"/>
                </a:lnTo>
                <a:lnTo>
                  <a:pt x="6623" y="14575"/>
                </a:lnTo>
                <a:lnTo>
                  <a:pt x="6439" y="13708"/>
                </a:lnTo>
                <a:lnTo>
                  <a:pt x="6254" y="12841"/>
                </a:lnTo>
                <a:lnTo>
                  <a:pt x="6052" y="11992"/>
                </a:lnTo>
                <a:lnTo>
                  <a:pt x="5830" y="11180"/>
                </a:lnTo>
                <a:lnTo>
                  <a:pt x="5590" y="10350"/>
                </a:lnTo>
                <a:lnTo>
                  <a:pt x="5332" y="9538"/>
                </a:lnTo>
                <a:lnTo>
                  <a:pt x="5055" y="8745"/>
                </a:lnTo>
                <a:lnTo>
                  <a:pt x="4760" y="7952"/>
                </a:lnTo>
                <a:lnTo>
                  <a:pt x="4447" y="7159"/>
                </a:lnTo>
                <a:lnTo>
                  <a:pt x="4096" y="6384"/>
                </a:lnTo>
                <a:lnTo>
                  <a:pt x="3746" y="5609"/>
                </a:lnTo>
                <a:lnTo>
                  <a:pt x="3358" y="4853"/>
                </a:lnTo>
                <a:lnTo>
                  <a:pt x="2952" y="4115"/>
                </a:lnTo>
                <a:lnTo>
                  <a:pt x="2528" y="3377"/>
                </a:lnTo>
                <a:lnTo>
                  <a:pt x="2067" y="2676"/>
                </a:lnTo>
                <a:lnTo>
                  <a:pt x="1587" y="1975"/>
                </a:lnTo>
                <a:lnTo>
                  <a:pt x="1089" y="1292"/>
                </a:lnTo>
                <a:lnTo>
                  <a:pt x="554" y="647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5" name="Google Shape;985;p13"/>
          <p:cNvSpPr/>
          <p:nvPr/>
        </p:nvSpPr>
        <p:spPr>
          <a:xfrm>
            <a:off x="205226" y="4389426"/>
            <a:ext cx="1014675" cy="754075"/>
          </a:xfrm>
          <a:custGeom>
            <a:avLst/>
            <a:gdLst/>
            <a:ahLst/>
            <a:cxnLst/>
            <a:rect l="l" t="t" r="r" b="b"/>
            <a:pathLst>
              <a:path w="40587" h="30163" extrusionOk="0">
                <a:moveTo>
                  <a:pt x="7841" y="10682"/>
                </a:moveTo>
                <a:lnTo>
                  <a:pt x="8247" y="11586"/>
                </a:lnTo>
                <a:lnTo>
                  <a:pt x="8616" y="12508"/>
                </a:lnTo>
                <a:lnTo>
                  <a:pt x="8967" y="13431"/>
                </a:lnTo>
                <a:lnTo>
                  <a:pt x="9299" y="14353"/>
                </a:lnTo>
                <a:lnTo>
                  <a:pt x="9594" y="15294"/>
                </a:lnTo>
                <a:lnTo>
                  <a:pt x="9871" y="16253"/>
                </a:lnTo>
                <a:lnTo>
                  <a:pt x="10110" y="17213"/>
                </a:lnTo>
                <a:lnTo>
                  <a:pt x="10332" y="18172"/>
                </a:lnTo>
                <a:lnTo>
                  <a:pt x="10516" y="19131"/>
                </a:lnTo>
                <a:lnTo>
                  <a:pt x="10682" y="20109"/>
                </a:lnTo>
                <a:lnTo>
                  <a:pt x="10811" y="21087"/>
                </a:lnTo>
                <a:lnTo>
                  <a:pt x="10922" y="22083"/>
                </a:lnTo>
                <a:lnTo>
                  <a:pt x="11014" y="23061"/>
                </a:lnTo>
                <a:lnTo>
                  <a:pt x="11070" y="24038"/>
                </a:lnTo>
                <a:lnTo>
                  <a:pt x="11088" y="25034"/>
                </a:lnTo>
                <a:lnTo>
                  <a:pt x="11088" y="26031"/>
                </a:lnTo>
                <a:lnTo>
                  <a:pt x="10904" y="25440"/>
                </a:lnTo>
                <a:lnTo>
                  <a:pt x="10701" y="24868"/>
                </a:lnTo>
                <a:lnTo>
                  <a:pt x="10479" y="24297"/>
                </a:lnTo>
                <a:lnTo>
                  <a:pt x="10239" y="23743"/>
                </a:lnTo>
                <a:lnTo>
                  <a:pt x="9981" y="23190"/>
                </a:lnTo>
                <a:lnTo>
                  <a:pt x="9704" y="22655"/>
                </a:lnTo>
                <a:lnTo>
                  <a:pt x="9409" y="22120"/>
                </a:lnTo>
                <a:lnTo>
                  <a:pt x="9096" y="21585"/>
                </a:lnTo>
                <a:lnTo>
                  <a:pt x="8764" y="21068"/>
                </a:lnTo>
                <a:lnTo>
                  <a:pt x="8432" y="20570"/>
                </a:lnTo>
                <a:lnTo>
                  <a:pt x="8081" y="20072"/>
                </a:lnTo>
                <a:lnTo>
                  <a:pt x="7712" y="19592"/>
                </a:lnTo>
                <a:lnTo>
                  <a:pt x="7325" y="19113"/>
                </a:lnTo>
                <a:lnTo>
                  <a:pt x="6919" y="18652"/>
                </a:lnTo>
                <a:lnTo>
                  <a:pt x="6495" y="18209"/>
                </a:lnTo>
                <a:lnTo>
                  <a:pt x="6070" y="17784"/>
                </a:lnTo>
                <a:lnTo>
                  <a:pt x="6255" y="16862"/>
                </a:lnTo>
                <a:lnTo>
                  <a:pt x="6439" y="15958"/>
                </a:lnTo>
                <a:lnTo>
                  <a:pt x="6642" y="15054"/>
                </a:lnTo>
                <a:lnTo>
                  <a:pt x="6864" y="14169"/>
                </a:lnTo>
                <a:lnTo>
                  <a:pt x="7085" y="13283"/>
                </a:lnTo>
                <a:lnTo>
                  <a:pt x="7325" y="12398"/>
                </a:lnTo>
                <a:lnTo>
                  <a:pt x="7583" y="11531"/>
                </a:lnTo>
                <a:lnTo>
                  <a:pt x="7841" y="10682"/>
                </a:lnTo>
                <a:close/>
                <a:moveTo>
                  <a:pt x="17250" y="1"/>
                </a:moveTo>
                <a:lnTo>
                  <a:pt x="17822" y="978"/>
                </a:lnTo>
                <a:lnTo>
                  <a:pt x="18393" y="1956"/>
                </a:lnTo>
                <a:lnTo>
                  <a:pt x="18947" y="2952"/>
                </a:lnTo>
                <a:lnTo>
                  <a:pt x="19482" y="3949"/>
                </a:lnTo>
                <a:lnTo>
                  <a:pt x="19998" y="4945"/>
                </a:lnTo>
                <a:lnTo>
                  <a:pt x="20515" y="5959"/>
                </a:lnTo>
                <a:lnTo>
                  <a:pt x="21013" y="6974"/>
                </a:lnTo>
                <a:lnTo>
                  <a:pt x="21511" y="7989"/>
                </a:lnTo>
                <a:lnTo>
                  <a:pt x="21972" y="9003"/>
                </a:lnTo>
                <a:lnTo>
                  <a:pt x="22452" y="10036"/>
                </a:lnTo>
                <a:lnTo>
                  <a:pt x="22895" y="11069"/>
                </a:lnTo>
                <a:lnTo>
                  <a:pt x="23337" y="12121"/>
                </a:lnTo>
                <a:lnTo>
                  <a:pt x="23762" y="13154"/>
                </a:lnTo>
                <a:lnTo>
                  <a:pt x="24186" y="14206"/>
                </a:lnTo>
                <a:lnTo>
                  <a:pt x="24592" y="15276"/>
                </a:lnTo>
                <a:lnTo>
                  <a:pt x="24979" y="16327"/>
                </a:lnTo>
                <a:lnTo>
                  <a:pt x="24721" y="17268"/>
                </a:lnTo>
                <a:lnTo>
                  <a:pt x="24463" y="18227"/>
                </a:lnTo>
                <a:lnTo>
                  <a:pt x="24002" y="20146"/>
                </a:lnTo>
                <a:lnTo>
                  <a:pt x="23559" y="22064"/>
                </a:lnTo>
                <a:lnTo>
                  <a:pt x="23153" y="24001"/>
                </a:lnTo>
                <a:lnTo>
                  <a:pt x="22563" y="23393"/>
                </a:lnTo>
                <a:lnTo>
                  <a:pt x="22766" y="22747"/>
                </a:lnTo>
                <a:lnTo>
                  <a:pt x="22987" y="22101"/>
                </a:lnTo>
                <a:lnTo>
                  <a:pt x="23208" y="21456"/>
                </a:lnTo>
                <a:lnTo>
                  <a:pt x="23448" y="20810"/>
                </a:lnTo>
                <a:lnTo>
                  <a:pt x="23098" y="21345"/>
                </a:lnTo>
                <a:lnTo>
                  <a:pt x="22766" y="21880"/>
                </a:lnTo>
                <a:lnTo>
                  <a:pt x="22434" y="22415"/>
                </a:lnTo>
                <a:lnTo>
                  <a:pt x="22120" y="22968"/>
                </a:lnTo>
                <a:lnTo>
                  <a:pt x="21677" y="22544"/>
                </a:lnTo>
                <a:lnTo>
                  <a:pt x="21216" y="22120"/>
                </a:lnTo>
                <a:lnTo>
                  <a:pt x="20755" y="21732"/>
                </a:lnTo>
                <a:lnTo>
                  <a:pt x="20275" y="21326"/>
                </a:lnTo>
                <a:lnTo>
                  <a:pt x="19795" y="20939"/>
                </a:lnTo>
                <a:lnTo>
                  <a:pt x="19297" y="20570"/>
                </a:lnTo>
                <a:lnTo>
                  <a:pt x="18799" y="20201"/>
                </a:lnTo>
                <a:lnTo>
                  <a:pt x="18301" y="19832"/>
                </a:lnTo>
                <a:lnTo>
                  <a:pt x="18449" y="18412"/>
                </a:lnTo>
                <a:lnTo>
                  <a:pt x="18633" y="16973"/>
                </a:lnTo>
                <a:lnTo>
                  <a:pt x="18172" y="18209"/>
                </a:lnTo>
                <a:lnTo>
                  <a:pt x="17729" y="19445"/>
                </a:lnTo>
                <a:lnTo>
                  <a:pt x="16825" y="18854"/>
                </a:lnTo>
                <a:lnTo>
                  <a:pt x="15866" y="18301"/>
                </a:lnTo>
                <a:lnTo>
                  <a:pt x="14907" y="17766"/>
                </a:lnTo>
                <a:lnTo>
                  <a:pt x="13929" y="17268"/>
                </a:lnTo>
                <a:lnTo>
                  <a:pt x="14815" y="18061"/>
                </a:lnTo>
                <a:lnTo>
                  <a:pt x="15700" y="18891"/>
                </a:lnTo>
                <a:lnTo>
                  <a:pt x="16549" y="19721"/>
                </a:lnTo>
                <a:lnTo>
                  <a:pt x="17360" y="20589"/>
                </a:lnTo>
                <a:lnTo>
                  <a:pt x="17010" y="21751"/>
                </a:lnTo>
                <a:lnTo>
                  <a:pt x="16678" y="22913"/>
                </a:lnTo>
                <a:lnTo>
                  <a:pt x="16364" y="24075"/>
                </a:lnTo>
                <a:lnTo>
                  <a:pt x="16069" y="25237"/>
                </a:lnTo>
                <a:lnTo>
                  <a:pt x="15792" y="26418"/>
                </a:lnTo>
                <a:lnTo>
                  <a:pt x="15552" y="27599"/>
                </a:lnTo>
                <a:lnTo>
                  <a:pt x="15331" y="28798"/>
                </a:lnTo>
                <a:lnTo>
                  <a:pt x="15110" y="29979"/>
                </a:lnTo>
                <a:lnTo>
                  <a:pt x="15202" y="29314"/>
                </a:lnTo>
                <a:lnTo>
                  <a:pt x="15276" y="28632"/>
                </a:lnTo>
                <a:lnTo>
                  <a:pt x="15313" y="27949"/>
                </a:lnTo>
                <a:lnTo>
                  <a:pt x="15331" y="27267"/>
                </a:lnTo>
                <a:lnTo>
                  <a:pt x="15331" y="26584"/>
                </a:lnTo>
                <a:lnTo>
                  <a:pt x="15294" y="25920"/>
                </a:lnTo>
                <a:lnTo>
                  <a:pt x="15257" y="25237"/>
                </a:lnTo>
                <a:lnTo>
                  <a:pt x="15184" y="24555"/>
                </a:lnTo>
                <a:lnTo>
                  <a:pt x="15110" y="23891"/>
                </a:lnTo>
                <a:lnTo>
                  <a:pt x="14999" y="23208"/>
                </a:lnTo>
                <a:lnTo>
                  <a:pt x="14870" y="22544"/>
                </a:lnTo>
                <a:lnTo>
                  <a:pt x="14722" y="21880"/>
                </a:lnTo>
                <a:lnTo>
                  <a:pt x="14556" y="21216"/>
                </a:lnTo>
                <a:lnTo>
                  <a:pt x="14372" y="20570"/>
                </a:lnTo>
                <a:lnTo>
                  <a:pt x="14169" y="19906"/>
                </a:lnTo>
                <a:lnTo>
                  <a:pt x="13948" y="19279"/>
                </a:lnTo>
                <a:lnTo>
                  <a:pt x="13708" y="18633"/>
                </a:lnTo>
                <a:lnTo>
                  <a:pt x="13449" y="18006"/>
                </a:lnTo>
                <a:lnTo>
                  <a:pt x="13173" y="17379"/>
                </a:lnTo>
                <a:lnTo>
                  <a:pt x="12878" y="16770"/>
                </a:lnTo>
                <a:lnTo>
                  <a:pt x="12545" y="16161"/>
                </a:lnTo>
                <a:lnTo>
                  <a:pt x="12213" y="15571"/>
                </a:lnTo>
                <a:lnTo>
                  <a:pt x="11863" y="14999"/>
                </a:lnTo>
                <a:lnTo>
                  <a:pt x="11494" y="14427"/>
                </a:lnTo>
                <a:lnTo>
                  <a:pt x="11125" y="13855"/>
                </a:lnTo>
                <a:lnTo>
                  <a:pt x="10719" y="13302"/>
                </a:lnTo>
                <a:lnTo>
                  <a:pt x="10295" y="12767"/>
                </a:lnTo>
                <a:lnTo>
                  <a:pt x="9871" y="12250"/>
                </a:lnTo>
                <a:lnTo>
                  <a:pt x="9409" y="11734"/>
                </a:lnTo>
                <a:lnTo>
                  <a:pt x="8948" y="11254"/>
                </a:lnTo>
                <a:lnTo>
                  <a:pt x="8468" y="10774"/>
                </a:lnTo>
                <a:lnTo>
                  <a:pt x="7970" y="10295"/>
                </a:lnTo>
                <a:lnTo>
                  <a:pt x="8395" y="9040"/>
                </a:lnTo>
                <a:lnTo>
                  <a:pt x="8837" y="7804"/>
                </a:lnTo>
                <a:lnTo>
                  <a:pt x="9317" y="6605"/>
                </a:lnTo>
                <a:lnTo>
                  <a:pt x="9834" y="5443"/>
                </a:lnTo>
                <a:lnTo>
                  <a:pt x="9372" y="5978"/>
                </a:lnTo>
                <a:lnTo>
                  <a:pt x="8930" y="6513"/>
                </a:lnTo>
                <a:lnTo>
                  <a:pt x="8487" y="7048"/>
                </a:lnTo>
                <a:lnTo>
                  <a:pt x="8063" y="7601"/>
                </a:lnTo>
                <a:lnTo>
                  <a:pt x="7657" y="8173"/>
                </a:lnTo>
                <a:lnTo>
                  <a:pt x="7251" y="8745"/>
                </a:lnTo>
                <a:lnTo>
                  <a:pt x="6864" y="9335"/>
                </a:lnTo>
                <a:lnTo>
                  <a:pt x="6476" y="9926"/>
                </a:lnTo>
                <a:lnTo>
                  <a:pt x="6126" y="10516"/>
                </a:lnTo>
                <a:lnTo>
                  <a:pt x="5775" y="11125"/>
                </a:lnTo>
                <a:lnTo>
                  <a:pt x="5425" y="11734"/>
                </a:lnTo>
                <a:lnTo>
                  <a:pt x="5111" y="12361"/>
                </a:lnTo>
                <a:lnTo>
                  <a:pt x="4797" y="12988"/>
                </a:lnTo>
                <a:lnTo>
                  <a:pt x="4502" y="13615"/>
                </a:lnTo>
                <a:lnTo>
                  <a:pt x="4207" y="14261"/>
                </a:lnTo>
                <a:lnTo>
                  <a:pt x="3949" y="14907"/>
                </a:lnTo>
                <a:lnTo>
                  <a:pt x="4023" y="14113"/>
                </a:lnTo>
                <a:lnTo>
                  <a:pt x="4078" y="13338"/>
                </a:lnTo>
                <a:lnTo>
                  <a:pt x="4115" y="12564"/>
                </a:lnTo>
                <a:lnTo>
                  <a:pt x="4152" y="11770"/>
                </a:lnTo>
                <a:lnTo>
                  <a:pt x="4170" y="10996"/>
                </a:lnTo>
                <a:lnTo>
                  <a:pt x="4170" y="10202"/>
                </a:lnTo>
                <a:lnTo>
                  <a:pt x="4152" y="9428"/>
                </a:lnTo>
                <a:lnTo>
                  <a:pt x="4133" y="8653"/>
                </a:lnTo>
                <a:lnTo>
                  <a:pt x="4078" y="7859"/>
                </a:lnTo>
                <a:lnTo>
                  <a:pt x="4041" y="7085"/>
                </a:lnTo>
                <a:lnTo>
                  <a:pt x="3967" y="6310"/>
                </a:lnTo>
                <a:lnTo>
                  <a:pt x="3875" y="5535"/>
                </a:lnTo>
                <a:lnTo>
                  <a:pt x="3783" y="4760"/>
                </a:lnTo>
                <a:lnTo>
                  <a:pt x="3672" y="3985"/>
                </a:lnTo>
                <a:lnTo>
                  <a:pt x="3561" y="3211"/>
                </a:lnTo>
                <a:lnTo>
                  <a:pt x="3432" y="2436"/>
                </a:lnTo>
                <a:lnTo>
                  <a:pt x="3395" y="3727"/>
                </a:lnTo>
                <a:lnTo>
                  <a:pt x="3358" y="5000"/>
                </a:lnTo>
                <a:lnTo>
                  <a:pt x="3303" y="6291"/>
                </a:lnTo>
                <a:lnTo>
                  <a:pt x="3248" y="7583"/>
                </a:lnTo>
                <a:lnTo>
                  <a:pt x="3156" y="8856"/>
                </a:lnTo>
                <a:lnTo>
                  <a:pt x="3063" y="10147"/>
                </a:lnTo>
                <a:lnTo>
                  <a:pt x="2971" y="11420"/>
                </a:lnTo>
                <a:lnTo>
                  <a:pt x="2842" y="12711"/>
                </a:lnTo>
                <a:lnTo>
                  <a:pt x="2713" y="13984"/>
                </a:lnTo>
                <a:lnTo>
                  <a:pt x="2584" y="15257"/>
                </a:lnTo>
                <a:lnTo>
                  <a:pt x="2418" y="16530"/>
                </a:lnTo>
                <a:lnTo>
                  <a:pt x="2252" y="17821"/>
                </a:lnTo>
                <a:lnTo>
                  <a:pt x="2067" y="19094"/>
                </a:lnTo>
                <a:lnTo>
                  <a:pt x="1883" y="20349"/>
                </a:lnTo>
                <a:lnTo>
                  <a:pt x="1680" y="21622"/>
                </a:lnTo>
                <a:lnTo>
                  <a:pt x="1458" y="22895"/>
                </a:lnTo>
                <a:lnTo>
                  <a:pt x="1" y="13006"/>
                </a:lnTo>
                <a:lnTo>
                  <a:pt x="149" y="15146"/>
                </a:lnTo>
                <a:lnTo>
                  <a:pt x="241" y="17286"/>
                </a:lnTo>
                <a:lnTo>
                  <a:pt x="315" y="19426"/>
                </a:lnTo>
                <a:lnTo>
                  <a:pt x="351" y="21585"/>
                </a:lnTo>
                <a:lnTo>
                  <a:pt x="370" y="23725"/>
                </a:lnTo>
                <a:lnTo>
                  <a:pt x="351" y="25883"/>
                </a:lnTo>
                <a:lnTo>
                  <a:pt x="296" y="28023"/>
                </a:lnTo>
                <a:lnTo>
                  <a:pt x="204" y="30163"/>
                </a:lnTo>
                <a:lnTo>
                  <a:pt x="4779" y="30163"/>
                </a:lnTo>
                <a:lnTo>
                  <a:pt x="4816" y="28687"/>
                </a:lnTo>
                <a:lnTo>
                  <a:pt x="4908" y="27211"/>
                </a:lnTo>
                <a:lnTo>
                  <a:pt x="5019" y="25717"/>
                </a:lnTo>
                <a:lnTo>
                  <a:pt x="5148" y="24223"/>
                </a:lnTo>
                <a:lnTo>
                  <a:pt x="5314" y="22710"/>
                </a:lnTo>
                <a:lnTo>
                  <a:pt x="5517" y="21216"/>
                </a:lnTo>
                <a:lnTo>
                  <a:pt x="5738" y="19740"/>
                </a:lnTo>
                <a:lnTo>
                  <a:pt x="5978" y="18264"/>
                </a:lnTo>
                <a:lnTo>
                  <a:pt x="6292" y="18910"/>
                </a:lnTo>
                <a:lnTo>
                  <a:pt x="6605" y="19574"/>
                </a:lnTo>
                <a:lnTo>
                  <a:pt x="6882" y="20275"/>
                </a:lnTo>
                <a:lnTo>
                  <a:pt x="7159" y="20976"/>
                </a:lnTo>
                <a:lnTo>
                  <a:pt x="7435" y="21677"/>
                </a:lnTo>
                <a:lnTo>
                  <a:pt x="7675" y="22415"/>
                </a:lnTo>
                <a:lnTo>
                  <a:pt x="7915" y="23153"/>
                </a:lnTo>
                <a:lnTo>
                  <a:pt x="8155" y="23909"/>
                </a:lnTo>
                <a:lnTo>
                  <a:pt x="8358" y="24666"/>
                </a:lnTo>
                <a:lnTo>
                  <a:pt x="8561" y="25440"/>
                </a:lnTo>
                <a:lnTo>
                  <a:pt x="8764" y="26215"/>
                </a:lnTo>
                <a:lnTo>
                  <a:pt x="8930" y="27008"/>
                </a:lnTo>
                <a:lnTo>
                  <a:pt x="9096" y="27783"/>
                </a:lnTo>
                <a:lnTo>
                  <a:pt x="9243" y="28576"/>
                </a:lnTo>
                <a:lnTo>
                  <a:pt x="9372" y="29370"/>
                </a:lnTo>
                <a:lnTo>
                  <a:pt x="9502" y="30163"/>
                </a:lnTo>
                <a:lnTo>
                  <a:pt x="17803" y="30163"/>
                </a:lnTo>
                <a:lnTo>
                  <a:pt x="17803" y="29075"/>
                </a:lnTo>
                <a:lnTo>
                  <a:pt x="17822" y="27986"/>
                </a:lnTo>
                <a:lnTo>
                  <a:pt x="17840" y="26898"/>
                </a:lnTo>
                <a:lnTo>
                  <a:pt x="17877" y="25809"/>
                </a:lnTo>
                <a:lnTo>
                  <a:pt x="17932" y="24721"/>
                </a:lnTo>
                <a:lnTo>
                  <a:pt x="17988" y="23632"/>
                </a:lnTo>
                <a:lnTo>
                  <a:pt x="18061" y="22544"/>
                </a:lnTo>
                <a:lnTo>
                  <a:pt x="18154" y="21456"/>
                </a:lnTo>
                <a:lnTo>
                  <a:pt x="18910" y="22323"/>
                </a:lnTo>
                <a:lnTo>
                  <a:pt x="19648" y="23208"/>
                </a:lnTo>
                <a:lnTo>
                  <a:pt x="20367" y="24112"/>
                </a:lnTo>
                <a:lnTo>
                  <a:pt x="21050" y="25034"/>
                </a:lnTo>
                <a:lnTo>
                  <a:pt x="20773" y="25662"/>
                </a:lnTo>
                <a:lnTo>
                  <a:pt x="20496" y="26289"/>
                </a:lnTo>
                <a:lnTo>
                  <a:pt x="20238" y="26916"/>
                </a:lnTo>
                <a:lnTo>
                  <a:pt x="19998" y="27562"/>
                </a:lnTo>
                <a:lnTo>
                  <a:pt x="19759" y="28208"/>
                </a:lnTo>
                <a:lnTo>
                  <a:pt x="19556" y="28853"/>
                </a:lnTo>
                <a:lnTo>
                  <a:pt x="19353" y="29517"/>
                </a:lnTo>
                <a:lnTo>
                  <a:pt x="19150" y="30163"/>
                </a:lnTo>
                <a:lnTo>
                  <a:pt x="21179" y="30163"/>
                </a:lnTo>
                <a:lnTo>
                  <a:pt x="21308" y="29167"/>
                </a:lnTo>
                <a:lnTo>
                  <a:pt x="21456" y="28152"/>
                </a:lnTo>
                <a:lnTo>
                  <a:pt x="21640" y="27156"/>
                </a:lnTo>
                <a:lnTo>
                  <a:pt x="21843" y="26160"/>
                </a:lnTo>
                <a:lnTo>
                  <a:pt x="22194" y="26676"/>
                </a:lnTo>
                <a:lnTo>
                  <a:pt x="22544" y="27211"/>
                </a:lnTo>
                <a:lnTo>
                  <a:pt x="22286" y="28687"/>
                </a:lnTo>
                <a:lnTo>
                  <a:pt x="22028" y="30163"/>
                </a:lnTo>
                <a:lnTo>
                  <a:pt x="27802" y="30163"/>
                </a:lnTo>
                <a:lnTo>
                  <a:pt x="27304" y="29370"/>
                </a:lnTo>
                <a:lnTo>
                  <a:pt x="26806" y="28576"/>
                </a:lnTo>
                <a:lnTo>
                  <a:pt x="26271" y="27783"/>
                </a:lnTo>
                <a:lnTo>
                  <a:pt x="25717" y="27027"/>
                </a:lnTo>
                <a:lnTo>
                  <a:pt x="25846" y="25348"/>
                </a:lnTo>
                <a:lnTo>
                  <a:pt x="25976" y="23669"/>
                </a:lnTo>
                <a:lnTo>
                  <a:pt x="26142" y="21991"/>
                </a:lnTo>
                <a:lnTo>
                  <a:pt x="26326" y="20312"/>
                </a:lnTo>
                <a:lnTo>
                  <a:pt x="26695" y="21529"/>
                </a:lnTo>
                <a:lnTo>
                  <a:pt x="27064" y="22747"/>
                </a:lnTo>
                <a:lnTo>
                  <a:pt x="27396" y="23965"/>
                </a:lnTo>
                <a:lnTo>
                  <a:pt x="27728" y="25201"/>
                </a:lnTo>
                <a:lnTo>
                  <a:pt x="28042" y="26437"/>
                </a:lnTo>
                <a:lnTo>
                  <a:pt x="28337" y="27673"/>
                </a:lnTo>
                <a:lnTo>
                  <a:pt x="28614" y="28927"/>
                </a:lnTo>
                <a:lnTo>
                  <a:pt x="28872" y="30163"/>
                </a:lnTo>
                <a:lnTo>
                  <a:pt x="33650" y="30163"/>
                </a:lnTo>
                <a:lnTo>
                  <a:pt x="32893" y="28318"/>
                </a:lnTo>
                <a:lnTo>
                  <a:pt x="32119" y="26492"/>
                </a:lnTo>
                <a:lnTo>
                  <a:pt x="31307" y="24666"/>
                </a:lnTo>
                <a:lnTo>
                  <a:pt x="30477" y="22839"/>
                </a:lnTo>
                <a:lnTo>
                  <a:pt x="29628" y="21050"/>
                </a:lnTo>
                <a:lnTo>
                  <a:pt x="28743" y="19242"/>
                </a:lnTo>
                <a:lnTo>
                  <a:pt x="27857" y="17471"/>
                </a:lnTo>
                <a:lnTo>
                  <a:pt x="26916" y="15700"/>
                </a:lnTo>
                <a:lnTo>
                  <a:pt x="27248" y="13541"/>
                </a:lnTo>
                <a:lnTo>
                  <a:pt x="27617" y="11401"/>
                </a:lnTo>
                <a:lnTo>
                  <a:pt x="28392" y="12435"/>
                </a:lnTo>
                <a:lnTo>
                  <a:pt x="29130" y="13486"/>
                </a:lnTo>
                <a:lnTo>
                  <a:pt x="29831" y="14575"/>
                </a:lnTo>
                <a:lnTo>
                  <a:pt x="30495" y="15681"/>
                </a:lnTo>
                <a:lnTo>
                  <a:pt x="31141" y="16807"/>
                </a:lnTo>
                <a:lnTo>
                  <a:pt x="31731" y="17932"/>
                </a:lnTo>
                <a:lnTo>
                  <a:pt x="32303" y="19094"/>
                </a:lnTo>
                <a:lnTo>
                  <a:pt x="32820" y="20275"/>
                </a:lnTo>
                <a:lnTo>
                  <a:pt x="33318" y="21474"/>
                </a:lnTo>
                <a:lnTo>
                  <a:pt x="33760" y="22673"/>
                </a:lnTo>
                <a:lnTo>
                  <a:pt x="34185" y="23909"/>
                </a:lnTo>
                <a:lnTo>
                  <a:pt x="34554" y="25127"/>
                </a:lnTo>
                <a:lnTo>
                  <a:pt x="34904" y="26381"/>
                </a:lnTo>
                <a:lnTo>
                  <a:pt x="35199" y="27636"/>
                </a:lnTo>
                <a:lnTo>
                  <a:pt x="35458" y="28890"/>
                </a:lnTo>
                <a:lnTo>
                  <a:pt x="35679" y="30163"/>
                </a:lnTo>
                <a:lnTo>
                  <a:pt x="40586" y="30163"/>
                </a:lnTo>
                <a:lnTo>
                  <a:pt x="40383" y="29462"/>
                </a:lnTo>
                <a:lnTo>
                  <a:pt x="40162" y="28779"/>
                </a:lnTo>
                <a:lnTo>
                  <a:pt x="39922" y="28097"/>
                </a:lnTo>
                <a:lnTo>
                  <a:pt x="39664" y="27414"/>
                </a:lnTo>
                <a:lnTo>
                  <a:pt x="39406" y="26732"/>
                </a:lnTo>
                <a:lnTo>
                  <a:pt x="39129" y="26049"/>
                </a:lnTo>
                <a:lnTo>
                  <a:pt x="38834" y="25385"/>
                </a:lnTo>
                <a:lnTo>
                  <a:pt x="38538" y="24721"/>
                </a:lnTo>
                <a:lnTo>
                  <a:pt x="38225" y="24075"/>
                </a:lnTo>
                <a:lnTo>
                  <a:pt x="37893" y="23430"/>
                </a:lnTo>
                <a:lnTo>
                  <a:pt x="37542" y="22784"/>
                </a:lnTo>
                <a:lnTo>
                  <a:pt x="37192" y="22157"/>
                </a:lnTo>
                <a:lnTo>
                  <a:pt x="36823" y="21529"/>
                </a:lnTo>
                <a:lnTo>
                  <a:pt x="36435" y="20902"/>
                </a:lnTo>
                <a:lnTo>
                  <a:pt x="36048" y="20293"/>
                </a:lnTo>
                <a:lnTo>
                  <a:pt x="35642" y="19685"/>
                </a:lnTo>
                <a:lnTo>
                  <a:pt x="35218" y="19094"/>
                </a:lnTo>
                <a:lnTo>
                  <a:pt x="34794" y="18504"/>
                </a:lnTo>
                <a:lnTo>
                  <a:pt x="34351" y="17932"/>
                </a:lnTo>
                <a:lnTo>
                  <a:pt x="33908" y="17360"/>
                </a:lnTo>
                <a:lnTo>
                  <a:pt x="33447" y="16807"/>
                </a:lnTo>
                <a:lnTo>
                  <a:pt x="32967" y="16253"/>
                </a:lnTo>
                <a:lnTo>
                  <a:pt x="32469" y="15700"/>
                </a:lnTo>
                <a:lnTo>
                  <a:pt x="31971" y="15183"/>
                </a:lnTo>
                <a:lnTo>
                  <a:pt x="31473" y="14648"/>
                </a:lnTo>
                <a:lnTo>
                  <a:pt x="30956" y="14150"/>
                </a:lnTo>
                <a:lnTo>
                  <a:pt x="30421" y="13652"/>
                </a:lnTo>
                <a:lnTo>
                  <a:pt x="29886" y="13154"/>
                </a:lnTo>
                <a:lnTo>
                  <a:pt x="29333" y="12693"/>
                </a:lnTo>
                <a:lnTo>
                  <a:pt x="28780" y="12213"/>
                </a:lnTo>
                <a:lnTo>
                  <a:pt x="28208" y="11770"/>
                </a:lnTo>
                <a:lnTo>
                  <a:pt x="27636" y="11328"/>
                </a:lnTo>
                <a:lnTo>
                  <a:pt x="27857" y="10073"/>
                </a:lnTo>
                <a:lnTo>
                  <a:pt x="28097" y="8819"/>
                </a:lnTo>
                <a:lnTo>
                  <a:pt x="28577" y="6365"/>
                </a:lnTo>
                <a:lnTo>
                  <a:pt x="28189" y="7251"/>
                </a:lnTo>
                <a:lnTo>
                  <a:pt x="27802" y="8136"/>
                </a:lnTo>
                <a:lnTo>
                  <a:pt x="27433" y="9040"/>
                </a:lnTo>
                <a:lnTo>
                  <a:pt x="27082" y="9944"/>
                </a:lnTo>
                <a:lnTo>
                  <a:pt x="26732" y="10866"/>
                </a:lnTo>
                <a:lnTo>
                  <a:pt x="26400" y="11770"/>
                </a:lnTo>
                <a:lnTo>
                  <a:pt x="26086" y="12693"/>
                </a:lnTo>
                <a:lnTo>
                  <a:pt x="25791" y="13615"/>
                </a:lnTo>
                <a:lnTo>
                  <a:pt x="24813" y="11863"/>
                </a:lnTo>
                <a:lnTo>
                  <a:pt x="23799" y="10129"/>
                </a:lnTo>
                <a:lnTo>
                  <a:pt x="22766" y="8413"/>
                </a:lnTo>
                <a:lnTo>
                  <a:pt x="21714" y="6697"/>
                </a:lnTo>
                <a:lnTo>
                  <a:pt x="20626" y="5000"/>
                </a:lnTo>
                <a:lnTo>
                  <a:pt x="19537" y="3321"/>
                </a:lnTo>
                <a:lnTo>
                  <a:pt x="18412" y="1661"/>
                </a:lnTo>
                <a:lnTo>
                  <a:pt x="1725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6" name="Google Shape;986;p13"/>
          <p:cNvSpPr/>
          <p:nvPr/>
        </p:nvSpPr>
        <p:spPr>
          <a:xfrm>
            <a:off x="908100" y="4335926"/>
            <a:ext cx="686750" cy="807575"/>
          </a:xfrm>
          <a:custGeom>
            <a:avLst/>
            <a:gdLst/>
            <a:ahLst/>
            <a:cxnLst/>
            <a:rect l="l" t="t" r="r" b="b"/>
            <a:pathLst>
              <a:path w="27470" h="32303" extrusionOk="0">
                <a:moveTo>
                  <a:pt x="0" y="1"/>
                </a:moveTo>
                <a:lnTo>
                  <a:pt x="812" y="794"/>
                </a:lnTo>
                <a:lnTo>
                  <a:pt x="1587" y="1606"/>
                </a:lnTo>
                <a:lnTo>
                  <a:pt x="2362" y="2436"/>
                </a:lnTo>
                <a:lnTo>
                  <a:pt x="3100" y="3284"/>
                </a:lnTo>
                <a:lnTo>
                  <a:pt x="3819" y="4151"/>
                </a:lnTo>
                <a:lnTo>
                  <a:pt x="4502" y="5037"/>
                </a:lnTo>
                <a:lnTo>
                  <a:pt x="5184" y="5941"/>
                </a:lnTo>
                <a:lnTo>
                  <a:pt x="5830" y="6863"/>
                </a:lnTo>
                <a:lnTo>
                  <a:pt x="6457" y="7786"/>
                </a:lnTo>
                <a:lnTo>
                  <a:pt x="7066" y="8745"/>
                </a:lnTo>
                <a:lnTo>
                  <a:pt x="7638" y="9723"/>
                </a:lnTo>
                <a:lnTo>
                  <a:pt x="8191" y="10700"/>
                </a:lnTo>
                <a:lnTo>
                  <a:pt x="8708" y="11697"/>
                </a:lnTo>
                <a:lnTo>
                  <a:pt x="9224" y="12693"/>
                </a:lnTo>
                <a:lnTo>
                  <a:pt x="9704" y="13726"/>
                </a:lnTo>
                <a:lnTo>
                  <a:pt x="10147" y="14759"/>
                </a:lnTo>
                <a:lnTo>
                  <a:pt x="10571" y="15792"/>
                </a:lnTo>
                <a:lnTo>
                  <a:pt x="10977" y="16862"/>
                </a:lnTo>
                <a:lnTo>
                  <a:pt x="11346" y="17914"/>
                </a:lnTo>
                <a:lnTo>
                  <a:pt x="11696" y="18984"/>
                </a:lnTo>
                <a:lnTo>
                  <a:pt x="12028" y="20072"/>
                </a:lnTo>
                <a:lnTo>
                  <a:pt x="12324" y="21160"/>
                </a:lnTo>
                <a:lnTo>
                  <a:pt x="12582" y="22249"/>
                </a:lnTo>
                <a:lnTo>
                  <a:pt x="12822" y="23356"/>
                </a:lnTo>
                <a:lnTo>
                  <a:pt x="13043" y="24463"/>
                </a:lnTo>
                <a:lnTo>
                  <a:pt x="13228" y="25570"/>
                </a:lnTo>
                <a:lnTo>
                  <a:pt x="13375" y="26695"/>
                </a:lnTo>
                <a:lnTo>
                  <a:pt x="13504" y="27802"/>
                </a:lnTo>
                <a:lnTo>
                  <a:pt x="13615" y="28927"/>
                </a:lnTo>
                <a:lnTo>
                  <a:pt x="13670" y="30052"/>
                </a:lnTo>
                <a:lnTo>
                  <a:pt x="13726" y="31178"/>
                </a:lnTo>
                <a:lnTo>
                  <a:pt x="13726" y="32303"/>
                </a:lnTo>
                <a:lnTo>
                  <a:pt x="26639" y="32303"/>
                </a:lnTo>
                <a:lnTo>
                  <a:pt x="26639" y="30661"/>
                </a:lnTo>
                <a:lnTo>
                  <a:pt x="26676" y="29001"/>
                </a:lnTo>
                <a:lnTo>
                  <a:pt x="26750" y="27341"/>
                </a:lnTo>
                <a:lnTo>
                  <a:pt x="26842" y="25699"/>
                </a:lnTo>
                <a:lnTo>
                  <a:pt x="26953" y="24057"/>
                </a:lnTo>
                <a:lnTo>
                  <a:pt x="27100" y="22396"/>
                </a:lnTo>
                <a:lnTo>
                  <a:pt x="27266" y="20755"/>
                </a:lnTo>
                <a:lnTo>
                  <a:pt x="27469" y="19113"/>
                </a:lnTo>
                <a:lnTo>
                  <a:pt x="26879" y="20699"/>
                </a:lnTo>
                <a:lnTo>
                  <a:pt x="26344" y="22286"/>
                </a:lnTo>
                <a:lnTo>
                  <a:pt x="25846" y="23909"/>
                </a:lnTo>
                <a:lnTo>
                  <a:pt x="25385" y="25533"/>
                </a:lnTo>
                <a:lnTo>
                  <a:pt x="24960" y="27156"/>
                </a:lnTo>
                <a:lnTo>
                  <a:pt x="24591" y="28816"/>
                </a:lnTo>
                <a:lnTo>
                  <a:pt x="24241" y="30458"/>
                </a:lnTo>
                <a:lnTo>
                  <a:pt x="23964" y="32119"/>
                </a:lnTo>
                <a:lnTo>
                  <a:pt x="24038" y="31418"/>
                </a:lnTo>
                <a:lnTo>
                  <a:pt x="24112" y="30735"/>
                </a:lnTo>
                <a:lnTo>
                  <a:pt x="24149" y="30034"/>
                </a:lnTo>
                <a:lnTo>
                  <a:pt x="24167" y="29314"/>
                </a:lnTo>
                <a:lnTo>
                  <a:pt x="24167" y="28613"/>
                </a:lnTo>
                <a:lnTo>
                  <a:pt x="24130" y="27912"/>
                </a:lnTo>
                <a:lnTo>
                  <a:pt x="24075" y="27211"/>
                </a:lnTo>
                <a:lnTo>
                  <a:pt x="24020" y="26529"/>
                </a:lnTo>
                <a:lnTo>
                  <a:pt x="23909" y="25828"/>
                </a:lnTo>
                <a:lnTo>
                  <a:pt x="23798" y="25127"/>
                </a:lnTo>
                <a:lnTo>
                  <a:pt x="23669" y="24444"/>
                </a:lnTo>
                <a:lnTo>
                  <a:pt x="23503" y="23762"/>
                </a:lnTo>
                <a:lnTo>
                  <a:pt x="23319" y="23079"/>
                </a:lnTo>
                <a:lnTo>
                  <a:pt x="23134" y="22415"/>
                </a:lnTo>
                <a:lnTo>
                  <a:pt x="22913" y="21732"/>
                </a:lnTo>
                <a:lnTo>
                  <a:pt x="22673" y="21087"/>
                </a:lnTo>
                <a:lnTo>
                  <a:pt x="22396" y="20423"/>
                </a:lnTo>
                <a:lnTo>
                  <a:pt x="22119" y="19777"/>
                </a:lnTo>
                <a:lnTo>
                  <a:pt x="21824" y="19150"/>
                </a:lnTo>
                <a:lnTo>
                  <a:pt x="21511" y="18522"/>
                </a:lnTo>
                <a:lnTo>
                  <a:pt x="21160" y="17895"/>
                </a:lnTo>
                <a:lnTo>
                  <a:pt x="20810" y="17305"/>
                </a:lnTo>
                <a:lnTo>
                  <a:pt x="20441" y="16696"/>
                </a:lnTo>
                <a:lnTo>
                  <a:pt x="20035" y="16124"/>
                </a:lnTo>
                <a:lnTo>
                  <a:pt x="19629" y="15552"/>
                </a:lnTo>
                <a:lnTo>
                  <a:pt x="19205" y="14999"/>
                </a:lnTo>
                <a:lnTo>
                  <a:pt x="18762" y="14464"/>
                </a:lnTo>
                <a:lnTo>
                  <a:pt x="18301" y="13929"/>
                </a:lnTo>
                <a:lnTo>
                  <a:pt x="17821" y="13412"/>
                </a:lnTo>
                <a:lnTo>
                  <a:pt x="17323" y="12914"/>
                </a:lnTo>
                <a:lnTo>
                  <a:pt x="16806" y="12435"/>
                </a:lnTo>
                <a:lnTo>
                  <a:pt x="16271" y="11973"/>
                </a:lnTo>
                <a:lnTo>
                  <a:pt x="16271" y="11973"/>
                </a:lnTo>
                <a:lnTo>
                  <a:pt x="16714" y="12933"/>
                </a:lnTo>
                <a:lnTo>
                  <a:pt x="17139" y="13892"/>
                </a:lnTo>
                <a:lnTo>
                  <a:pt x="17544" y="14851"/>
                </a:lnTo>
                <a:lnTo>
                  <a:pt x="17895" y="15829"/>
                </a:lnTo>
                <a:lnTo>
                  <a:pt x="18245" y="16825"/>
                </a:lnTo>
                <a:lnTo>
                  <a:pt x="18541" y="17821"/>
                </a:lnTo>
                <a:lnTo>
                  <a:pt x="18817" y="18836"/>
                </a:lnTo>
                <a:lnTo>
                  <a:pt x="19057" y="19851"/>
                </a:lnTo>
                <a:lnTo>
                  <a:pt x="19278" y="20884"/>
                </a:lnTo>
                <a:lnTo>
                  <a:pt x="19463" y="21917"/>
                </a:lnTo>
                <a:lnTo>
                  <a:pt x="19611" y="22950"/>
                </a:lnTo>
                <a:lnTo>
                  <a:pt x="19740" y="23983"/>
                </a:lnTo>
                <a:lnTo>
                  <a:pt x="19832" y="25035"/>
                </a:lnTo>
                <a:lnTo>
                  <a:pt x="19906" y="26068"/>
                </a:lnTo>
                <a:lnTo>
                  <a:pt x="19924" y="27119"/>
                </a:lnTo>
                <a:lnTo>
                  <a:pt x="19924" y="28171"/>
                </a:lnTo>
                <a:lnTo>
                  <a:pt x="19647" y="27341"/>
                </a:lnTo>
                <a:lnTo>
                  <a:pt x="19352" y="26529"/>
                </a:lnTo>
                <a:lnTo>
                  <a:pt x="19002" y="25736"/>
                </a:lnTo>
                <a:lnTo>
                  <a:pt x="18614" y="24961"/>
                </a:lnTo>
                <a:lnTo>
                  <a:pt x="18208" y="24186"/>
                </a:lnTo>
                <a:lnTo>
                  <a:pt x="17747" y="23448"/>
                </a:lnTo>
                <a:lnTo>
                  <a:pt x="17268" y="22729"/>
                </a:lnTo>
                <a:lnTo>
                  <a:pt x="16770" y="22028"/>
                </a:lnTo>
                <a:lnTo>
                  <a:pt x="16493" y="21179"/>
                </a:lnTo>
                <a:lnTo>
                  <a:pt x="16198" y="20349"/>
                </a:lnTo>
                <a:lnTo>
                  <a:pt x="15884" y="19537"/>
                </a:lnTo>
                <a:lnTo>
                  <a:pt x="15552" y="18707"/>
                </a:lnTo>
                <a:lnTo>
                  <a:pt x="15201" y="17895"/>
                </a:lnTo>
                <a:lnTo>
                  <a:pt x="14833" y="17102"/>
                </a:lnTo>
                <a:lnTo>
                  <a:pt x="14445" y="16309"/>
                </a:lnTo>
                <a:lnTo>
                  <a:pt x="14058" y="15515"/>
                </a:lnTo>
                <a:lnTo>
                  <a:pt x="13633" y="14741"/>
                </a:lnTo>
                <a:lnTo>
                  <a:pt x="13209" y="13966"/>
                </a:lnTo>
                <a:lnTo>
                  <a:pt x="12748" y="13209"/>
                </a:lnTo>
                <a:lnTo>
                  <a:pt x="12287" y="12453"/>
                </a:lnTo>
                <a:lnTo>
                  <a:pt x="11807" y="11715"/>
                </a:lnTo>
                <a:lnTo>
                  <a:pt x="11309" y="10996"/>
                </a:lnTo>
                <a:lnTo>
                  <a:pt x="10811" y="10276"/>
                </a:lnTo>
                <a:lnTo>
                  <a:pt x="10276" y="9557"/>
                </a:lnTo>
                <a:lnTo>
                  <a:pt x="9741" y="8874"/>
                </a:lnTo>
                <a:lnTo>
                  <a:pt x="9187" y="8173"/>
                </a:lnTo>
                <a:lnTo>
                  <a:pt x="8616" y="7509"/>
                </a:lnTo>
                <a:lnTo>
                  <a:pt x="8025" y="6845"/>
                </a:lnTo>
                <a:lnTo>
                  <a:pt x="7435" y="6199"/>
                </a:lnTo>
                <a:lnTo>
                  <a:pt x="6826" y="5554"/>
                </a:lnTo>
                <a:lnTo>
                  <a:pt x="6199" y="4945"/>
                </a:lnTo>
                <a:lnTo>
                  <a:pt x="5553" y="4336"/>
                </a:lnTo>
                <a:lnTo>
                  <a:pt x="4908" y="3746"/>
                </a:lnTo>
                <a:lnTo>
                  <a:pt x="4243" y="3155"/>
                </a:lnTo>
                <a:lnTo>
                  <a:pt x="3561" y="2602"/>
                </a:lnTo>
                <a:lnTo>
                  <a:pt x="2878" y="2048"/>
                </a:lnTo>
                <a:lnTo>
                  <a:pt x="2177" y="1513"/>
                </a:lnTo>
                <a:lnTo>
                  <a:pt x="1458" y="997"/>
                </a:lnTo>
                <a:lnTo>
                  <a:pt x="738" y="499"/>
                </a:lnTo>
                <a:lnTo>
                  <a:pt x="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7" name="Google Shape;987;p13"/>
          <p:cNvSpPr/>
          <p:nvPr/>
        </p:nvSpPr>
        <p:spPr>
          <a:xfrm>
            <a:off x="1699501" y="4474750"/>
            <a:ext cx="176225" cy="668750"/>
          </a:xfrm>
          <a:custGeom>
            <a:avLst/>
            <a:gdLst/>
            <a:ahLst/>
            <a:cxnLst/>
            <a:rect l="l" t="t" r="r" b="b"/>
            <a:pathLst>
              <a:path w="7049" h="26750" extrusionOk="0">
                <a:moveTo>
                  <a:pt x="1" y="1"/>
                </a:moveTo>
                <a:lnTo>
                  <a:pt x="278" y="738"/>
                </a:lnTo>
                <a:lnTo>
                  <a:pt x="573" y="1476"/>
                </a:lnTo>
                <a:lnTo>
                  <a:pt x="831" y="2214"/>
                </a:lnTo>
                <a:lnTo>
                  <a:pt x="1089" y="2989"/>
                </a:lnTo>
                <a:lnTo>
                  <a:pt x="1329" y="3764"/>
                </a:lnTo>
                <a:lnTo>
                  <a:pt x="1551" y="4539"/>
                </a:lnTo>
                <a:lnTo>
                  <a:pt x="1772" y="5332"/>
                </a:lnTo>
                <a:lnTo>
                  <a:pt x="1975" y="6144"/>
                </a:lnTo>
                <a:lnTo>
                  <a:pt x="2159" y="6955"/>
                </a:lnTo>
                <a:lnTo>
                  <a:pt x="2344" y="7786"/>
                </a:lnTo>
                <a:lnTo>
                  <a:pt x="2510" y="8616"/>
                </a:lnTo>
                <a:lnTo>
                  <a:pt x="2657" y="9446"/>
                </a:lnTo>
                <a:lnTo>
                  <a:pt x="2787" y="10294"/>
                </a:lnTo>
                <a:lnTo>
                  <a:pt x="2916" y="11143"/>
                </a:lnTo>
                <a:lnTo>
                  <a:pt x="3026" y="11992"/>
                </a:lnTo>
                <a:lnTo>
                  <a:pt x="3137" y="12859"/>
                </a:lnTo>
                <a:lnTo>
                  <a:pt x="3211" y="13726"/>
                </a:lnTo>
                <a:lnTo>
                  <a:pt x="3303" y="14593"/>
                </a:lnTo>
                <a:lnTo>
                  <a:pt x="3358" y="15460"/>
                </a:lnTo>
                <a:lnTo>
                  <a:pt x="3414" y="16327"/>
                </a:lnTo>
                <a:lnTo>
                  <a:pt x="3451" y="17212"/>
                </a:lnTo>
                <a:lnTo>
                  <a:pt x="3469" y="18079"/>
                </a:lnTo>
                <a:lnTo>
                  <a:pt x="3488" y="18965"/>
                </a:lnTo>
                <a:lnTo>
                  <a:pt x="3469" y="19832"/>
                </a:lnTo>
                <a:lnTo>
                  <a:pt x="3469" y="20718"/>
                </a:lnTo>
                <a:lnTo>
                  <a:pt x="3432" y="21585"/>
                </a:lnTo>
                <a:lnTo>
                  <a:pt x="3395" y="22452"/>
                </a:lnTo>
                <a:lnTo>
                  <a:pt x="3340" y="23319"/>
                </a:lnTo>
                <a:lnTo>
                  <a:pt x="3285" y="24186"/>
                </a:lnTo>
                <a:lnTo>
                  <a:pt x="3211" y="25053"/>
                </a:lnTo>
                <a:lnTo>
                  <a:pt x="3119" y="25901"/>
                </a:lnTo>
                <a:lnTo>
                  <a:pt x="3008" y="26750"/>
                </a:lnTo>
                <a:lnTo>
                  <a:pt x="7048" y="26750"/>
                </a:lnTo>
                <a:lnTo>
                  <a:pt x="7030" y="25403"/>
                </a:lnTo>
                <a:lnTo>
                  <a:pt x="6974" y="24075"/>
                </a:lnTo>
                <a:lnTo>
                  <a:pt x="6919" y="22728"/>
                </a:lnTo>
                <a:lnTo>
                  <a:pt x="6845" y="21400"/>
                </a:lnTo>
                <a:lnTo>
                  <a:pt x="6734" y="20053"/>
                </a:lnTo>
                <a:lnTo>
                  <a:pt x="6605" y="18725"/>
                </a:lnTo>
                <a:lnTo>
                  <a:pt x="6458" y="17397"/>
                </a:lnTo>
                <a:lnTo>
                  <a:pt x="6255" y="16069"/>
                </a:lnTo>
                <a:lnTo>
                  <a:pt x="6089" y="14980"/>
                </a:lnTo>
                <a:lnTo>
                  <a:pt x="5886" y="13910"/>
                </a:lnTo>
                <a:lnTo>
                  <a:pt x="5646" y="12840"/>
                </a:lnTo>
                <a:lnTo>
                  <a:pt x="5406" y="11789"/>
                </a:lnTo>
                <a:lnTo>
                  <a:pt x="5111" y="10737"/>
                </a:lnTo>
                <a:lnTo>
                  <a:pt x="4816" y="9686"/>
                </a:lnTo>
                <a:lnTo>
                  <a:pt x="4465" y="8653"/>
                </a:lnTo>
                <a:lnTo>
                  <a:pt x="4096" y="7620"/>
                </a:lnTo>
                <a:lnTo>
                  <a:pt x="3709" y="6605"/>
                </a:lnTo>
                <a:lnTo>
                  <a:pt x="3285" y="5609"/>
                </a:lnTo>
                <a:lnTo>
                  <a:pt x="2823" y="4631"/>
                </a:lnTo>
                <a:lnTo>
                  <a:pt x="2325" y="3672"/>
                </a:lnTo>
                <a:lnTo>
                  <a:pt x="1790" y="2712"/>
                </a:lnTo>
                <a:lnTo>
                  <a:pt x="1237" y="1790"/>
                </a:lnTo>
                <a:lnTo>
                  <a:pt x="628" y="886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8" name="Google Shape;988;p13"/>
          <p:cNvSpPr/>
          <p:nvPr/>
        </p:nvSpPr>
        <p:spPr>
          <a:xfrm>
            <a:off x="1902451" y="4708576"/>
            <a:ext cx="70575" cy="434925"/>
          </a:xfrm>
          <a:custGeom>
            <a:avLst/>
            <a:gdLst/>
            <a:ahLst/>
            <a:cxnLst/>
            <a:rect l="l" t="t" r="r" b="b"/>
            <a:pathLst>
              <a:path w="2823" h="17397" extrusionOk="0">
                <a:moveTo>
                  <a:pt x="2823" y="1"/>
                </a:moveTo>
                <a:lnTo>
                  <a:pt x="0" y="17397"/>
                </a:lnTo>
                <a:lnTo>
                  <a:pt x="1254" y="17397"/>
                </a:lnTo>
                <a:lnTo>
                  <a:pt x="1365" y="15220"/>
                </a:lnTo>
                <a:lnTo>
                  <a:pt x="1513" y="13043"/>
                </a:lnTo>
                <a:lnTo>
                  <a:pt x="1679" y="10866"/>
                </a:lnTo>
                <a:lnTo>
                  <a:pt x="1863" y="8690"/>
                </a:lnTo>
                <a:lnTo>
                  <a:pt x="2066" y="6513"/>
                </a:lnTo>
                <a:lnTo>
                  <a:pt x="2306" y="4336"/>
                </a:lnTo>
                <a:lnTo>
                  <a:pt x="2546" y="2159"/>
                </a:lnTo>
                <a:lnTo>
                  <a:pt x="282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9" name="Google Shape;989;p13"/>
          <p:cNvSpPr/>
          <p:nvPr/>
        </p:nvSpPr>
        <p:spPr>
          <a:xfrm>
            <a:off x="1953626" y="4748250"/>
            <a:ext cx="185425" cy="395250"/>
          </a:xfrm>
          <a:custGeom>
            <a:avLst/>
            <a:gdLst/>
            <a:ahLst/>
            <a:cxnLst/>
            <a:rect l="l" t="t" r="r" b="b"/>
            <a:pathLst>
              <a:path w="7417" h="15810" extrusionOk="0">
                <a:moveTo>
                  <a:pt x="7417" y="0"/>
                </a:moveTo>
                <a:lnTo>
                  <a:pt x="6974" y="590"/>
                </a:lnTo>
                <a:lnTo>
                  <a:pt x="6365" y="1439"/>
                </a:lnTo>
                <a:lnTo>
                  <a:pt x="5775" y="2325"/>
                </a:lnTo>
                <a:lnTo>
                  <a:pt x="5221" y="3210"/>
                </a:lnTo>
                <a:lnTo>
                  <a:pt x="4686" y="4114"/>
                </a:lnTo>
                <a:lnTo>
                  <a:pt x="4152" y="5036"/>
                </a:lnTo>
                <a:lnTo>
                  <a:pt x="3672" y="5959"/>
                </a:lnTo>
                <a:lnTo>
                  <a:pt x="3192" y="6900"/>
                </a:lnTo>
                <a:lnTo>
                  <a:pt x="2749" y="7859"/>
                </a:lnTo>
                <a:lnTo>
                  <a:pt x="2307" y="8818"/>
                </a:lnTo>
                <a:lnTo>
                  <a:pt x="1919" y="9796"/>
                </a:lnTo>
                <a:lnTo>
                  <a:pt x="1532" y="10774"/>
                </a:lnTo>
                <a:lnTo>
                  <a:pt x="1181" y="11770"/>
                </a:lnTo>
                <a:lnTo>
                  <a:pt x="849" y="12766"/>
                </a:lnTo>
                <a:lnTo>
                  <a:pt x="536" y="13781"/>
                </a:lnTo>
                <a:lnTo>
                  <a:pt x="259" y="14795"/>
                </a:lnTo>
                <a:lnTo>
                  <a:pt x="1" y="15810"/>
                </a:lnTo>
                <a:lnTo>
                  <a:pt x="3063" y="15810"/>
                </a:lnTo>
                <a:lnTo>
                  <a:pt x="3211" y="14869"/>
                </a:lnTo>
                <a:lnTo>
                  <a:pt x="3358" y="13928"/>
                </a:lnTo>
                <a:lnTo>
                  <a:pt x="3524" y="12987"/>
                </a:lnTo>
                <a:lnTo>
                  <a:pt x="3709" y="12047"/>
                </a:lnTo>
                <a:lnTo>
                  <a:pt x="3912" y="11106"/>
                </a:lnTo>
                <a:lnTo>
                  <a:pt x="4115" y="10165"/>
                </a:lnTo>
                <a:lnTo>
                  <a:pt x="4336" y="9243"/>
                </a:lnTo>
                <a:lnTo>
                  <a:pt x="4576" y="8320"/>
                </a:lnTo>
                <a:lnTo>
                  <a:pt x="4834" y="7398"/>
                </a:lnTo>
                <a:lnTo>
                  <a:pt x="5092" y="6475"/>
                </a:lnTo>
                <a:lnTo>
                  <a:pt x="5369" y="5553"/>
                </a:lnTo>
                <a:lnTo>
                  <a:pt x="5664" y="4649"/>
                </a:lnTo>
                <a:lnTo>
                  <a:pt x="5978" y="3745"/>
                </a:lnTo>
                <a:lnTo>
                  <a:pt x="6291" y="2841"/>
                </a:lnTo>
                <a:lnTo>
                  <a:pt x="6624" y="1956"/>
                </a:lnTo>
                <a:lnTo>
                  <a:pt x="6974" y="1052"/>
                </a:lnTo>
                <a:lnTo>
                  <a:pt x="7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90" name="Google Shape;990;p13"/>
          <p:cNvGrpSpPr/>
          <p:nvPr/>
        </p:nvGrpSpPr>
        <p:grpSpPr>
          <a:xfrm>
            <a:off x="2178201" y="4283350"/>
            <a:ext cx="4552475" cy="860150"/>
            <a:chOff x="1262800" y="4616725"/>
            <a:chExt cx="4552475" cy="860150"/>
          </a:xfrm>
        </p:grpSpPr>
        <p:sp>
          <p:nvSpPr>
            <p:cNvPr id="991" name="Google Shape;991;p13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2" name="Google Shape;992;p13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3" name="Google Shape;993;p13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4" name="Google Shape;994;p13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5" name="Google Shape;995;p13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6" name="Google Shape;996;p13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7" name="Google Shape;997;p13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8" name="Google Shape;998;p13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9" name="Google Shape;999;p13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0" name="Google Shape;1000;p13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1" name="Google Shape;1001;p13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2" name="Google Shape;1002;p13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3" name="Google Shape;1003;p13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4" name="Google Shape;1004;p13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5" name="Google Shape;1005;p13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6" name="Google Shape;1006;p13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7" name="Google Shape;1007;p13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8" name="Google Shape;1008;p13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9" name="Google Shape;1009;p13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0" name="Google Shape;1010;p13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1" name="Google Shape;1011;p13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012" name="Google Shape;1012;p13"/>
          <p:cNvSpPr/>
          <p:nvPr/>
        </p:nvSpPr>
        <p:spPr>
          <a:xfrm>
            <a:off x="3932189" y="163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3" name="Google Shape;1013;p13"/>
          <p:cNvSpPr/>
          <p:nvPr/>
        </p:nvSpPr>
        <p:spPr>
          <a:xfrm>
            <a:off x="719997" y="6633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33102985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5" name="Google Shape;1015;p14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6" name="Google Shape;1016;p14"/>
          <p:cNvGrpSpPr/>
          <p:nvPr/>
        </p:nvGrpSpPr>
        <p:grpSpPr>
          <a:xfrm rot="2550458" flipH="1">
            <a:off x="7917287" y="3528810"/>
            <a:ext cx="3261646" cy="1631398"/>
            <a:chOff x="-449225" y="436955"/>
            <a:chExt cx="3261590" cy="1631370"/>
          </a:xfrm>
        </p:grpSpPr>
        <p:sp>
          <p:nvSpPr>
            <p:cNvPr id="1017" name="Google Shape;1017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018" name="Google Shape;1018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19" name="Google Shape;1019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0" name="Google Shape;1020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021" name="Google Shape;1021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22" name="Google Shape;1022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3" name="Google Shape;1023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024" name="Google Shape;1024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025" name="Google Shape;1025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26" name="Google Shape;1026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7" name="Google Shape;1027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028" name="Google Shape;1028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029" name="Google Shape;1029;p14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30" name="Google Shape;1030;p14"/>
          <p:cNvSpPr txBox="1">
            <a:spLocks noGrp="1"/>
          </p:cNvSpPr>
          <p:nvPr>
            <p:ph type="title" idx="2" hasCustomPrompt="1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31" name="Google Shape;1031;p14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032" name="Google Shape;1032;p14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033" name="Google Shape;1033;p14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034" name="Google Shape;1034;p14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5" name="Google Shape;1035;p14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6" name="Google Shape;1036;p14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7" name="Google Shape;1037;p14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8" name="Google Shape;1038;p14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9" name="Google Shape;1039;p14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0" name="Google Shape;1040;p14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1" name="Google Shape;1041;p14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2" name="Google Shape;1042;p14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3" name="Google Shape;1043;p14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4" name="Google Shape;1044;p14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5" name="Google Shape;1045;p14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6" name="Google Shape;1046;p14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7" name="Google Shape;1047;p14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8" name="Google Shape;1048;p14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9" name="Google Shape;1049;p14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0" name="Google Shape;1050;p14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1" name="Google Shape;1051;p14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2" name="Google Shape;1052;p14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3" name="Google Shape;1053;p14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4" name="Google Shape;1054;p14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055" name="Google Shape;1055;p14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056" name="Google Shape;1056;p14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7" name="Google Shape;1057;p14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8" name="Google Shape;1058;p14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9" name="Google Shape;1059;p14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0" name="Google Shape;1060;p14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1" name="Google Shape;1061;p14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2" name="Google Shape;1062;p14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3" name="Google Shape;1063;p14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4" name="Google Shape;1064;p14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5" name="Google Shape;1065;p14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6" name="Google Shape;1066;p14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7" name="Google Shape;1067;p14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8" name="Google Shape;1068;p14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9" name="Google Shape;1069;p14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0" name="Google Shape;1070;p14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1" name="Google Shape;1071;p14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2" name="Google Shape;1072;p14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3" name="Google Shape;1073;p14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4" name="Google Shape;1074;p14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5" name="Google Shape;1075;p14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6" name="Google Shape;1076;p14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077" name="Google Shape;1077;p14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078" name="Google Shape;1078;p1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9" name="Google Shape;1079;p1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80" name="Google Shape;1080;p14"/>
          <p:cNvGrpSpPr/>
          <p:nvPr/>
        </p:nvGrpSpPr>
        <p:grpSpPr>
          <a:xfrm flipH="1">
            <a:off x="-28360" y="3683247"/>
            <a:ext cx="1759549" cy="1514815"/>
            <a:chOff x="-5379400" y="3590150"/>
            <a:chExt cx="1532575" cy="1319525"/>
          </a:xfrm>
        </p:grpSpPr>
        <p:sp>
          <p:nvSpPr>
            <p:cNvPr id="1081" name="Google Shape;1081;p1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2" name="Google Shape;1082;p1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83" name="Google Shape;1083;p14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084" name="Google Shape;1084;p14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5" name="Google Shape;1085;p14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6" name="Google Shape;1086;p14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7" name="Google Shape;1087;p14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8" name="Google Shape;1088;p14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9" name="Google Shape;1089;p14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0" name="Google Shape;1090;p14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1" name="Google Shape;1091;p14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2" name="Google Shape;1092;p14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3" name="Google Shape;1093;p14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4" name="Google Shape;1094;p14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5" name="Google Shape;1095;p14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96" name="Google Shape;1096;p14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097" name="Google Shape;1097;p1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098" name="Google Shape;1098;p1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99" name="Google Shape;1099;p1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0" name="Google Shape;1100;p1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1" name="Google Shape;1101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2" name="Google Shape;1102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3" name="Google Shape;1103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4" name="Google Shape;1104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5" name="Google Shape;1105;p1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6" name="Google Shape;1106;p1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7" name="Google Shape;1107;p1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8" name="Google Shape;1108;p1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9" name="Google Shape;1109;p1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0" name="Google Shape;1110;p1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1" name="Google Shape;1111;p1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2" name="Google Shape;1112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3" name="Google Shape;1113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4" name="Google Shape;1114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5" name="Google Shape;1115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6" name="Google Shape;1116;p1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7" name="Google Shape;1117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8" name="Google Shape;1118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9" name="Google Shape;1119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0" name="Google Shape;1120;p1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1" name="Google Shape;1121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1122" name="Google Shape;1122;p14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3" name="Google Shape;1123;p14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124" name="Google Shape;1124;p14"/>
          <p:cNvGrpSpPr/>
          <p:nvPr/>
        </p:nvGrpSpPr>
        <p:grpSpPr>
          <a:xfrm>
            <a:off x="-982625" y="360755"/>
            <a:ext cx="3261590" cy="1631370"/>
            <a:chOff x="-449225" y="436955"/>
            <a:chExt cx="3261590" cy="1631370"/>
          </a:xfrm>
        </p:grpSpPr>
        <p:sp>
          <p:nvSpPr>
            <p:cNvPr id="1125" name="Google Shape;1125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126" name="Google Shape;1126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27" name="Google Shape;1127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8" name="Google Shape;1128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129" name="Google Shape;1129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30" name="Google Shape;1130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1" name="Google Shape;1131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132" name="Google Shape;1132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133" name="Google Shape;1133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34" name="Google Shape;1134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5" name="Google Shape;1135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136" name="Google Shape;1136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37" name="Google Shape;1137;p1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8" name="Google Shape;1138;p14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9" name="Google Shape;1139;p14"/>
          <p:cNvSpPr/>
          <p:nvPr/>
        </p:nvSpPr>
        <p:spPr>
          <a:xfrm>
            <a:off x="5473551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40" name="Google Shape;1140;p14"/>
          <p:cNvSpPr/>
          <p:nvPr/>
        </p:nvSpPr>
        <p:spPr>
          <a:xfrm>
            <a:off x="356801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28361961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2" name="Google Shape;1142;p15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143" name="Google Shape;1143;p15"/>
          <p:cNvSpPr txBox="1">
            <a:spLocks noGrp="1"/>
          </p:cNvSpPr>
          <p:nvPr>
            <p:ph type="title"/>
          </p:nvPr>
        </p:nvSpPr>
        <p:spPr>
          <a:xfrm>
            <a:off x="3046883" y="3330874"/>
            <a:ext cx="5290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44" name="Google Shape;1144;p15"/>
          <p:cNvSpPr txBox="1">
            <a:spLocks noGrp="1"/>
          </p:cNvSpPr>
          <p:nvPr>
            <p:ph type="subTitle" idx="1"/>
          </p:nvPr>
        </p:nvSpPr>
        <p:spPr>
          <a:xfrm>
            <a:off x="2908100" y="1245099"/>
            <a:ext cx="5494800" cy="21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1145" name="Google Shape;1145;p15"/>
          <p:cNvGrpSpPr/>
          <p:nvPr/>
        </p:nvGrpSpPr>
        <p:grpSpPr>
          <a:xfrm>
            <a:off x="8599295" y="-9"/>
            <a:ext cx="419740" cy="2188604"/>
            <a:chOff x="9169825" y="5104875"/>
            <a:chExt cx="315950" cy="1647425"/>
          </a:xfrm>
        </p:grpSpPr>
        <p:sp>
          <p:nvSpPr>
            <p:cNvPr id="1146" name="Google Shape;1146;p1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7" name="Google Shape;1147;p1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8" name="Google Shape;1148;p1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9" name="Google Shape;1149;p1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0" name="Google Shape;1150;p1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1" name="Google Shape;1151;p1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2" name="Google Shape;1152;p1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3" name="Google Shape;1153;p1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4" name="Google Shape;1154;p1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5" name="Google Shape;1155;p1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6" name="Google Shape;1156;p1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7" name="Google Shape;1157;p1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58" name="Google Shape;1158;p15"/>
          <p:cNvGrpSpPr/>
          <p:nvPr/>
        </p:nvGrpSpPr>
        <p:grpSpPr>
          <a:xfrm flipH="1">
            <a:off x="-50" y="4324655"/>
            <a:ext cx="9144100" cy="860150"/>
            <a:chOff x="0" y="4327950"/>
            <a:chExt cx="9144100" cy="860150"/>
          </a:xfrm>
        </p:grpSpPr>
        <p:grpSp>
          <p:nvGrpSpPr>
            <p:cNvPr id="1159" name="Google Shape;1159;p1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60" name="Google Shape;1160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1" name="Google Shape;1161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2" name="Google Shape;1162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3" name="Google Shape;1163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4" name="Google Shape;1164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5" name="Google Shape;1165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6" name="Google Shape;1166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7" name="Google Shape;1167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8" name="Google Shape;1168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9" name="Google Shape;1169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0" name="Google Shape;1170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1" name="Google Shape;1171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2" name="Google Shape;1172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3" name="Google Shape;1173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4" name="Google Shape;1174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5" name="Google Shape;1175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6" name="Google Shape;1176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7" name="Google Shape;1177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8" name="Google Shape;1178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9" name="Google Shape;1179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0" name="Google Shape;1180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181" name="Google Shape;1181;p1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182" name="Google Shape;1182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3" name="Google Shape;1183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4" name="Google Shape;1184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5" name="Google Shape;1185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6" name="Google Shape;1186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7" name="Google Shape;1187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8" name="Google Shape;1188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9" name="Google Shape;1189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0" name="Google Shape;1190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1" name="Google Shape;1191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2" name="Google Shape;1192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3" name="Google Shape;1193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4" name="Google Shape;1194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5" name="Google Shape;1195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6" name="Google Shape;1196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7" name="Google Shape;1197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8" name="Google Shape;1198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9" name="Google Shape;1199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00" name="Google Shape;1200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01" name="Google Shape;1201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02" name="Google Shape;1202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203" name="Google Shape;1203;p15"/>
          <p:cNvGrpSpPr/>
          <p:nvPr/>
        </p:nvGrpSpPr>
        <p:grpSpPr>
          <a:xfrm rot="-507545" flipH="1">
            <a:off x="6985371" y="-647444"/>
            <a:ext cx="3261520" cy="1631335"/>
            <a:chOff x="-449225" y="436955"/>
            <a:chExt cx="3261590" cy="1631370"/>
          </a:xfrm>
        </p:grpSpPr>
        <p:sp>
          <p:nvSpPr>
            <p:cNvPr id="1204" name="Google Shape;1204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205" name="Google Shape;1205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06" name="Google Shape;1206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07" name="Google Shape;1207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208" name="Google Shape;1208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09" name="Google Shape;1209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10" name="Google Shape;1210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211" name="Google Shape;1211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212" name="Google Shape;1212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13" name="Google Shape;1213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14" name="Google Shape;1214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215" name="Google Shape;1215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216" name="Google Shape;1216;p15"/>
          <p:cNvSpPr/>
          <p:nvPr/>
        </p:nvSpPr>
        <p:spPr>
          <a:xfrm>
            <a:off x="5220614" y="7052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17" name="Google Shape;1217;p15"/>
          <p:cNvSpPr/>
          <p:nvPr/>
        </p:nvSpPr>
        <p:spPr>
          <a:xfrm>
            <a:off x="348651" y="2938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18" name="Google Shape;1218;p15"/>
          <p:cNvSpPr/>
          <p:nvPr/>
        </p:nvSpPr>
        <p:spPr>
          <a:xfrm>
            <a:off x="227038" y="10768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19" name="Google Shape;1219;p1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20" name="Google Shape;1220;p15"/>
          <p:cNvSpPr/>
          <p:nvPr/>
        </p:nvSpPr>
        <p:spPr>
          <a:xfrm>
            <a:off x="62277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21" name="Google Shape;1221;p15"/>
          <p:cNvSpPr/>
          <p:nvPr/>
        </p:nvSpPr>
        <p:spPr>
          <a:xfrm>
            <a:off x="4418050" y="2320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22" name="Google Shape;1222;p15"/>
          <p:cNvSpPr/>
          <p:nvPr/>
        </p:nvSpPr>
        <p:spPr>
          <a:xfrm>
            <a:off x="8647138" y="25624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17851677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4" name="Google Shape;1224;p16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225" name="Google Shape;1225;p1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26" name="Google Shape;1226;p16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227" name="Google Shape;1227;p16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8" name="Google Shape;1228;p16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9" name="Google Shape;1229;p16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0" name="Google Shape;1230;p16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1" name="Google Shape;1231;p16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2" name="Google Shape;1232;p16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3" name="Google Shape;1233;p16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4" name="Google Shape;1234;p16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5" name="Google Shape;1235;p16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6" name="Google Shape;1236;p16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7" name="Google Shape;1237;p16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8" name="Google Shape;1238;p16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39" name="Google Shape;1239;p16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240" name="Google Shape;1240;p16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241" name="Google Shape;1241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2" name="Google Shape;1242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3" name="Google Shape;1243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4" name="Google Shape;1244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5" name="Google Shape;1245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6" name="Google Shape;1246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7" name="Google Shape;1247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8" name="Google Shape;1248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9" name="Google Shape;1249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0" name="Google Shape;1250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1" name="Google Shape;1251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2" name="Google Shape;1252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3" name="Google Shape;1253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4" name="Google Shape;1254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5" name="Google Shape;1255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6" name="Google Shape;1256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7" name="Google Shape;1257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8" name="Google Shape;1258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9" name="Google Shape;1259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0" name="Google Shape;1260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1" name="Google Shape;1261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262" name="Google Shape;1262;p16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63" name="Google Shape;1263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4" name="Google Shape;1264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5" name="Google Shape;1265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6" name="Google Shape;1266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7" name="Google Shape;1267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8" name="Google Shape;1268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9" name="Google Shape;1269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0" name="Google Shape;1270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1" name="Google Shape;1271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2" name="Google Shape;1272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3" name="Google Shape;1273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4" name="Google Shape;1274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5" name="Google Shape;1275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6" name="Google Shape;1276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7" name="Google Shape;1277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8" name="Google Shape;1278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9" name="Google Shape;1279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0" name="Google Shape;1280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1" name="Google Shape;1281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2" name="Google Shape;1282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3" name="Google Shape;1283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284" name="Google Shape;1284;p16"/>
          <p:cNvGrpSpPr/>
          <p:nvPr/>
        </p:nvGrpSpPr>
        <p:grpSpPr>
          <a:xfrm rot="-10450454">
            <a:off x="8121095" y="257491"/>
            <a:ext cx="3261474" cy="1631312"/>
            <a:chOff x="-449225" y="436955"/>
            <a:chExt cx="3261590" cy="1631370"/>
          </a:xfrm>
        </p:grpSpPr>
        <p:sp>
          <p:nvSpPr>
            <p:cNvPr id="1285" name="Google Shape;1285;p1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286" name="Google Shape;1286;p1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7" name="Google Shape;1287;p1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8" name="Google Shape;1288;p1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289" name="Google Shape;1289;p1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0" name="Google Shape;1290;p1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1" name="Google Shape;1291;p1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292" name="Google Shape;1292;p1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293" name="Google Shape;1293;p1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4" name="Google Shape;1294;p1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5" name="Google Shape;1295;p1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296" name="Google Shape;1296;p1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297" name="Google Shape;1297;p16"/>
          <p:cNvSpPr/>
          <p:nvPr/>
        </p:nvSpPr>
        <p:spPr>
          <a:xfrm>
            <a:off x="4428176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98" name="Google Shape;1298;p16"/>
          <p:cNvSpPr/>
          <p:nvPr/>
        </p:nvSpPr>
        <p:spPr>
          <a:xfrm>
            <a:off x="8616351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99" name="Google Shape;1299;p16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00" name="Google Shape;1300;p16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01" name="Google Shape;1301;p16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02" name="Google Shape;1302;p16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03" name="Google Shape;1303;p16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64398512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5" name="Google Shape;1305;p17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06" name="Google Shape;1306;p1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07" name="Google Shape;1307;p1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08" name="Google Shape;1308;p1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9" name="Google Shape;1309;p1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0" name="Google Shape;1310;p1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1" name="Google Shape;1311;p1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2" name="Google Shape;1312;p1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3" name="Google Shape;1313;p1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4" name="Google Shape;1314;p1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5" name="Google Shape;1315;p1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6" name="Google Shape;1316;p1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7" name="Google Shape;1317;p1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8" name="Google Shape;1318;p1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9" name="Google Shape;1319;p1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0" name="Google Shape;1320;p1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1" name="Google Shape;1321;p1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2" name="Google Shape;1322;p1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3" name="Google Shape;1323;p1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4" name="Google Shape;1324;p1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5" name="Google Shape;1325;p1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6" name="Google Shape;1326;p1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7" name="Google Shape;1327;p1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8" name="Google Shape;1328;p1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329" name="Google Shape;1329;p1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30" name="Google Shape;1330;p1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1" name="Google Shape;1331;p1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2" name="Google Shape;1332;p1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3" name="Google Shape;1333;p1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4" name="Google Shape;1334;p1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5" name="Google Shape;1335;p1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6" name="Google Shape;1336;p1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7" name="Google Shape;1337;p1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8" name="Google Shape;1338;p1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9" name="Google Shape;1339;p1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0" name="Google Shape;1340;p1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1" name="Google Shape;1341;p1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2" name="Google Shape;1342;p1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3" name="Google Shape;1343;p1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4" name="Google Shape;1344;p1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5" name="Google Shape;1345;p1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6" name="Google Shape;1346;p1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7" name="Google Shape;1347;p1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8" name="Google Shape;1348;p1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9" name="Google Shape;1349;p1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0" name="Google Shape;1350;p1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1351" name="Google Shape;1351;p17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2" name="Google Shape;1352;p17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353" name="Google Shape;1353;p17"/>
          <p:cNvGrpSpPr/>
          <p:nvPr/>
        </p:nvGrpSpPr>
        <p:grpSpPr>
          <a:xfrm rot="-5400000">
            <a:off x="7291168" y="2762370"/>
            <a:ext cx="3261590" cy="1631370"/>
            <a:chOff x="-449225" y="436955"/>
            <a:chExt cx="3261590" cy="1631370"/>
          </a:xfrm>
        </p:grpSpPr>
        <p:sp>
          <p:nvSpPr>
            <p:cNvPr id="1354" name="Google Shape;1354;p1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355" name="Google Shape;1355;p1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56" name="Google Shape;1356;p1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7" name="Google Shape;1357;p1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358" name="Google Shape;1358;p1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59" name="Google Shape;1359;p1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0" name="Google Shape;1360;p1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361" name="Google Shape;1361;p1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362" name="Google Shape;1362;p1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63" name="Google Shape;1363;p1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4" name="Google Shape;1364;p1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365" name="Google Shape;1365;p1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66" name="Google Shape;1366;p17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1367" name="Google Shape;1367;p1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8" name="Google Shape;1368;p1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69" name="Google Shape;1369;p17"/>
          <p:cNvGrpSpPr/>
          <p:nvPr/>
        </p:nvGrpSpPr>
        <p:grpSpPr>
          <a:xfrm>
            <a:off x="242015" y="-5"/>
            <a:ext cx="591491" cy="2037135"/>
            <a:chOff x="1395700" y="238125"/>
            <a:chExt cx="1034075" cy="3561425"/>
          </a:xfrm>
        </p:grpSpPr>
        <p:sp>
          <p:nvSpPr>
            <p:cNvPr id="1370" name="Google Shape;1370;p1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1" name="Google Shape;1371;p1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2" name="Google Shape;1372;p1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3" name="Google Shape;1373;p1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4" name="Google Shape;1374;p1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5" name="Google Shape;1375;p1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6" name="Google Shape;1376;p1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7" name="Google Shape;1377;p1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8" name="Google Shape;1378;p1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9" name="Google Shape;1379;p1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0" name="Google Shape;1380;p1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1" name="Google Shape;1381;p1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2" name="Google Shape;1382;p1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3" name="Google Shape;1383;p1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4" name="Google Shape;1384;p1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5" name="Google Shape;1385;p1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6" name="Google Shape;1386;p1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7" name="Google Shape;1387;p1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8" name="Google Shape;1388;p1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9" name="Google Shape;1389;p1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0" name="Google Shape;1390;p1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1" name="Google Shape;1391;p1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2" name="Google Shape;1392;p1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3" name="Google Shape;1393;p1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4" name="Google Shape;1394;p1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5" name="Google Shape;1395;p1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6" name="Google Shape;1396;p1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7" name="Google Shape;1397;p1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8" name="Google Shape;1398;p1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9" name="Google Shape;1399;p1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0" name="Google Shape;1400;p1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1" name="Google Shape;1401;p1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2" name="Google Shape;1402;p1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3" name="Google Shape;1403;p1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4" name="Google Shape;1404;p1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5" name="Google Shape;1405;p1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6" name="Google Shape;1406;p1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7" name="Google Shape;1407;p1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8" name="Google Shape;1408;p1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9" name="Google Shape;1409;p1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0" name="Google Shape;1410;p1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1" name="Google Shape;1411;p1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12" name="Google Shape;1412;p17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13" name="Google Shape;1413;p1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14" name="Google Shape;1414;p17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15" name="Google Shape;1415;p17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16" name="Google Shape;1416;p17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55347766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8" name="Google Shape;1418;p18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19" name="Google Shape;1419;p18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20" name="Google Shape;1420;p18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21" name="Google Shape;1421;p18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422" name="Google Shape;1422;p18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24" name="Google Shape;1424;p18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1425" name="Google Shape;1425;p18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27" name="Google Shape;1427;p18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28" name="Google Shape;1428;p18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29" name="Google Shape;1429;p18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08768537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1" name="Google Shape;1431;p19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32" name="Google Shape;1432;p19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3" name="Google Shape;1433;p19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4" name="Google Shape;1434;p19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435" name="Google Shape;1435;p1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436" name="Google Shape;1436;p1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37" name="Google Shape;1437;p1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38" name="Google Shape;1438;p1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39" name="Google Shape;1439;p1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0" name="Google Shape;1440;p1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1" name="Google Shape;1441;p1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2" name="Google Shape;1442;p1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3" name="Google Shape;1443;p1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4" name="Google Shape;1444;p1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5" name="Google Shape;1445;p1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6" name="Google Shape;1446;p1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7" name="Google Shape;1447;p1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8" name="Google Shape;1448;p1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9" name="Google Shape;1449;p1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0" name="Google Shape;1450;p1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1" name="Google Shape;1451;p1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2" name="Google Shape;1452;p1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3" name="Google Shape;1453;p1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4" name="Google Shape;1454;p1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5" name="Google Shape;1455;p1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6" name="Google Shape;1456;p1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457" name="Google Shape;1457;p1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58" name="Google Shape;1458;p1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9" name="Google Shape;1459;p1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0" name="Google Shape;1460;p1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1" name="Google Shape;1461;p1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2" name="Google Shape;1462;p1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3" name="Google Shape;1463;p1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4" name="Google Shape;1464;p1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5" name="Google Shape;1465;p1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6" name="Google Shape;1466;p1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7" name="Google Shape;1467;p1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8" name="Google Shape;1468;p1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9" name="Google Shape;1469;p1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1" name="Google Shape;1471;p1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2" name="Google Shape;1472;p1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3" name="Google Shape;1473;p1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5" name="Google Shape;1475;p1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6" name="Google Shape;1476;p1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8" name="Google Shape;1478;p1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479" name="Google Shape;1479;p19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480" name="Google Shape;1480;p1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1" name="Google Shape;1481;p1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82" name="Google Shape;1482;p19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483" name="Google Shape;1483;p19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484" name="Google Shape;1484;p19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7" name="Google Shape;1487;p19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1" name="Google Shape;1491;p19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2" name="Google Shape;1492;p19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3" name="Google Shape;1493;p19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7" name="Google Shape;1497;p19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8" name="Google Shape;1498;p19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2" name="Google Shape;1502;p19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3" name="Google Shape;1503;p19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4" name="Google Shape;1504;p19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508" name="Google Shape;1508;p19"/>
          <p:cNvGrpSpPr/>
          <p:nvPr/>
        </p:nvGrpSpPr>
        <p:grpSpPr>
          <a:xfrm rot="10450454" flipH="1">
            <a:off x="-1310880" y="295591"/>
            <a:ext cx="3261474" cy="1631312"/>
            <a:chOff x="-449225" y="436955"/>
            <a:chExt cx="3261590" cy="1631370"/>
          </a:xfrm>
        </p:grpSpPr>
        <p:sp>
          <p:nvSpPr>
            <p:cNvPr id="1509" name="Google Shape;1509;p1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510" name="Google Shape;1510;p1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11" name="Google Shape;1511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513" name="Google Shape;1513;p1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14" name="Google Shape;1514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516" name="Google Shape;1516;p1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517" name="Google Shape;1517;p1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18" name="Google Shape;1518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9" name="Google Shape;1519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520" name="Google Shape;1520;p1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21" name="Google Shape;1521;p19"/>
          <p:cNvGrpSpPr/>
          <p:nvPr/>
        </p:nvGrpSpPr>
        <p:grpSpPr>
          <a:xfrm flipH="1">
            <a:off x="99141" y="2243920"/>
            <a:ext cx="156307" cy="151594"/>
            <a:chOff x="375445" y="3222151"/>
            <a:chExt cx="216102" cy="209587"/>
          </a:xfrm>
        </p:grpSpPr>
        <p:sp>
          <p:nvSpPr>
            <p:cNvPr id="1522" name="Google Shape;1522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3" name="Google Shape;1523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24" name="Google Shape;1524;p19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525" name="Google Shape;1525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6" name="Google Shape;1526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27" name="Google Shape;1527;p19"/>
          <p:cNvGrpSpPr/>
          <p:nvPr/>
        </p:nvGrpSpPr>
        <p:grpSpPr>
          <a:xfrm>
            <a:off x="8859495" y="1607915"/>
            <a:ext cx="216102" cy="209587"/>
            <a:chOff x="375445" y="3222151"/>
            <a:chExt cx="216102" cy="209587"/>
          </a:xfrm>
        </p:grpSpPr>
        <p:sp>
          <p:nvSpPr>
            <p:cNvPr id="1528" name="Google Shape;1528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9" name="Google Shape;1529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30" name="Google Shape;1530;p19"/>
          <p:cNvGrpSpPr/>
          <p:nvPr/>
        </p:nvGrpSpPr>
        <p:grpSpPr>
          <a:xfrm>
            <a:off x="8510063" y="2446345"/>
            <a:ext cx="156307" cy="151594"/>
            <a:chOff x="375445" y="3222151"/>
            <a:chExt cx="216102" cy="209587"/>
          </a:xfrm>
        </p:grpSpPr>
        <p:sp>
          <p:nvSpPr>
            <p:cNvPr id="1531" name="Google Shape;1531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2" name="Google Shape;1532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33" name="Google Shape;1533;p19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534" name="Google Shape;1534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5" name="Google Shape;1535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536" name="Google Shape;1536;p19"/>
          <p:cNvSpPr/>
          <p:nvPr/>
        </p:nvSpPr>
        <p:spPr>
          <a:xfrm>
            <a:off x="3034701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37" name="Google Shape;1537;p19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38" name="Google Shape;1538;p19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39" name="Google Shape;1539;p19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40" name="Google Shape;1540;p19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41" name="Google Shape;1541;p19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82473565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3" name="Google Shape;1543;p20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44" name="Google Shape;1544;p20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45" name="Google Shape;1545;p20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46" name="Google Shape;1546;p20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547" name="Google Shape;1547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48" name="Google Shape;1548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9" name="Google Shape;1549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0" name="Google Shape;1550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1" name="Google Shape;1551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2" name="Google Shape;1552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3" name="Google Shape;1553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4" name="Google Shape;1554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5" name="Google Shape;1555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6" name="Google Shape;1556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7" name="Google Shape;1557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8" name="Google Shape;1558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9" name="Google Shape;1559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0" name="Google Shape;1560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1" name="Google Shape;1561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2" name="Google Shape;1562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3" name="Google Shape;1563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4" name="Google Shape;1564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5" name="Google Shape;1565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6" name="Google Shape;1566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7" name="Google Shape;1567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8" name="Google Shape;1568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569" name="Google Shape;1569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70" name="Google Shape;1570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1" name="Google Shape;1571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2" name="Google Shape;1572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3" name="Google Shape;1573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4" name="Google Shape;1574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5" name="Google Shape;1575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6" name="Google Shape;1576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7" name="Google Shape;1577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8" name="Google Shape;1578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9" name="Google Shape;1579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0" name="Google Shape;1580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1" name="Google Shape;1581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2" name="Google Shape;1582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3" name="Google Shape;1583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4" name="Google Shape;1584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5" name="Google Shape;1585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6" name="Google Shape;1586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7" name="Google Shape;1587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8" name="Google Shape;1588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9" name="Google Shape;1589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0" name="Google Shape;1590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591" name="Google Shape;1591;p20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592" name="Google Shape;1592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3" name="Google Shape;1593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94" name="Google Shape;1594;p20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595" name="Google Shape;1595;p2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596" name="Google Shape;1596;p2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97" name="Google Shape;1597;p2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8" name="Google Shape;1598;p2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9" name="Google Shape;1599;p2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0" name="Google Shape;1600;p2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2" name="Google Shape;1602;p2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3" name="Google Shape;1603;p2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5" name="Google Shape;1605;p2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6" name="Google Shape;1606;p2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8" name="Google Shape;1608;p2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9" name="Google Shape;1609;p2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1" name="Google Shape;1611;p2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2" name="Google Shape;1612;p2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4" name="Google Shape;1614;p2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5" name="Google Shape;1615;p2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6" name="Google Shape;1616;p2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7" name="Google Shape;1617;p2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8" name="Google Shape;1618;p2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9" name="Google Shape;1619;p2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620" name="Google Shape;1620;p20"/>
          <p:cNvGrpSpPr/>
          <p:nvPr/>
        </p:nvGrpSpPr>
        <p:grpSpPr>
          <a:xfrm rot="-10450454">
            <a:off x="7179806" y="295591"/>
            <a:ext cx="3261474" cy="1631312"/>
            <a:chOff x="-449225" y="436955"/>
            <a:chExt cx="3261590" cy="1631370"/>
          </a:xfrm>
        </p:grpSpPr>
        <p:sp>
          <p:nvSpPr>
            <p:cNvPr id="1621" name="Google Shape;1621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622" name="Google Shape;1622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623" name="Google Shape;1623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4" name="Google Shape;1624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625" name="Google Shape;1625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626" name="Google Shape;1626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7" name="Google Shape;1627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628" name="Google Shape;1628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629" name="Google Shape;1629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630" name="Google Shape;1630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1" name="Google Shape;1631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632" name="Google Shape;1632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33" name="Google Shape;1633;p20"/>
          <p:cNvGrpSpPr/>
          <p:nvPr/>
        </p:nvGrpSpPr>
        <p:grpSpPr>
          <a:xfrm flipH="1">
            <a:off x="131004" y="1607915"/>
            <a:ext cx="216102" cy="209587"/>
            <a:chOff x="375445" y="3222151"/>
            <a:chExt cx="216102" cy="209587"/>
          </a:xfrm>
        </p:grpSpPr>
        <p:sp>
          <p:nvSpPr>
            <p:cNvPr id="1634" name="Google Shape;1634;p20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5" name="Google Shape;1635;p20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36" name="Google Shape;1636;p20"/>
          <p:cNvGrpSpPr/>
          <p:nvPr/>
        </p:nvGrpSpPr>
        <p:grpSpPr>
          <a:xfrm flipH="1">
            <a:off x="540233" y="2446345"/>
            <a:ext cx="156307" cy="151594"/>
            <a:chOff x="375445" y="3222151"/>
            <a:chExt cx="216102" cy="209587"/>
          </a:xfrm>
        </p:grpSpPr>
        <p:sp>
          <p:nvSpPr>
            <p:cNvPr id="1637" name="Google Shape;1637;p20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8" name="Google Shape;1638;p20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39" name="Google Shape;1639;p20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640" name="Google Shape;1640;p20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1" name="Google Shape;1641;p20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42" name="Google Shape;1642;p20"/>
          <p:cNvSpPr/>
          <p:nvPr/>
        </p:nvSpPr>
        <p:spPr>
          <a:xfrm flipH="1">
            <a:off x="5225934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43" name="Google Shape;1643;p2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44" name="Google Shape;1644;p20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45" name="Google Shape;1645;p20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46" name="Google Shape;1646;p20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47" name="Google Shape;1647;p20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8614200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9" name="Google Shape;1649;p21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50" name="Google Shape;1650;p21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651" name="Google Shape;1651;p2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52" name="Google Shape;1652;p2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3" name="Google Shape;1653;p2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4" name="Google Shape;1654;p2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5" name="Google Shape;1655;p2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6" name="Google Shape;1656;p2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7" name="Google Shape;1657;p2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8" name="Google Shape;1658;p2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9" name="Google Shape;1659;p2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0" name="Google Shape;1660;p2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1" name="Google Shape;1661;p2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2" name="Google Shape;1662;p2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3" name="Google Shape;1663;p2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4" name="Google Shape;1664;p2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5" name="Google Shape;1665;p2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6" name="Google Shape;1666;p2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7" name="Google Shape;1667;p2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8" name="Google Shape;1668;p2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9" name="Google Shape;1669;p2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0" name="Google Shape;1670;p2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1" name="Google Shape;1671;p2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2" name="Google Shape;1672;p2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673" name="Google Shape;1673;p2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74" name="Google Shape;1674;p2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5" name="Google Shape;1675;p2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6" name="Google Shape;1676;p2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7" name="Google Shape;1677;p2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8" name="Google Shape;1678;p2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9" name="Google Shape;1679;p2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0" name="Google Shape;1680;p2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1" name="Google Shape;1681;p2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2" name="Google Shape;1682;p2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3" name="Google Shape;1683;p2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4" name="Google Shape;1684;p2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5" name="Google Shape;1685;p2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6" name="Google Shape;1686;p2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7" name="Google Shape;1687;p2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8" name="Google Shape;1688;p2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9" name="Google Shape;1689;p2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0" name="Google Shape;1690;p2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1" name="Google Shape;1691;p2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2" name="Google Shape;1692;p2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3" name="Google Shape;1693;p2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4" name="Google Shape;1694;p2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1695" name="Google Shape;1695;p21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96" name="Google Shape;1696;p21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97" name="Google Shape;1697;p21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98" name="Google Shape;1698;p21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99" name="Google Shape;1699;p21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00" name="Google Shape;1700;p21"/>
          <p:cNvSpPr/>
          <p:nvPr/>
        </p:nvSpPr>
        <p:spPr>
          <a:xfrm>
            <a:off x="106451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1" name="Google Shape;1701;p21"/>
          <p:cNvSpPr/>
          <p:nvPr/>
        </p:nvSpPr>
        <p:spPr>
          <a:xfrm>
            <a:off x="8089076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02" name="Google Shape;1702;p21"/>
          <p:cNvGrpSpPr/>
          <p:nvPr/>
        </p:nvGrpSpPr>
        <p:grpSpPr>
          <a:xfrm rot="10094099" flipH="1">
            <a:off x="-1709504" y="1616876"/>
            <a:ext cx="3261616" cy="1631383"/>
            <a:chOff x="-449225" y="436955"/>
            <a:chExt cx="3261590" cy="1631370"/>
          </a:xfrm>
        </p:grpSpPr>
        <p:sp>
          <p:nvSpPr>
            <p:cNvPr id="1703" name="Google Shape;1703;p2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704" name="Google Shape;1704;p2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6" name="Google Shape;1706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707" name="Google Shape;1707;p2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8" name="Google Shape;1708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9" name="Google Shape;1709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710" name="Google Shape;1710;p2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711" name="Google Shape;1711;p2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12" name="Google Shape;1712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3" name="Google Shape;1713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714" name="Google Shape;1714;p2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15" name="Google Shape;1715;p21"/>
          <p:cNvGrpSpPr/>
          <p:nvPr/>
        </p:nvGrpSpPr>
        <p:grpSpPr>
          <a:xfrm rot="-5400000">
            <a:off x="6889005" y="2795251"/>
            <a:ext cx="3261590" cy="1631370"/>
            <a:chOff x="-449225" y="436955"/>
            <a:chExt cx="3261590" cy="1631370"/>
          </a:xfrm>
        </p:grpSpPr>
        <p:sp>
          <p:nvSpPr>
            <p:cNvPr id="1716" name="Google Shape;1716;p2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717" name="Google Shape;1717;p2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18" name="Google Shape;1718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9" name="Google Shape;1719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720" name="Google Shape;1720;p2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21" name="Google Shape;1721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2" name="Google Shape;1722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723" name="Google Shape;1723;p2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724" name="Google Shape;1724;p2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25" name="Google Shape;1725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6" name="Google Shape;1726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727" name="Google Shape;1727;p2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28" name="Google Shape;1728;p21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729" name="Google Shape;1729;p2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0" name="Google Shape;1730;p2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31" name="Google Shape;1731;p21"/>
          <p:cNvSpPr/>
          <p:nvPr/>
        </p:nvSpPr>
        <p:spPr>
          <a:xfrm>
            <a:off x="8646047" y="1190866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32" name="Google Shape;1732;p21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733" name="Google Shape;1733;p2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4" name="Google Shape;1734;p2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35" name="Google Shape;1735;p21"/>
          <p:cNvSpPr/>
          <p:nvPr/>
        </p:nvSpPr>
        <p:spPr>
          <a:xfrm>
            <a:off x="201897" y="981266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36" name="Google Shape;1736;p21"/>
          <p:cNvGrpSpPr/>
          <p:nvPr/>
        </p:nvGrpSpPr>
        <p:grpSpPr>
          <a:xfrm>
            <a:off x="201889" y="2135329"/>
            <a:ext cx="314426" cy="304947"/>
            <a:chOff x="5013725" y="2633775"/>
            <a:chExt cx="422900" cy="410150"/>
          </a:xfrm>
        </p:grpSpPr>
        <p:sp>
          <p:nvSpPr>
            <p:cNvPr id="1737" name="Google Shape;1737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8" name="Google Shape;1738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39" name="Google Shape;1739;p21"/>
          <p:cNvSpPr/>
          <p:nvPr/>
        </p:nvSpPr>
        <p:spPr>
          <a:xfrm>
            <a:off x="7004622" y="167791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40" name="Google Shape;1740;p21"/>
          <p:cNvSpPr/>
          <p:nvPr/>
        </p:nvSpPr>
        <p:spPr>
          <a:xfrm>
            <a:off x="3878785" y="167791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41" name="Google Shape;1741;p21"/>
          <p:cNvSpPr/>
          <p:nvPr/>
        </p:nvSpPr>
        <p:spPr>
          <a:xfrm>
            <a:off x="1177197" y="113091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42" name="Google Shape;1742;p21"/>
          <p:cNvGrpSpPr/>
          <p:nvPr/>
        </p:nvGrpSpPr>
        <p:grpSpPr>
          <a:xfrm>
            <a:off x="594276" y="2642254"/>
            <a:ext cx="314426" cy="304947"/>
            <a:chOff x="5013725" y="2633775"/>
            <a:chExt cx="422900" cy="410150"/>
          </a:xfrm>
        </p:grpSpPr>
        <p:sp>
          <p:nvSpPr>
            <p:cNvPr id="1743" name="Google Shape;1743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4" name="Google Shape;1744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45" name="Google Shape;1745;p21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746" name="Google Shape;1746;p2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7" name="Google Shape;1747;p2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48" name="Google Shape;1748;p21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749" name="Google Shape;1749;p2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0" name="Google Shape;1750;p2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51" name="Google Shape;1751;p21"/>
          <p:cNvGrpSpPr/>
          <p:nvPr/>
        </p:nvGrpSpPr>
        <p:grpSpPr>
          <a:xfrm>
            <a:off x="8788120" y="1624127"/>
            <a:ext cx="216102" cy="209587"/>
            <a:chOff x="375445" y="3222151"/>
            <a:chExt cx="216102" cy="209587"/>
          </a:xfrm>
        </p:grpSpPr>
        <p:sp>
          <p:nvSpPr>
            <p:cNvPr id="1752" name="Google Shape;1752;p2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3" name="Google Shape;1753;p2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29034809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5" name="Google Shape;1755;p22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56" name="Google Shape;1756;p22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757" name="Google Shape;1757;p22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758" name="Google Shape;1758;p22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59" name="Google Shape;1759;p22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760" name="Google Shape;1760;p22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761" name="Google Shape;1761;p2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762" name="Google Shape;1762;p2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763" name="Google Shape;1763;p2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4" name="Google Shape;1764;p2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5" name="Google Shape;1765;p2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6" name="Google Shape;1766;p2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7" name="Google Shape;1767;p2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8" name="Google Shape;1768;p2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9" name="Google Shape;1769;p2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0" name="Google Shape;1770;p2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1" name="Google Shape;1771;p2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2" name="Google Shape;1772;p2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6" name="Google Shape;1776;p2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7" name="Google Shape;1777;p2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8" name="Google Shape;1778;p2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9" name="Google Shape;1779;p2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0" name="Google Shape;1780;p2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1" name="Google Shape;1781;p2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2" name="Google Shape;1782;p2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3" name="Google Shape;1783;p2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4" name="Google Shape;1784;p2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5" name="Google Shape;1785;p2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786" name="Google Shape;1786;p22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1787" name="Google Shape;1787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8" name="Google Shape;1788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89" name="Google Shape;1789;p22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0" name="Google Shape;1790;p22"/>
          <p:cNvSpPr/>
          <p:nvPr/>
        </p:nvSpPr>
        <p:spPr>
          <a:xfrm>
            <a:off x="8130576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1" name="Google Shape;1791;p2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2" name="Google Shape;1792;p22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3" name="Google Shape;1793;p22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4" name="Google Shape;1794;p22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33182470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6" name="Google Shape;1796;p23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97" name="Google Shape;1797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98" name="Google Shape;1798;p23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799" name="Google Shape;1799;p23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23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01" name="Google Shape;1801;p23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02" name="Google Shape;1802;p23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03" name="Google Shape;1803;p23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04" name="Google Shape;1804;p23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5" name="Google Shape;1805;p23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6" name="Google Shape;1806;p23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7" name="Google Shape;1807;p23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8" name="Google Shape;1808;p23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9" name="Google Shape;1809;p23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0" name="Google Shape;1810;p23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1" name="Google Shape;1811;p23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2" name="Google Shape;1812;p23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3" name="Google Shape;1813;p23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4" name="Google Shape;1814;p23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5" name="Google Shape;1815;p23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16" name="Google Shape;1816;p23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17" name="Google Shape;1817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818" name="Google Shape;1818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19" name="Google Shape;1819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0" name="Google Shape;1820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1" name="Google Shape;1821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2" name="Google Shape;1822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3" name="Google Shape;1823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4" name="Google Shape;1824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5" name="Google Shape;1825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6" name="Google Shape;1826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7" name="Google Shape;1827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8" name="Google Shape;1828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9" name="Google Shape;1829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0" name="Google Shape;1830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1" name="Google Shape;1831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2" name="Google Shape;1832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3" name="Google Shape;1833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4" name="Google Shape;1834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5" name="Google Shape;1835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6" name="Google Shape;1836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7" name="Google Shape;1837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8" name="Google Shape;1838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9" name="Google Shape;1839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40" name="Google Shape;1840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41" name="Google Shape;1841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842" name="Google Shape;1842;p2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843" name="Google Shape;1843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4" name="Google Shape;1844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45" name="Google Shape;1845;p23"/>
          <p:cNvGrpSpPr/>
          <p:nvPr/>
        </p:nvGrpSpPr>
        <p:grpSpPr>
          <a:xfrm flipH="1">
            <a:off x="-28360" y="3630634"/>
            <a:ext cx="1759549" cy="1514815"/>
            <a:chOff x="-5379400" y="3590150"/>
            <a:chExt cx="1532575" cy="1319525"/>
          </a:xfrm>
        </p:grpSpPr>
        <p:sp>
          <p:nvSpPr>
            <p:cNvPr id="1846" name="Google Shape;1846;p2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7" name="Google Shape;1847;p2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48" name="Google Shape;1848;p23"/>
          <p:cNvGrpSpPr/>
          <p:nvPr/>
        </p:nvGrpSpPr>
        <p:grpSpPr>
          <a:xfrm rot="5400000" flipH="1">
            <a:off x="-691857" y="2467095"/>
            <a:ext cx="3261590" cy="1631370"/>
            <a:chOff x="-449225" y="436955"/>
            <a:chExt cx="3261590" cy="1631370"/>
          </a:xfrm>
        </p:grpSpPr>
        <p:sp>
          <p:nvSpPr>
            <p:cNvPr id="1849" name="Google Shape;184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850" name="Google Shape;185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851" name="Google Shape;185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2" name="Google Shape;185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853" name="Google Shape;185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54" name="Google Shape;185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5" name="Google Shape;185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856" name="Google Shape;185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857" name="Google Shape;185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58" name="Google Shape;185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9" name="Google Shape;185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860" name="Google Shape;186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61" name="Google Shape;1861;p23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62" name="Google Shape;1862;p2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63" name="Google Shape;1863;p23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64" name="Google Shape;1864;p23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65" name="Google Shape;1865;p23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59487764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7" name="Google Shape;1867;p24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68" name="Google Shape;1868;p24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69" name="Google Shape;1869;p24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0" name="Google Shape;1870;p24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71" name="Google Shape;1871;p24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2" name="Google Shape;1872;p24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73" name="Google Shape;1873;p24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4" name="Google Shape;1874;p24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5" name="Google Shape;1875;p24"/>
          <p:cNvSpPr/>
          <p:nvPr/>
        </p:nvSpPr>
        <p:spPr>
          <a:xfrm>
            <a:off x="8530626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76" name="Google Shape;1876;p24"/>
          <p:cNvSpPr/>
          <p:nvPr/>
        </p:nvSpPr>
        <p:spPr>
          <a:xfrm>
            <a:off x="224826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77" name="Google Shape;1877;p24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878" name="Google Shape;1878;p2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879" name="Google Shape;1879;p2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80" name="Google Shape;1880;p2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4" name="Google Shape;1884;p2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5" name="Google Shape;1885;p2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2" name="Google Shape;1892;p2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3" name="Google Shape;1893;p2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903" name="Google Shape;1903;p24"/>
          <p:cNvGrpSpPr/>
          <p:nvPr/>
        </p:nvGrpSpPr>
        <p:grpSpPr>
          <a:xfrm rot="-222724">
            <a:off x="7650231" y="3668002"/>
            <a:ext cx="1571939" cy="1610165"/>
            <a:chOff x="-3128300" y="3184750"/>
            <a:chExt cx="1745650" cy="1788100"/>
          </a:xfrm>
        </p:grpSpPr>
        <p:sp>
          <p:nvSpPr>
            <p:cNvPr id="1904" name="Google Shape;1904;p2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5" name="Google Shape;1905;p2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06" name="Google Shape;1906;p24"/>
          <p:cNvGrpSpPr/>
          <p:nvPr/>
        </p:nvGrpSpPr>
        <p:grpSpPr>
          <a:xfrm rot="6163624" flipH="1">
            <a:off x="-1387049" y="1286150"/>
            <a:ext cx="3261487" cy="1631318"/>
            <a:chOff x="-449225" y="436955"/>
            <a:chExt cx="3261590" cy="1631370"/>
          </a:xfrm>
        </p:grpSpPr>
        <p:sp>
          <p:nvSpPr>
            <p:cNvPr id="1907" name="Google Shape;1907;p2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908" name="Google Shape;1908;p2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09" name="Google Shape;1909;p2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911" name="Google Shape;1911;p2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12" name="Google Shape;1912;p2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914" name="Google Shape;1914;p2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915" name="Google Shape;1915;p2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16" name="Google Shape;1916;p2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7" name="Google Shape;1917;p2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918" name="Google Shape;1918;p2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19" name="Google Shape;1919;p24"/>
          <p:cNvGrpSpPr/>
          <p:nvPr/>
        </p:nvGrpSpPr>
        <p:grpSpPr>
          <a:xfrm flipH="1">
            <a:off x="-14150" y="3647734"/>
            <a:ext cx="1759549" cy="1514815"/>
            <a:chOff x="-5379400" y="3590150"/>
            <a:chExt cx="1532575" cy="1319525"/>
          </a:xfrm>
        </p:grpSpPr>
        <p:sp>
          <p:nvSpPr>
            <p:cNvPr id="1920" name="Google Shape;1920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1" name="Google Shape;1921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22" name="Google Shape;1922;p24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1923" name="Google Shape;1923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4" name="Google Shape;1924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25" name="Google Shape;1925;p24"/>
          <p:cNvGrpSpPr/>
          <p:nvPr/>
        </p:nvGrpSpPr>
        <p:grpSpPr>
          <a:xfrm>
            <a:off x="172613" y="3329333"/>
            <a:ext cx="156307" cy="151594"/>
            <a:chOff x="375445" y="3222151"/>
            <a:chExt cx="216102" cy="209587"/>
          </a:xfrm>
        </p:grpSpPr>
        <p:sp>
          <p:nvSpPr>
            <p:cNvPr id="1926" name="Google Shape;1926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7" name="Google Shape;1927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28" name="Google Shape;1928;p24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1929" name="Google Shape;1929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0" name="Google Shape;1930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31" name="Google Shape;1931;p24"/>
          <p:cNvGrpSpPr/>
          <p:nvPr/>
        </p:nvGrpSpPr>
        <p:grpSpPr>
          <a:xfrm rot="10800000" flipH="1">
            <a:off x="8623095" y="2194716"/>
            <a:ext cx="216102" cy="209587"/>
            <a:chOff x="375445" y="3222151"/>
            <a:chExt cx="216102" cy="209587"/>
          </a:xfrm>
        </p:grpSpPr>
        <p:sp>
          <p:nvSpPr>
            <p:cNvPr id="1932" name="Google Shape;1932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3" name="Google Shape;1933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34" name="Google Shape;1934;p24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1935" name="Google Shape;193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6" name="Google Shape;193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37" name="Google Shape;1937;p24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38" name="Google Shape;1938;p24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39" name="Google Shape;1939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40" name="Google Shape;1940;p24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67127087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2" name="Google Shape;1942;p25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3" name="Google Shape;1943;p25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4" name="Google Shape;1944;p25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5" name="Google Shape;1945;p25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6" name="Google Shape;1946;p25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7" name="Google Shape;1947;p25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25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25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25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25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952" name="Google Shape;1952;p25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1953" name="Google Shape;1953;p2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65" name="Google Shape;1965;p25"/>
          <p:cNvGrpSpPr/>
          <p:nvPr/>
        </p:nvGrpSpPr>
        <p:grpSpPr>
          <a:xfrm>
            <a:off x="8423990" y="-5"/>
            <a:ext cx="591491" cy="2037135"/>
            <a:chOff x="1395700" y="238125"/>
            <a:chExt cx="1034075" cy="3561425"/>
          </a:xfrm>
        </p:grpSpPr>
        <p:sp>
          <p:nvSpPr>
            <p:cNvPr id="1966" name="Google Shape;1966;p25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0" name="Google Shape;1980;p25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1" name="Google Shape;1981;p25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08" name="Google Shape;2008;p25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09" name="Google Shape;2009;p2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10" name="Google Shape;2010;p2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1" name="Google Shape;2011;p2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2" name="Google Shape;2012;p2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3" name="Google Shape;2013;p2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4" name="Google Shape;2014;p2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5" name="Google Shape;2015;p2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6" name="Google Shape;2016;p2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7" name="Google Shape;2017;p2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8" name="Google Shape;2018;p2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9" name="Google Shape;2019;p2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0" name="Google Shape;2020;p2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1" name="Google Shape;2021;p2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2" name="Google Shape;2022;p2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3" name="Google Shape;2023;p2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4" name="Google Shape;2024;p2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5" name="Google Shape;2025;p2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6" name="Google Shape;2026;p2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7" name="Google Shape;2027;p2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8" name="Google Shape;2028;p2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9" name="Google Shape;2029;p2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0" name="Google Shape;2030;p2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031" name="Google Shape;2031;p2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032" name="Google Shape;2032;p2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3" name="Google Shape;2033;p2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4" name="Google Shape;2034;p2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5" name="Google Shape;2035;p2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6" name="Google Shape;2036;p2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7" name="Google Shape;2037;p2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8" name="Google Shape;2038;p2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9" name="Google Shape;2039;p2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0" name="Google Shape;2040;p2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1" name="Google Shape;2041;p2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2" name="Google Shape;2042;p2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3" name="Google Shape;2043;p2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4" name="Google Shape;2044;p2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5" name="Google Shape;2045;p2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6" name="Google Shape;2046;p2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7" name="Google Shape;2047;p2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8" name="Google Shape;2048;p2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9" name="Google Shape;2049;p2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0" name="Google Shape;2050;p2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1" name="Google Shape;2051;p2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2" name="Google Shape;2052;p2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2053" name="Google Shape;2053;p25"/>
          <p:cNvSpPr/>
          <p:nvPr/>
        </p:nvSpPr>
        <p:spPr>
          <a:xfrm>
            <a:off x="7450664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54" name="Google Shape;2054;p25"/>
          <p:cNvSpPr/>
          <p:nvPr/>
        </p:nvSpPr>
        <p:spPr>
          <a:xfrm>
            <a:off x="278339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55" name="Google Shape;2055;p25"/>
          <p:cNvGrpSpPr/>
          <p:nvPr/>
        </p:nvGrpSpPr>
        <p:grpSpPr>
          <a:xfrm>
            <a:off x="8780220" y="2500427"/>
            <a:ext cx="216102" cy="209587"/>
            <a:chOff x="375445" y="3222151"/>
            <a:chExt cx="216102" cy="209587"/>
          </a:xfrm>
        </p:grpSpPr>
        <p:sp>
          <p:nvSpPr>
            <p:cNvPr id="2056" name="Google Shape;2056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7" name="Google Shape;2057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58" name="Google Shape;2058;p25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059" name="Google Shape;2059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0" name="Google Shape;2060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1" name="Google Shape;2061;p25"/>
          <p:cNvGrpSpPr/>
          <p:nvPr/>
        </p:nvGrpSpPr>
        <p:grpSpPr>
          <a:xfrm>
            <a:off x="8430788" y="3338858"/>
            <a:ext cx="156307" cy="151594"/>
            <a:chOff x="375445" y="3222151"/>
            <a:chExt cx="216102" cy="209587"/>
          </a:xfrm>
        </p:grpSpPr>
        <p:sp>
          <p:nvSpPr>
            <p:cNvPr id="2062" name="Google Shape;2062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3" name="Google Shape;2063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4" name="Google Shape;2064;p25"/>
          <p:cNvGrpSpPr/>
          <p:nvPr/>
        </p:nvGrpSpPr>
        <p:grpSpPr>
          <a:xfrm>
            <a:off x="243820" y="3231502"/>
            <a:ext cx="216102" cy="209587"/>
            <a:chOff x="375445" y="3222151"/>
            <a:chExt cx="216102" cy="209587"/>
          </a:xfrm>
        </p:grpSpPr>
        <p:sp>
          <p:nvSpPr>
            <p:cNvPr id="2065" name="Google Shape;2065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6" name="Google Shape;2066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7" name="Google Shape;2067;p25"/>
          <p:cNvGrpSpPr/>
          <p:nvPr/>
        </p:nvGrpSpPr>
        <p:grpSpPr>
          <a:xfrm>
            <a:off x="163138" y="3954608"/>
            <a:ext cx="156307" cy="151594"/>
            <a:chOff x="375445" y="3222151"/>
            <a:chExt cx="216102" cy="209587"/>
          </a:xfrm>
        </p:grpSpPr>
        <p:sp>
          <p:nvSpPr>
            <p:cNvPr id="2068" name="Google Shape;2068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9" name="Google Shape;2069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70" name="Google Shape;2070;p25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071" name="Google Shape;2071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2" name="Google Shape;2072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73" name="Google Shape;2073;p25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74" name="Google Shape;2074;p25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75" name="Google Shape;2075;p25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5084046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26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78" name="Google Shape;2078;p26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79" name="Google Shape;2079;p26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80" name="Google Shape;2080;p26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1" name="Google Shape;2081;p26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82" name="Google Shape;2082;p26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3" name="Google Shape;2083;p26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84" name="Google Shape;2084;p26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5" name="Google Shape;2085;p26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86" name="Google Shape;2086;p26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7" name="Google Shape;2087;p26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88" name="Google Shape;2088;p26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9" name="Google Shape;2089;p26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90" name="Google Shape;2090;p26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91" name="Google Shape;2091;p26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092" name="Google Shape;2092;p26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0" name="Google Shape;2100;p26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1" name="Google Shape;2101;p26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2" name="Google Shape;2102;p26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3" name="Google Shape;2103;p26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04" name="Google Shape;2104;p26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05" name="Google Shape;2105;p2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106" name="Google Shape;2106;p2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07" name="Google Shape;2107;p2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8" name="Google Shape;2108;p2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9" name="Google Shape;2109;p2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0" name="Google Shape;2110;p2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1" name="Google Shape;2111;p2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2" name="Google Shape;2112;p2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3" name="Google Shape;2113;p2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4" name="Google Shape;2114;p2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5" name="Google Shape;2115;p2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6" name="Google Shape;2116;p2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7" name="Google Shape;2117;p2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8" name="Google Shape;2118;p2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9" name="Google Shape;2119;p2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0" name="Google Shape;2120;p2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1" name="Google Shape;2121;p2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2" name="Google Shape;2122;p2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3" name="Google Shape;2123;p2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4" name="Google Shape;2124;p2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5" name="Google Shape;2125;p2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6" name="Google Shape;2126;p2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7" name="Google Shape;2127;p2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8" name="Google Shape;2128;p2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9" name="Google Shape;2129;p2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130" name="Google Shape;2130;p26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131" name="Google Shape;2131;p26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43" name="Google Shape;2143;p26"/>
          <p:cNvGrpSpPr/>
          <p:nvPr/>
        </p:nvGrpSpPr>
        <p:grpSpPr>
          <a:xfrm>
            <a:off x="8583188" y="3131108"/>
            <a:ext cx="156307" cy="151594"/>
            <a:chOff x="375445" y="3222151"/>
            <a:chExt cx="216102" cy="209587"/>
          </a:xfrm>
        </p:grpSpPr>
        <p:sp>
          <p:nvSpPr>
            <p:cNvPr id="2144" name="Google Shape;2144;p2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5" name="Google Shape;2145;p2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46" name="Google Shape;2146;p26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147" name="Google Shape;2147;p2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8" name="Google Shape;2148;p2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49" name="Google Shape;2149;p26"/>
          <p:cNvGrpSpPr/>
          <p:nvPr/>
        </p:nvGrpSpPr>
        <p:grpSpPr>
          <a:xfrm>
            <a:off x="417270" y="1596165"/>
            <a:ext cx="216102" cy="209587"/>
            <a:chOff x="375445" y="3222151"/>
            <a:chExt cx="216102" cy="209587"/>
          </a:xfrm>
        </p:grpSpPr>
        <p:sp>
          <p:nvSpPr>
            <p:cNvPr id="2150" name="Google Shape;2150;p2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1" name="Google Shape;2151;p2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52" name="Google Shape;2152;p26"/>
          <p:cNvGrpSpPr/>
          <p:nvPr/>
        </p:nvGrpSpPr>
        <p:grpSpPr>
          <a:xfrm>
            <a:off x="67838" y="2434595"/>
            <a:ext cx="156307" cy="151594"/>
            <a:chOff x="375445" y="3222151"/>
            <a:chExt cx="216102" cy="209587"/>
          </a:xfrm>
        </p:grpSpPr>
        <p:sp>
          <p:nvSpPr>
            <p:cNvPr id="2153" name="Google Shape;2153;p2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4" name="Google Shape;2154;p2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55" name="Google Shape;2155;p26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156" name="Google Shape;2156;p2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7" name="Google Shape;2157;p2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58" name="Google Shape;2158;p26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59" name="Google Shape;2159;p26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60" name="Google Shape;2160;p2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61" name="Google Shape;2161;p26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8470177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3" name="Google Shape;2163;p27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64" name="Google Shape;2164;p27"/>
          <p:cNvSpPr txBox="1">
            <a:spLocks noGrp="1"/>
          </p:cNvSpPr>
          <p:nvPr>
            <p:ph type="title" hasCustomPrompt="1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165" name="Google Shape;2165;p27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166" name="Google Shape;2166;p27"/>
          <p:cNvSpPr txBox="1">
            <a:spLocks noGrp="1"/>
          </p:cNvSpPr>
          <p:nvPr>
            <p:ph type="title" idx="2" hasCustomPrompt="1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167" name="Google Shape;2167;p27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168" name="Google Shape;2168;p27"/>
          <p:cNvSpPr txBox="1">
            <a:spLocks noGrp="1"/>
          </p:cNvSpPr>
          <p:nvPr>
            <p:ph type="title" idx="4" hasCustomPrompt="1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169" name="Google Shape;2169;p27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170" name="Google Shape;2170;p27"/>
          <p:cNvGrpSpPr/>
          <p:nvPr/>
        </p:nvGrpSpPr>
        <p:grpSpPr>
          <a:xfrm rot="7310775" flipH="1">
            <a:off x="-1104669" y="1306082"/>
            <a:ext cx="3261332" cy="1631241"/>
            <a:chOff x="-449225" y="436955"/>
            <a:chExt cx="3261590" cy="1631370"/>
          </a:xfrm>
        </p:grpSpPr>
        <p:sp>
          <p:nvSpPr>
            <p:cNvPr id="2171" name="Google Shape;2171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172" name="Google Shape;2172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173" name="Google Shape;217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4" name="Google Shape;217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175" name="Google Shape;2175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176" name="Google Shape;2176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7" name="Google Shape;2177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178" name="Google Shape;2178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179" name="Google Shape;2179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180" name="Google Shape;2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1" name="Google Shape;2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182" name="Google Shape;2182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83" name="Google Shape;2183;p27"/>
          <p:cNvGrpSpPr/>
          <p:nvPr/>
        </p:nvGrpSpPr>
        <p:grpSpPr>
          <a:xfrm rot="-5400000">
            <a:off x="6577764" y="3374448"/>
            <a:ext cx="3261264" cy="1631206"/>
            <a:chOff x="-449225" y="436955"/>
            <a:chExt cx="3261590" cy="1631370"/>
          </a:xfrm>
        </p:grpSpPr>
        <p:sp>
          <p:nvSpPr>
            <p:cNvPr id="2184" name="Google Shape;2184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185" name="Google Shape;2185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186" name="Google Shape;2186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7" name="Google Shape;2187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188" name="Google Shape;2188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189" name="Google Shape;2189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0" name="Google Shape;2190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191" name="Google Shape;2191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192" name="Google Shape;2192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193" name="Google Shape;219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4" name="Google Shape;219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195" name="Google Shape;2195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96" name="Google Shape;2196;p27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197" name="Google Shape;2197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8" name="Google Shape;2198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99" name="Google Shape;2199;p27"/>
          <p:cNvGrpSpPr/>
          <p:nvPr/>
        </p:nvGrpSpPr>
        <p:grpSpPr>
          <a:xfrm>
            <a:off x="7453326" y="3630634"/>
            <a:ext cx="1759549" cy="1514815"/>
            <a:chOff x="-5379400" y="3590150"/>
            <a:chExt cx="1532575" cy="1319525"/>
          </a:xfrm>
        </p:grpSpPr>
        <p:sp>
          <p:nvSpPr>
            <p:cNvPr id="2200" name="Google Shape;2200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1" name="Google Shape;2201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02" name="Google Shape;2202;p27"/>
          <p:cNvGrpSpPr/>
          <p:nvPr/>
        </p:nvGrpSpPr>
        <p:grpSpPr>
          <a:xfrm>
            <a:off x="9081215" y="-952505"/>
            <a:ext cx="591491" cy="2037135"/>
            <a:chOff x="1395700" y="238125"/>
            <a:chExt cx="1034075" cy="3561425"/>
          </a:xfrm>
        </p:grpSpPr>
        <p:sp>
          <p:nvSpPr>
            <p:cNvPr id="2203" name="Google Shape;2203;p2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4" name="Google Shape;2204;p2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5" name="Google Shape;2205;p2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6" name="Google Shape;2206;p2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7" name="Google Shape;2207;p2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8" name="Google Shape;2208;p2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9" name="Google Shape;2209;p2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0" name="Google Shape;2210;p2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1" name="Google Shape;2211;p2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2" name="Google Shape;2212;p2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3" name="Google Shape;2213;p2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4" name="Google Shape;2214;p2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5" name="Google Shape;2215;p2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6" name="Google Shape;2216;p2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7" name="Google Shape;2217;p2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8" name="Google Shape;2218;p2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9" name="Google Shape;2219;p2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0" name="Google Shape;2220;p2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1" name="Google Shape;2221;p2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2" name="Google Shape;2222;p2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3" name="Google Shape;2223;p2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4" name="Google Shape;2224;p2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5" name="Google Shape;2225;p2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6" name="Google Shape;2226;p2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7" name="Google Shape;2227;p2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8" name="Google Shape;2228;p2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9" name="Google Shape;2229;p2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0" name="Google Shape;2230;p2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1" name="Google Shape;2231;p2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2" name="Google Shape;2232;p2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3" name="Google Shape;2233;p2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4" name="Google Shape;2234;p2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5" name="Google Shape;2235;p2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6" name="Google Shape;2236;p2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7" name="Google Shape;2237;p2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8" name="Google Shape;2238;p2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9" name="Google Shape;2239;p2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0" name="Google Shape;2240;p2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1" name="Google Shape;2241;p2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2" name="Google Shape;2242;p2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3" name="Google Shape;2243;p2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4" name="Google Shape;2244;p2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45" name="Google Shape;2245;p27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6" name="Google Shape;2246;p27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7" name="Google Shape;2247;p27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8" name="Google Shape;2248;p27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9" name="Google Shape;2249;p27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94805374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1" name="Google Shape;2251;p28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52" name="Google Shape;2252;p28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53" name="Google Shape;2253;p28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54" name="Google Shape;2254;p28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55" name="Google Shape;2255;p28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56" name="Google Shape;2256;p28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57" name="Google Shape;2257;p28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58" name="Google Shape;2258;p28"/>
          <p:cNvSpPr txBox="1">
            <a:spLocks noGrp="1"/>
          </p:cNvSpPr>
          <p:nvPr>
            <p:ph type="title" idx="6" hasCustomPrompt="1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59" name="Google Shape;2259;p28"/>
          <p:cNvSpPr txBox="1">
            <a:spLocks noGrp="1"/>
          </p:cNvSpPr>
          <p:nvPr>
            <p:ph type="title" idx="7" hasCustomPrompt="1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60" name="Google Shape;2260;p28"/>
          <p:cNvSpPr txBox="1">
            <a:spLocks noGrp="1"/>
          </p:cNvSpPr>
          <p:nvPr>
            <p:ph type="title" idx="8" hasCustomPrompt="1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61" name="Google Shape;2261;p28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62" name="Google Shape;2262;p28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63" name="Google Shape;2263;p28"/>
          <p:cNvSpPr/>
          <p:nvPr/>
        </p:nvSpPr>
        <p:spPr>
          <a:xfrm>
            <a:off x="8130576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264" name="Google Shape;2264;p28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265" name="Google Shape;2265;p2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266" name="Google Shape;2266;p2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267" name="Google Shape;2267;p2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68" name="Google Shape;2268;p2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69" name="Google Shape;2269;p2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0" name="Google Shape;2270;p2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1" name="Google Shape;2271;p2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2" name="Google Shape;2272;p2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3" name="Google Shape;2273;p2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4" name="Google Shape;2274;p2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5" name="Google Shape;2275;p2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6" name="Google Shape;2276;p2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7" name="Google Shape;2277;p2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8" name="Google Shape;2278;p2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9" name="Google Shape;2279;p2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0" name="Google Shape;2280;p2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1" name="Google Shape;2281;p2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2" name="Google Shape;2282;p2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3" name="Google Shape;2283;p2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4" name="Google Shape;2284;p2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5" name="Google Shape;2285;p2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6" name="Google Shape;2286;p2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7" name="Google Shape;2287;p2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8" name="Google Shape;2288;p2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9" name="Google Shape;2289;p2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290" name="Google Shape;2290;p28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291" name="Google Shape;2291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292" name="Google Shape;229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3" name="Google Shape;229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4" name="Google Shape;229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5" name="Google Shape;229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6" name="Google Shape;229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7" name="Google Shape;229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8" name="Google Shape;229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9" name="Google Shape;229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0" name="Google Shape;230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1" name="Google Shape;230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2" name="Google Shape;230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3" name="Google Shape;230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4" name="Google Shape;230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5" name="Google Shape;230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6" name="Google Shape;230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7" name="Google Shape;230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8" name="Google Shape;230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9" name="Google Shape;230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0" name="Google Shape;231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1" name="Google Shape;231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2" name="Google Shape;231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313" name="Google Shape;2313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14" name="Google Shape;2314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5" name="Google Shape;2315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6" name="Google Shape;2316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7" name="Google Shape;2317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8" name="Google Shape;2318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9" name="Google Shape;2319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0" name="Google Shape;2320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1" name="Google Shape;2321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2" name="Google Shape;2322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3" name="Google Shape;2323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4" name="Google Shape;2324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5" name="Google Shape;2325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6" name="Google Shape;2326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7" name="Google Shape;2327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8" name="Google Shape;2328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9" name="Google Shape;2329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0" name="Google Shape;2330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1" name="Google Shape;2331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2" name="Google Shape;2332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3" name="Google Shape;2333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4" name="Google Shape;2334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2335" name="Google Shape;2335;p28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36" name="Google Shape;2336;p2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37" name="Google Shape;2337;p28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38" name="Google Shape;2338;p28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46953043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0" name="Google Shape;2340;p29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41" name="Google Shape;2341;p29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42" name="Google Shape;2342;p29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lt1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343" name="Google Shape;2343;p29"/>
          <p:cNvGrpSpPr/>
          <p:nvPr/>
        </p:nvGrpSpPr>
        <p:grpSpPr>
          <a:xfrm>
            <a:off x="5018626" y="4305532"/>
            <a:ext cx="4125425" cy="831550"/>
            <a:chOff x="5018625" y="4305532"/>
            <a:chExt cx="4125425" cy="831550"/>
          </a:xfrm>
        </p:grpSpPr>
        <p:sp>
          <p:nvSpPr>
            <p:cNvPr id="2344" name="Google Shape;2344;p29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5" name="Google Shape;2345;p29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6" name="Google Shape;2346;p29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7" name="Google Shape;2347;p29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8" name="Google Shape;2348;p29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9" name="Google Shape;2349;p29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0" name="Google Shape;2350;p29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1" name="Google Shape;2351;p29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2" name="Google Shape;2352;p29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3" name="Google Shape;2353;p29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4" name="Google Shape;2354;p29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5" name="Google Shape;2355;p29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6" name="Google Shape;2356;p29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7" name="Google Shape;2357;p29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8" name="Google Shape;2358;p29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9" name="Google Shape;2359;p29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0" name="Google Shape;2360;p29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61" name="Google Shape;2361;p29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362" name="Google Shape;2362;p2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3" name="Google Shape;2363;p2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64" name="Google Shape;2364;p29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365" name="Google Shape;2365;p29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6" name="Google Shape;2366;p29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7" name="Google Shape;2367;p29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8" name="Google Shape;2368;p29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9" name="Google Shape;2369;p29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0" name="Google Shape;2370;p29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1" name="Google Shape;2371;p29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2" name="Google Shape;2372;p29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3" name="Google Shape;2373;p29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4" name="Google Shape;2374;p29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5" name="Google Shape;2375;p29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6" name="Google Shape;2376;p29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77" name="Google Shape;2377;p29"/>
          <p:cNvGrpSpPr/>
          <p:nvPr/>
        </p:nvGrpSpPr>
        <p:grpSpPr>
          <a:xfrm>
            <a:off x="8780220" y="1089227"/>
            <a:ext cx="216102" cy="209587"/>
            <a:chOff x="375445" y="3222151"/>
            <a:chExt cx="216102" cy="209587"/>
          </a:xfrm>
        </p:grpSpPr>
        <p:sp>
          <p:nvSpPr>
            <p:cNvPr id="2378" name="Google Shape;2378;p2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9" name="Google Shape;2379;p2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80" name="Google Shape;2380;p29"/>
          <p:cNvGrpSpPr/>
          <p:nvPr/>
        </p:nvGrpSpPr>
        <p:grpSpPr>
          <a:xfrm>
            <a:off x="8430788" y="1927658"/>
            <a:ext cx="156307" cy="151594"/>
            <a:chOff x="375445" y="3222151"/>
            <a:chExt cx="216102" cy="209587"/>
          </a:xfrm>
        </p:grpSpPr>
        <p:sp>
          <p:nvSpPr>
            <p:cNvPr id="2381" name="Google Shape;2381;p2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2" name="Google Shape;2382;p2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83" name="Google Shape;2383;p29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384" name="Google Shape;2384;p2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5" name="Google Shape;2385;p2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86" name="Google Shape;2386;p29"/>
          <p:cNvGrpSpPr/>
          <p:nvPr/>
        </p:nvGrpSpPr>
        <p:grpSpPr>
          <a:xfrm rot="-10450454">
            <a:off x="7895270" y="228916"/>
            <a:ext cx="3261474" cy="1631312"/>
            <a:chOff x="-449225" y="436955"/>
            <a:chExt cx="3261590" cy="1631370"/>
          </a:xfrm>
        </p:grpSpPr>
        <p:sp>
          <p:nvSpPr>
            <p:cNvPr id="2387" name="Google Shape;2387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388" name="Google Shape;2388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389" name="Google Shape;2389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0" name="Google Shape;2390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391" name="Google Shape;2391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392" name="Google Shape;239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3" name="Google Shape;239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394" name="Google Shape;2394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395" name="Google Shape;2395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396" name="Google Shape;2396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7" name="Google Shape;2397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398" name="Google Shape;2398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399" name="Google Shape;2399;p29"/>
          <p:cNvSpPr/>
          <p:nvPr/>
        </p:nvSpPr>
        <p:spPr>
          <a:xfrm>
            <a:off x="1499839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0" name="Google Shape;2400;p29"/>
          <p:cNvSpPr/>
          <p:nvPr/>
        </p:nvSpPr>
        <p:spPr>
          <a:xfrm>
            <a:off x="5976589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1" name="Google Shape;2401;p29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2" name="Google Shape;2402;p29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3" name="Google Shape;2403;p29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4" name="Google Shape;2404;p29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5" name="Google Shape;2405;p29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6" name="Google Shape;2406;p29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7" name="Google Shape;2407;p29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661047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0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11" name="Google Shape;2411;p3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12" name="Google Shape;2412;p3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3" name="Google Shape;2413;p3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4" name="Google Shape;2414;p3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5" name="Google Shape;2415;p3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6" name="Google Shape;2416;p3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7" name="Google Shape;2417;p3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8" name="Google Shape;2418;p3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9" name="Google Shape;2419;p3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0" name="Google Shape;2420;p3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1" name="Google Shape;2421;p3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2" name="Google Shape;2422;p3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3" name="Google Shape;2423;p3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4" name="Google Shape;2424;p3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5" name="Google Shape;2425;p3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6" name="Google Shape;2426;p3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7" name="Google Shape;2427;p3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8" name="Google Shape;2428;p3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9" name="Google Shape;2429;p3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0" name="Google Shape;2430;p3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1" name="Google Shape;2431;p3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2" name="Google Shape;2432;p3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433" name="Google Shape;2433;p3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434" name="Google Shape;2434;p3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5" name="Google Shape;2435;p3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6" name="Google Shape;2436;p3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7" name="Google Shape;2437;p3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8" name="Google Shape;2438;p3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9" name="Google Shape;2439;p3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0" name="Google Shape;2440;p3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1" name="Google Shape;2441;p3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2" name="Google Shape;2442;p3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3" name="Google Shape;2443;p3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4" name="Google Shape;2444;p3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5" name="Google Shape;2445;p3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6" name="Google Shape;2446;p3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7" name="Google Shape;2447;p3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8" name="Google Shape;2448;p3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9" name="Google Shape;2449;p3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0" name="Google Shape;2450;p3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1" name="Google Shape;2451;p3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2" name="Google Shape;2452;p3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3" name="Google Shape;2453;p3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4" name="Google Shape;2454;p3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455" name="Google Shape;2455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456" name="Google Shape;2456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7" name="Google Shape;2457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58" name="Google Shape;2458;p30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2459" name="Google Shape;2459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0" name="Google Shape;2460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461" name="Google Shape;2461;p3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62" name="Google Shape;2462;p30"/>
          <p:cNvSpPr/>
          <p:nvPr/>
        </p:nvSpPr>
        <p:spPr>
          <a:xfrm>
            <a:off x="6516876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463" name="Google Shape;2463;p30"/>
          <p:cNvGrpSpPr/>
          <p:nvPr/>
        </p:nvGrpSpPr>
        <p:grpSpPr>
          <a:xfrm>
            <a:off x="8423990" y="-533405"/>
            <a:ext cx="591491" cy="2037135"/>
            <a:chOff x="1395700" y="238125"/>
            <a:chExt cx="1034075" cy="3561425"/>
          </a:xfrm>
        </p:grpSpPr>
        <p:sp>
          <p:nvSpPr>
            <p:cNvPr id="2464" name="Google Shape;2464;p30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5" name="Google Shape;2465;p30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6" name="Google Shape;2466;p30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7" name="Google Shape;2467;p30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8" name="Google Shape;2468;p30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9" name="Google Shape;2469;p30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0" name="Google Shape;2470;p30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1" name="Google Shape;2471;p30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2" name="Google Shape;2472;p30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3" name="Google Shape;2473;p30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4" name="Google Shape;2474;p30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5" name="Google Shape;2475;p30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6" name="Google Shape;2476;p30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7" name="Google Shape;2477;p30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8" name="Google Shape;2478;p30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9" name="Google Shape;2479;p30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0" name="Google Shape;2480;p30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1" name="Google Shape;2481;p30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2" name="Google Shape;2482;p30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3" name="Google Shape;2483;p30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4" name="Google Shape;2484;p30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5" name="Google Shape;2485;p30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6" name="Google Shape;2486;p30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7" name="Google Shape;2487;p30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8" name="Google Shape;2488;p30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9" name="Google Shape;2489;p30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0" name="Google Shape;2490;p30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1" name="Google Shape;2491;p30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2" name="Google Shape;2492;p30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3" name="Google Shape;2493;p30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4" name="Google Shape;2494;p30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5" name="Google Shape;2495;p30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6" name="Google Shape;2496;p30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7" name="Google Shape;2497;p30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8" name="Google Shape;2498;p30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9" name="Google Shape;2499;p30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0" name="Google Shape;2500;p30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1" name="Google Shape;2501;p30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2" name="Google Shape;2502;p30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3" name="Google Shape;2503;p30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4" name="Google Shape;2504;p30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5" name="Google Shape;2505;p30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06" name="Google Shape;2506;p30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07" name="Google Shape;2507;p30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8" name="Google Shape;2508;p30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9" name="Google Shape;2509;p30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0" name="Google Shape;2510;p30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1" name="Google Shape;2511;p30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2" name="Google Shape;2512;p30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3" name="Google Shape;2513;p30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4" name="Google Shape;2514;p30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5" name="Google Shape;2515;p30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6" name="Google Shape;2516;p30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7" name="Google Shape;2517;p30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8" name="Google Shape;2518;p30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19" name="Google Shape;2519;p30"/>
          <p:cNvGrpSpPr/>
          <p:nvPr/>
        </p:nvGrpSpPr>
        <p:grpSpPr>
          <a:xfrm rot="10450454" flipH="1">
            <a:off x="-1006080" y="447991"/>
            <a:ext cx="3261474" cy="1631312"/>
            <a:chOff x="-449225" y="436955"/>
            <a:chExt cx="3261590" cy="1631370"/>
          </a:xfrm>
        </p:grpSpPr>
        <p:sp>
          <p:nvSpPr>
            <p:cNvPr id="2520" name="Google Shape;2520;p3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521" name="Google Shape;2521;p3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522" name="Google Shape;2522;p3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3" name="Google Shape;2523;p3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524" name="Google Shape;2524;p3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525" name="Google Shape;2525;p3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6" name="Google Shape;2526;p3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527" name="Google Shape;2527;p3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528" name="Google Shape;2528;p3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529" name="Google Shape;2529;p3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0" name="Google Shape;2530;p3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531" name="Google Shape;2531;p3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532" name="Google Shape;2532;p30"/>
          <p:cNvSpPr/>
          <p:nvPr/>
        </p:nvSpPr>
        <p:spPr>
          <a:xfrm>
            <a:off x="2744976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3" name="Google Shape;2533;p30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4" name="Google Shape;2534;p30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5" name="Google Shape;2535;p30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0769438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13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0" name="Google Shape;1060;p13"/>
          <p:cNvSpPr txBox="1">
            <a:spLocks noGrp="1"/>
          </p:cNvSpPr>
          <p:nvPr>
            <p:ph type="title" hasCustomPrompt="1"/>
          </p:nvPr>
        </p:nvSpPr>
        <p:spPr>
          <a:xfrm rot="1973">
            <a:off x="13656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1" name="Google Shape;1061;p13"/>
          <p:cNvSpPr txBox="1">
            <a:spLocks noGrp="1"/>
          </p:cNvSpPr>
          <p:nvPr>
            <p:ph type="title" idx="2"/>
          </p:nvPr>
        </p:nvSpPr>
        <p:spPr>
          <a:xfrm>
            <a:off x="7200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2" name="Google Shape;1062;p13"/>
          <p:cNvSpPr txBox="1">
            <a:spLocks noGrp="1"/>
          </p:cNvSpPr>
          <p:nvPr>
            <p:ph type="subTitle" idx="1"/>
          </p:nvPr>
        </p:nvSpPr>
        <p:spPr>
          <a:xfrm>
            <a:off x="7200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" name="Google Shape;1063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40494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4" name="Google Shape;1064;p13"/>
          <p:cNvSpPr txBox="1">
            <a:spLocks noGrp="1"/>
          </p:cNvSpPr>
          <p:nvPr>
            <p:ph type="title" idx="4"/>
          </p:nvPr>
        </p:nvSpPr>
        <p:spPr>
          <a:xfrm>
            <a:off x="34038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5" name="Google Shape;1065;p13"/>
          <p:cNvSpPr txBox="1">
            <a:spLocks noGrp="1"/>
          </p:cNvSpPr>
          <p:nvPr>
            <p:ph type="subTitle" idx="5"/>
          </p:nvPr>
        </p:nvSpPr>
        <p:spPr>
          <a:xfrm>
            <a:off x="34038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67332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7" name="Google Shape;1067;p13"/>
          <p:cNvSpPr txBox="1">
            <a:spLocks noGrp="1"/>
          </p:cNvSpPr>
          <p:nvPr>
            <p:ph type="title" idx="7"/>
          </p:nvPr>
        </p:nvSpPr>
        <p:spPr>
          <a:xfrm>
            <a:off x="60876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8" name="Google Shape;1068;p13"/>
          <p:cNvSpPr txBox="1">
            <a:spLocks noGrp="1"/>
          </p:cNvSpPr>
          <p:nvPr>
            <p:ph type="subTitle" idx="8"/>
          </p:nvPr>
        </p:nvSpPr>
        <p:spPr>
          <a:xfrm>
            <a:off x="60876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" name="Google Shape;1069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13656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 idx="13"/>
          </p:nvPr>
        </p:nvSpPr>
        <p:spPr>
          <a:xfrm>
            <a:off x="7200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4"/>
          </p:nvPr>
        </p:nvSpPr>
        <p:spPr>
          <a:xfrm>
            <a:off x="7200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title" idx="15" hasCustomPrompt="1"/>
          </p:nvPr>
        </p:nvSpPr>
        <p:spPr>
          <a:xfrm rot="1973">
            <a:off x="40494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16"/>
          </p:nvPr>
        </p:nvSpPr>
        <p:spPr>
          <a:xfrm>
            <a:off x="34038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17"/>
          </p:nvPr>
        </p:nvSpPr>
        <p:spPr>
          <a:xfrm>
            <a:off x="34038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title" idx="18" hasCustomPrompt="1"/>
          </p:nvPr>
        </p:nvSpPr>
        <p:spPr>
          <a:xfrm rot="1973">
            <a:off x="67332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19"/>
          </p:nvPr>
        </p:nvSpPr>
        <p:spPr>
          <a:xfrm>
            <a:off x="60876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20"/>
          </p:nvPr>
        </p:nvSpPr>
        <p:spPr>
          <a:xfrm>
            <a:off x="60876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" name="Google Shape;1078;p13"/>
          <p:cNvGrpSpPr/>
          <p:nvPr/>
        </p:nvGrpSpPr>
        <p:grpSpPr>
          <a:xfrm>
            <a:off x="360457" y="393185"/>
            <a:ext cx="8435584" cy="3860576"/>
            <a:chOff x="360457" y="393185"/>
            <a:chExt cx="8435584" cy="3860576"/>
          </a:xfrm>
        </p:grpSpPr>
        <p:grpSp>
          <p:nvGrpSpPr>
            <p:cNvPr id="1079" name="Google Shape;1079;p13"/>
            <p:cNvGrpSpPr/>
            <p:nvPr/>
          </p:nvGrpSpPr>
          <p:grpSpPr>
            <a:xfrm>
              <a:off x="719996" y="3256079"/>
              <a:ext cx="564135" cy="256951"/>
              <a:chOff x="700250" y="1477300"/>
              <a:chExt cx="309675" cy="141050"/>
            </a:xfrm>
          </p:grpSpPr>
          <p:sp>
            <p:nvSpPr>
              <p:cNvPr id="1080" name="Google Shape;1080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4" name="Google Shape;1084;p13"/>
            <p:cNvGrpSpPr/>
            <p:nvPr/>
          </p:nvGrpSpPr>
          <p:grpSpPr>
            <a:xfrm>
              <a:off x="2917253" y="3727622"/>
              <a:ext cx="139138" cy="127771"/>
              <a:chOff x="585175" y="1520600"/>
              <a:chExt cx="54425" cy="49975"/>
            </a:xfrm>
          </p:grpSpPr>
          <p:sp>
            <p:nvSpPr>
              <p:cNvPr id="1085" name="Google Shape;108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90" name="Google Shape;1090;p13"/>
            <p:cNvSpPr/>
            <p:nvPr/>
          </p:nvSpPr>
          <p:spPr>
            <a:xfrm>
              <a:off x="7715994" y="59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1" name="Google Shape;1091;p13"/>
            <p:cNvGrpSpPr/>
            <p:nvPr/>
          </p:nvGrpSpPr>
          <p:grpSpPr>
            <a:xfrm>
              <a:off x="5725296" y="1408004"/>
              <a:ext cx="564135" cy="256951"/>
              <a:chOff x="700250" y="1477300"/>
              <a:chExt cx="309675" cy="141050"/>
            </a:xfrm>
          </p:grpSpPr>
          <p:sp>
            <p:nvSpPr>
              <p:cNvPr id="1092" name="Google Shape;1092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6" name="Google Shape;1096;p13"/>
            <p:cNvGrpSpPr/>
            <p:nvPr/>
          </p:nvGrpSpPr>
          <p:grpSpPr>
            <a:xfrm>
              <a:off x="3369053" y="1472585"/>
              <a:ext cx="139138" cy="127771"/>
              <a:chOff x="585175" y="1520600"/>
              <a:chExt cx="54425" cy="49975"/>
            </a:xfrm>
          </p:grpSpPr>
          <p:sp>
            <p:nvSpPr>
              <p:cNvPr id="1097" name="Google Shape;109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2" name="Google Shape;1102;p13"/>
            <p:cNvGrpSpPr/>
            <p:nvPr/>
          </p:nvGrpSpPr>
          <p:grpSpPr>
            <a:xfrm>
              <a:off x="422853" y="2089810"/>
              <a:ext cx="139138" cy="127771"/>
              <a:chOff x="585175" y="1520600"/>
              <a:chExt cx="54425" cy="49975"/>
            </a:xfrm>
          </p:grpSpPr>
          <p:sp>
            <p:nvSpPr>
              <p:cNvPr id="1103" name="Google Shape;110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8" name="Google Shape;1108;p13"/>
            <p:cNvGrpSpPr/>
            <p:nvPr/>
          </p:nvGrpSpPr>
          <p:grpSpPr>
            <a:xfrm>
              <a:off x="5653453" y="3010110"/>
              <a:ext cx="139138" cy="127771"/>
              <a:chOff x="585175" y="1520600"/>
              <a:chExt cx="54425" cy="49975"/>
            </a:xfrm>
          </p:grpSpPr>
          <p:sp>
            <p:nvSpPr>
              <p:cNvPr id="1109" name="Google Shape;110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4" name="Google Shape;1114;p13"/>
            <p:cNvGrpSpPr/>
            <p:nvPr/>
          </p:nvGrpSpPr>
          <p:grpSpPr>
            <a:xfrm>
              <a:off x="6251603" y="3385260"/>
              <a:ext cx="139138" cy="127771"/>
              <a:chOff x="585175" y="1520600"/>
              <a:chExt cx="54425" cy="49975"/>
            </a:xfrm>
          </p:grpSpPr>
          <p:sp>
            <p:nvSpPr>
              <p:cNvPr id="1115" name="Google Shape;111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0" name="Google Shape;1120;p13"/>
            <p:cNvGrpSpPr/>
            <p:nvPr/>
          </p:nvGrpSpPr>
          <p:grpSpPr>
            <a:xfrm>
              <a:off x="6448853" y="393185"/>
              <a:ext cx="139138" cy="127771"/>
              <a:chOff x="585175" y="1520600"/>
              <a:chExt cx="54425" cy="49975"/>
            </a:xfrm>
          </p:grpSpPr>
          <p:sp>
            <p:nvSpPr>
              <p:cNvPr id="1121" name="Google Shape;1121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6" name="Google Shape;1126;p13"/>
            <p:cNvGrpSpPr/>
            <p:nvPr/>
          </p:nvGrpSpPr>
          <p:grpSpPr>
            <a:xfrm>
              <a:off x="7893303" y="864060"/>
              <a:ext cx="139138" cy="127771"/>
              <a:chOff x="585175" y="1520600"/>
              <a:chExt cx="54425" cy="49975"/>
            </a:xfrm>
          </p:grpSpPr>
          <p:sp>
            <p:nvSpPr>
              <p:cNvPr id="1127" name="Google Shape;112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2" name="Google Shape;1132;p13"/>
            <p:cNvGrpSpPr/>
            <p:nvPr/>
          </p:nvGrpSpPr>
          <p:grpSpPr>
            <a:xfrm>
              <a:off x="8656903" y="2302160"/>
              <a:ext cx="139138" cy="127771"/>
              <a:chOff x="585175" y="1520600"/>
              <a:chExt cx="54425" cy="49975"/>
            </a:xfrm>
          </p:grpSpPr>
          <p:sp>
            <p:nvSpPr>
              <p:cNvPr id="1133" name="Google Shape;113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8" name="Google Shape;1138;p13"/>
            <p:cNvGrpSpPr/>
            <p:nvPr/>
          </p:nvGrpSpPr>
          <p:grpSpPr>
            <a:xfrm>
              <a:off x="8354428" y="3428460"/>
              <a:ext cx="139138" cy="127771"/>
              <a:chOff x="585175" y="1520600"/>
              <a:chExt cx="54425" cy="49975"/>
            </a:xfrm>
          </p:grpSpPr>
          <p:sp>
            <p:nvSpPr>
              <p:cNvPr id="1139" name="Google Shape;113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44" name="Google Shape;1144;p13"/>
            <p:cNvSpPr/>
            <p:nvPr/>
          </p:nvSpPr>
          <p:spPr>
            <a:xfrm>
              <a:off x="6131544" y="65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5927919" y="267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6087607" y="3701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6231707" y="3091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5372657" y="325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3105444" y="1315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2955619" y="176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3267419" y="206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3105432" y="3353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628182" y="3010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3608132" y="2978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5" name="Google Shape;1155;p13"/>
            <p:cNvGrpSpPr/>
            <p:nvPr/>
          </p:nvGrpSpPr>
          <p:grpSpPr>
            <a:xfrm>
              <a:off x="3403803" y="3307785"/>
              <a:ext cx="139138" cy="127771"/>
              <a:chOff x="585175" y="1520600"/>
              <a:chExt cx="54425" cy="49975"/>
            </a:xfrm>
          </p:grpSpPr>
          <p:sp>
            <p:nvSpPr>
              <p:cNvPr id="1156" name="Google Shape;1156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1" name="Google Shape;1161;p13"/>
            <p:cNvSpPr/>
            <p:nvPr/>
          </p:nvSpPr>
          <p:spPr>
            <a:xfrm>
              <a:off x="3205032" y="419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608807" y="17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360457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422857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173307" y="318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542382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493582" y="3896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695282" y="1816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493582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5541032" y="458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5310257" y="801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2" name="Google Shape;1172;p13"/>
          <p:cNvSpPr txBox="1">
            <a:spLocks noGrp="1"/>
          </p:cNvSpPr>
          <p:nvPr>
            <p:ph type="title" idx="21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37" name="Google Shape;2537;p31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538" name="Google Shape;2538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9" name="Google Shape;2539;p31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540" name="Google Shape;2540;p31"/>
          <p:cNvGrpSpPr/>
          <p:nvPr/>
        </p:nvGrpSpPr>
        <p:grpSpPr>
          <a:xfrm rot="5400000" flipH="1">
            <a:off x="-691282" y="2810120"/>
            <a:ext cx="3261590" cy="1631370"/>
            <a:chOff x="-449225" y="436955"/>
            <a:chExt cx="3261590" cy="1631370"/>
          </a:xfrm>
        </p:grpSpPr>
        <p:sp>
          <p:nvSpPr>
            <p:cNvPr id="2541" name="Google Shape;2541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542" name="Google Shape;2542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543" name="Google Shape;254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4" name="Google Shape;254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545" name="Google Shape;2545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546" name="Google Shape;2546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7" name="Google Shape;2547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548" name="Google Shape;2548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549" name="Google Shape;2549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550" name="Google Shape;255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1" name="Google Shape;255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552" name="Google Shape;2552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53" name="Google Shape;2553;p31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554" name="Google Shape;2554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5" name="Google Shape;2555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56" name="Google Shape;2556;p31"/>
          <p:cNvGrpSpPr/>
          <p:nvPr/>
        </p:nvGrpSpPr>
        <p:grpSpPr>
          <a:xfrm flipH="1">
            <a:off x="-28360" y="3630634"/>
            <a:ext cx="1759549" cy="1514815"/>
            <a:chOff x="-5379400" y="3590150"/>
            <a:chExt cx="1532575" cy="1319525"/>
          </a:xfrm>
        </p:grpSpPr>
        <p:sp>
          <p:nvSpPr>
            <p:cNvPr id="2557" name="Google Shape;2557;p3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8" name="Google Shape;2558;p3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59" name="Google Shape;2559;p31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560" name="Google Shape;2560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561" name="Google Shape;2561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562" name="Google Shape;2562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3" name="Google Shape;2563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4" name="Google Shape;2564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5" name="Google Shape;2565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6" name="Google Shape;2566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7" name="Google Shape;2567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8" name="Google Shape;2568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9" name="Google Shape;2569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0" name="Google Shape;2570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1" name="Google Shape;2571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2" name="Google Shape;2572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3" name="Google Shape;2573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4" name="Google Shape;2574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5" name="Google Shape;2575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6" name="Google Shape;2576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7" name="Google Shape;2577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8" name="Google Shape;2578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9" name="Google Shape;2579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0" name="Google Shape;2580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1" name="Google Shape;2581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2" name="Google Shape;2582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3" name="Google Shape;2583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4" name="Google Shape;2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2585" name="Google Shape;2585;p31"/>
          <p:cNvSpPr/>
          <p:nvPr/>
        </p:nvSpPr>
        <p:spPr>
          <a:xfrm>
            <a:off x="1116201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86" name="Google Shape;2586;p31"/>
          <p:cNvSpPr/>
          <p:nvPr/>
        </p:nvSpPr>
        <p:spPr>
          <a:xfrm>
            <a:off x="6780676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87" name="Google Shape;2587;p31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88" name="Google Shape;2588;p31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589" name="Google Shape;2589;p31"/>
          <p:cNvGrpSpPr/>
          <p:nvPr/>
        </p:nvGrpSpPr>
        <p:grpSpPr>
          <a:xfrm>
            <a:off x="8780220" y="2165552"/>
            <a:ext cx="216102" cy="209587"/>
            <a:chOff x="375445" y="3222151"/>
            <a:chExt cx="216102" cy="209587"/>
          </a:xfrm>
        </p:grpSpPr>
        <p:sp>
          <p:nvSpPr>
            <p:cNvPr id="2590" name="Google Shape;259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1" name="Google Shape;259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92" name="Google Shape;2592;p31"/>
          <p:cNvGrpSpPr/>
          <p:nvPr/>
        </p:nvGrpSpPr>
        <p:grpSpPr>
          <a:xfrm>
            <a:off x="8430788" y="3003983"/>
            <a:ext cx="156307" cy="151594"/>
            <a:chOff x="375445" y="3222151"/>
            <a:chExt cx="216102" cy="209587"/>
          </a:xfrm>
        </p:grpSpPr>
        <p:sp>
          <p:nvSpPr>
            <p:cNvPr id="2593" name="Google Shape;259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4" name="Google Shape;259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95" name="Google Shape;2595;p31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596" name="Google Shape;2596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7" name="Google Shape;2597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1851023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526A92-8AAF-4BF0-85FE-B336BF0F8D2D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F2F91-6C79-4775-9E01-5F8EDCA63F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705289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2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ONE_COLUMN_TEXT_1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345157" y="412461"/>
            <a:ext cx="8488825" cy="4370233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35"/>
          <p:cNvSpPr/>
          <p:nvPr/>
        </p:nvSpPr>
        <p:spPr>
          <a:xfrm rot="295541">
            <a:off x="3258520" y="3059218"/>
            <a:ext cx="3157340" cy="2627275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26" Type="http://schemas.openxmlformats.org/officeDocument/2006/relationships/slideLayout" Target="../slideLayouts/slideLayout48.xml"/><Relationship Id="rId3" Type="http://schemas.openxmlformats.org/officeDocument/2006/relationships/slideLayout" Target="../slideLayouts/slideLayout25.xml"/><Relationship Id="rId21" Type="http://schemas.openxmlformats.org/officeDocument/2006/relationships/slideLayout" Target="../slideLayouts/slideLayout43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47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29" Type="http://schemas.openxmlformats.org/officeDocument/2006/relationships/slideLayout" Target="../slideLayouts/slideLayout51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24" Type="http://schemas.openxmlformats.org/officeDocument/2006/relationships/slideLayout" Target="../slideLayouts/slideLayout46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45.xml"/><Relationship Id="rId28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Relationship Id="rId27" Type="http://schemas.openxmlformats.org/officeDocument/2006/relationships/slideLayout" Target="../slideLayouts/slideLayout49.xml"/><Relationship Id="rId30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5" r:id="rId3"/>
    <p:sldLayoutId id="2147483658" r:id="rId4"/>
    <p:sldLayoutId id="2147483659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28600" y="3178175"/>
            <a:ext cx="1066800" cy="18256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62100" y="3178175"/>
            <a:ext cx="1447800" cy="18256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276600" y="3178175"/>
            <a:ext cx="1066800" cy="18256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117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xStyles>
    <p:titleStyle>
      <a:lvl1pPr algn="ctr" defTabSz="457200" rtl="0" eaLnBrk="1" latinLnBrk="0" hangingPunct="1">
        <a:spcBef>
          <a:spcPct val="0"/>
        </a:spcBef>
        <a:buNone/>
        <a:defRPr sz="2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4572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71475" indent="-142875" algn="l" defTabSz="457200" rtl="0" eaLnBrk="1" latinLnBrk="0" hangingPunct="1">
        <a:spcBef>
          <a:spcPct val="20000"/>
        </a:spcBef>
        <a:buFont typeface="Arial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5715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800100" indent="-114300" algn="l" defTabSz="457200" rtl="0" eaLnBrk="1" latinLnBrk="0" hangingPunct="1">
        <a:spcBef>
          <a:spcPct val="20000"/>
        </a:spcBef>
        <a:buFont typeface="Arial" pitchFamily="34" charset="0"/>
        <a:buChar char="–"/>
        <a:defRPr sz="1000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indent="-114300" algn="l" defTabSz="457200" rtl="0" eaLnBrk="1" latinLnBrk="0" hangingPunct="1">
        <a:spcBef>
          <a:spcPct val="20000"/>
        </a:spcBef>
        <a:buFont typeface="Arial" pitchFamily="34" charset="0"/>
        <a:buChar char="»"/>
        <a:defRPr sz="1000" kern="1200">
          <a:solidFill>
            <a:schemeClr val="tx1"/>
          </a:solidFill>
          <a:latin typeface="+mn-lt"/>
          <a:ea typeface="+mn-ea"/>
          <a:cs typeface="+mn-cs"/>
        </a:defRPr>
      </a:lvl5pPr>
      <a:lvl6pPr marL="12573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6pPr>
      <a:lvl7pPr marL="14859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7pPr>
      <a:lvl8pPr marL="17145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8pPr>
      <a:lvl9pPr marL="19431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6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572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6858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11430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6002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8288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247643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7" r:id="rId7"/>
    <p:sldLayoutId id="2147483708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tiff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audio" Target="../media/audio2.wav"/><Relationship Id="rId7" Type="http://schemas.openxmlformats.org/officeDocument/2006/relationships/image" Target="../media/image105.sv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6.png"/><Relationship Id="rId11" Type="http://schemas.openxmlformats.org/officeDocument/2006/relationships/image" Target="../media/image13.png"/><Relationship Id="rId5" Type="http://schemas.openxmlformats.org/officeDocument/2006/relationships/image" Target="../media/image98.svg"/><Relationship Id="rId10" Type="http://schemas.openxmlformats.org/officeDocument/2006/relationships/image" Target="../media/image18.jpeg"/><Relationship Id="rId4" Type="http://schemas.openxmlformats.org/officeDocument/2006/relationships/image" Target="../media/image15.png"/><Relationship Id="rId9" Type="http://schemas.openxmlformats.org/officeDocument/2006/relationships/image" Target="../media/image100.sv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audio" Target="../media/audio2.wav"/><Relationship Id="rId7" Type="http://schemas.openxmlformats.org/officeDocument/2006/relationships/image" Target="../media/image110.sv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Relationship Id="rId9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audio" Target="../media/audio2.wav"/><Relationship Id="rId7" Type="http://schemas.openxmlformats.org/officeDocument/2006/relationships/image" Target="../media/image105.svg"/><Relationship Id="rId12" Type="http://schemas.openxmlformats.org/officeDocument/2006/relationships/image" Target="../media/image1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6.png"/><Relationship Id="rId11" Type="http://schemas.openxmlformats.org/officeDocument/2006/relationships/image" Target="../media/image23.png"/><Relationship Id="rId5" Type="http://schemas.openxmlformats.org/officeDocument/2006/relationships/image" Target="../media/image98.svg"/><Relationship Id="rId10" Type="http://schemas.openxmlformats.org/officeDocument/2006/relationships/image" Target="../media/image12.png"/><Relationship Id="rId4" Type="http://schemas.openxmlformats.org/officeDocument/2006/relationships/image" Target="../media/image15.png"/><Relationship Id="rId9" Type="http://schemas.openxmlformats.org/officeDocument/2006/relationships/image" Target="../media/image100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5.jpe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6.jpeg"/><Relationship Id="rId5" Type="http://schemas.openxmlformats.org/officeDocument/2006/relationships/image" Target="../media/image12.png"/><Relationship Id="rId4" Type="http://schemas.openxmlformats.org/officeDocument/2006/relationships/audio" Target="../media/audio2.wav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7.png"/><Relationship Id="rId4" Type="http://schemas.openxmlformats.org/officeDocument/2006/relationships/image" Target="../media/image1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tiff"/><Relationship Id="rId1" Type="http://schemas.openxmlformats.org/officeDocument/2006/relationships/slideLayout" Target="../slideLayouts/slideLayout5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7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7.png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936240" y="263434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057052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FFE8BD7-F174-4F6E-BFBF-7634AB056B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0655" y="411484"/>
            <a:ext cx="8191585" cy="4053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0856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nip Diagonal Corner Rectangle 3">
            <a:extLst>
              <a:ext uri="{FF2B5EF4-FFF2-40B4-BE49-F238E27FC236}">
                <a16:creationId xmlns:a16="http://schemas.microsoft.com/office/drawing/2014/main" id="{5F47A202-C2DF-465B-84B8-1359C32A538C}"/>
              </a:ext>
            </a:extLst>
          </p:cNvPr>
          <p:cNvSpPr/>
          <p:nvPr/>
        </p:nvSpPr>
        <p:spPr>
          <a:xfrm>
            <a:off x="386717" y="109283"/>
            <a:ext cx="8199739" cy="1833683"/>
          </a:xfrm>
          <a:prstGeom prst="snip2Diag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prstClr val="white"/>
                </a:solidFill>
                <a:latin typeface="Arial Rounded MT Bold" panose="020F0704030504030204" pitchFamily="34" charset="0"/>
              </a:rPr>
              <a:t>What will you do at Tet?</a:t>
            </a:r>
            <a:endParaRPr lang="vi-VN" sz="4000" b="1" kern="1200" dirty="0">
              <a:solidFill>
                <a:prstClr val="white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1A2AFD2-F543-4CF0-B424-BB4766216230}"/>
              </a:ext>
            </a:extLst>
          </p:cNvPr>
          <p:cNvSpPr/>
          <p:nvPr/>
        </p:nvSpPr>
        <p:spPr>
          <a:xfrm>
            <a:off x="4396030" y="2143004"/>
            <a:ext cx="4242453" cy="2611638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prstClr val="white"/>
                </a:solidFill>
                <a:latin typeface="Arial Rounded MT Bold" panose="020F0704030504030204" pitchFamily="34" charset="0"/>
              </a:rPr>
              <a:t>I’ll clean the house. </a:t>
            </a:r>
            <a:endParaRPr lang="vi-VN" sz="4000" b="1" kern="1200" dirty="0">
              <a:solidFill>
                <a:prstClr val="white"/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4D04643-A20F-4375-B550-5DF233ECA75C}"/>
              </a:ext>
            </a:extLst>
          </p:cNvPr>
          <p:cNvGrpSpPr/>
          <p:nvPr/>
        </p:nvGrpSpPr>
        <p:grpSpPr>
          <a:xfrm>
            <a:off x="188514" y="2033518"/>
            <a:ext cx="3773887" cy="2841254"/>
            <a:chOff x="377027" y="1725989"/>
            <a:chExt cx="3961280" cy="3136705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9D366F33-131F-418E-B56D-5CE15CF166FC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srgbClr val="FFFFFF"/>
                </a:solidFill>
                <a:latin typeface="Arial"/>
              </a:endParaRPr>
            </a:p>
          </p:txBody>
        </p:sp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01E29F10-7A95-41E5-8096-F08C2C1329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4" name="Picture 11">
            <a:hlinkClick r:id="" action="ppaction://noaction"/>
            <a:extLst>
              <a:ext uri="{FF2B5EF4-FFF2-40B4-BE49-F238E27FC236}">
                <a16:creationId xmlns:a16="http://schemas.microsoft.com/office/drawing/2014/main" id="{08C99C0C-0F39-463E-A22D-A0FE7A899A92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83039" y="4546309"/>
            <a:ext cx="1010072" cy="59930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53F2C7FF-2D84-6F17-7C8F-560010327A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1981" y="2222591"/>
            <a:ext cx="3510964" cy="23494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877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4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25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2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3">
            <a:extLst>
              <a:ext uri="{FF2B5EF4-FFF2-40B4-BE49-F238E27FC236}">
                <a16:creationId xmlns:a16="http://schemas.microsoft.com/office/drawing/2014/main" id="{947F48A8-AA9B-4D3F-8549-60715E3DBD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5242034" y="-92287"/>
            <a:ext cx="472074" cy="1213273"/>
          </a:xfrm>
          <a:prstGeom prst="rect">
            <a:avLst/>
          </a:prstGeom>
        </p:spPr>
      </p:pic>
      <p:pic>
        <p:nvPicPr>
          <p:cNvPr id="29" name="Picture 4">
            <a:extLst>
              <a:ext uri="{FF2B5EF4-FFF2-40B4-BE49-F238E27FC236}">
                <a16:creationId xmlns:a16="http://schemas.microsoft.com/office/drawing/2014/main" id="{759E32CF-2F71-42BD-B591-A0892D60F7A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0" y="-210516"/>
            <a:ext cx="4761791" cy="1660675"/>
          </a:xfrm>
          <a:prstGeom prst="rect">
            <a:avLst/>
          </a:prstGeom>
        </p:spPr>
      </p:pic>
      <p:pic>
        <p:nvPicPr>
          <p:cNvPr id="30" name="Picture 5">
            <a:extLst>
              <a:ext uri="{FF2B5EF4-FFF2-40B4-BE49-F238E27FC236}">
                <a16:creationId xmlns:a16="http://schemas.microsoft.com/office/drawing/2014/main" id="{18BD7322-F92C-405E-B3BF-66A3AD182E1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>
            <a:off x="3120558" y="3988459"/>
            <a:ext cx="554142" cy="976462"/>
          </a:xfrm>
          <a:prstGeom prst="rect">
            <a:avLst/>
          </a:prstGeom>
        </p:spPr>
      </p:pic>
      <p:sp>
        <p:nvSpPr>
          <p:cNvPr id="31" name="Snip Diagonal Corner Rectangle 3">
            <a:extLst>
              <a:ext uri="{FF2B5EF4-FFF2-40B4-BE49-F238E27FC236}">
                <a16:creationId xmlns:a16="http://schemas.microsoft.com/office/drawing/2014/main" id="{C340A4B2-B378-4FF6-AF02-2DB8156D8898}"/>
              </a:ext>
            </a:extLst>
          </p:cNvPr>
          <p:cNvSpPr/>
          <p:nvPr/>
        </p:nvSpPr>
        <p:spPr>
          <a:xfrm>
            <a:off x="228080" y="75765"/>
            <a:ext cx="8199739" cy="1833683"/>
          </a:xfrm>
          <a:prstGeom prst="snip2DiagRect">
            <a:avLst/>
          </a:prstGeom>
          <a:solidFill>
            <a:schemeClr val="lt1">
              <a:alpha val="80000"/>
            </a:schemeClr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Where will you go at Tet?</a:t>
            </a:r>
            <a:endParaRPr lang="vi-VN" sz="4000" b="1" kern="1200" dirty="0">
              <a:solidFill>
                <a:schemeClr val="tx1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87C6C8F-5536-4C21-A3B7-DB573F6E92D9}"/>
              </a:ext>
            </a:extLst>
          </p:cNvPr>
          <p:cNvSpPr/>
          <p:nvPr/>
        </p:nvSpPr>
        <p:spPr>
          <a:xfrm>
            <a:off x="4344002" y="2372190"/>
            <a:ext cx="3869104" cy="2427527"/>
          </a:xfrm>
          <a:prstGeom prst="rect">
            <a:avLst/>
          </a:prstGeom>
          <a:solidFill>
            <a:schemeClr val="lt1">
              <a:alpha val="80000"/>
            </a:schemeClr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I’ll go to a New Year party.</a:t>
            </a:r>
            <a:endParaRPr lang="vi-VN" sz="4000" b="1" kern="1200" dirty="0">
              <a:solidFill>
                <a:srgbClr val="00B0F0"/>
              </a:solidFill>
              <a:latin typeface="Barlow Condensed Thin" panose="00000306000000000000" pitchFamily="2" charset="0"/>
            </a:endParaRPr>
          </a:p>
        </p:txBody>
      </p:sp>
      <p:pic>
        <p:nvPicPr>
          <p:cNvPr id="10244" name="Picture 4" descr="Tết nay đủ đầy, vẫn thèm sống lại Tết ngày xưa - 14">
            <a:extLst>
              <a:ext uri="{FF2B5EF4-FFF2-40B4-BE49-F238E27FC236}">
                <a16:creationId xmlns:a16="http://schemas.microsoft.com/office/drawing/2014/main" id="{A6D26E67-30FF-7DD0-A49C-F0CA128D4C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255" y="1953909"/>
            <a:ext cx="4055370" cy="25602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2" name="Picture 11">
            <a:hlinkClick r:id="" action="ppaction://noaction"/>
            <a:extLst>
              <a:ext uri="{FF2B5EF4-FFF2-40B4-BE49-F238E27FC236}">
                <a16:creationId xmlns:a16="http://schemas.microsoft.com/office/drawing/2014/main" id="{B66FBF43-AE3C-4ABA-80D4-808A352E7E27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>
          <a:xfrm>
            <a:off x="228080" y="4439905"/>
            <a:ext cx="1010072" cy="5993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3535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20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2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4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</p:childTnLst>
        </p:cTn>
      </p:par>
    </p:tnLst>
    <p:bldLst>
      <p:bldP spid="31" grpId="0" animBg="1"/>
      <p:bldP spid="3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70C1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3129124" y="514350"/>
            <a:ext cx="2849200" cy="3366854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018527" y="0"/>
            <a:ext cx="545604" cy="1526165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6579870" y="0"/>
            <a:ext cx="545604" cy="1526165"/>
          </a:xfrm>
          <a:prstGeom prst="rect">
            <a:avLst/>
          </a:prstGeom>
        </p:spPr>
      </p:pic>
      <p:grpSp>
        <p:nvGrpSpPr>
          <p:cNvPr id="5" name="Group 5"/>
          <p:cNvGrpSpPr/>
          <p:nvPr/>
        </p:nvGrpSpPr>
        <p:grpSpPr>
          <a:xfrm>
            <a:off x="0" y="3775150"/>
            <a:ext cx="9244621" cy="1368350"/>
            <a:chOff x="0" y="0"/>
            <a:chExt cx="6254385" cy="925748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6254385" cy="925748"/>
            </a:xfrm>
            <a:custGeom>
              <a:avLst/>
              <a:gdLst/>
              <a:ahLst/>
              <a:cxnLst/>
              <a:rect l="l" t="t" r="r" b="b"/>
              <a:pathLst>
                <a:path w="6254385" h="925748">
                  <a:moveTo>
                    <a:pt x="0" y="0"/>
                  </a:moveTo>
                  <a:lnTo>
                    <a:pt x="6254385" y="0"/>
                  </a:lnTo>
                  <a:lnTo>
                    <a:pt x="6254385" y="925748"/>
                  </a:lnTo>
                  <a:lnTo>
                    <a:pt x="0" y="925748"/>
                  </a:lnTo>
                  <a:close/>
                </a:path>
              </a:pathLst>
            </a:custGeom>
            <a:solidFill>
              <a:srgbClr val="A93029"/>
            </a:solidFill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0" name="Picture 1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6943185" y="1388488"/>
            <a:ext cx="1819897" cy="638619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222484" y="2027107"/>
            <a:ext cx="2254776" cy="791221"/>
          </a:xfrm>
          <a:prstGeom prst="rect">
            <a:avLst/>
          </a:prstGeom>
        </p:spPr>
      </p:pic>
      <p:sp>
        <p:nvSpPr>
          <p:cNvPr id="9" name="Snip Diagonal Corner Rectangle 3">
            <a:extLst>
              <a:ext uri="{FF2B5EF4-FFF2-40B4-BE49-F238E27FC236}">
                <a16:creationId xmlns:a16="http://schemas.microsoft.com/office/drawing/2014/main" id="{6A014F95-F659-4836-9D36-0C375D73B6C2}"/>
              </a:ext>
            </a:extLst>
          </p:cNvPr>
          <p:cNvSpPr/>
          <p:nvPr/>
        </p:nvSpPr>
        <p:spPr>
          <a:xfrm>
            <a:off x="386717" y="109283"/>
            <a:ext cx="8199739" cy="1833683"/>
          </a:xfrm>
          <a:prstGeom prst="snip2Diag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What will you do at Tet?</a:t>
            </a:r>
            <a:endParaRPr lang="vi-VN" sz="4000" b="1" kern="1200" dirty="0">
              <a:solidFill>
                <a:schemeClr val="tx1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B136FD3-E0B9-41ED-A643-EFDA2C9A1D3E}"/>
              </a:ext>
            </a:extLst>
          </p:cNvPr>
          <p:cNvSpPr/>
          <p:nvPr/>
        </p:nvSpPr>
        <p:spPr>
          <a:xfrm>
            <a:off x="4396030" y="2143004"/>
            <a:ext cx="4242453" cy="2695022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I’ll buy a branch of peach blossoms.</a:t>
            </a:r>
            <a:endParaRPr lang="vi-VN" sz="4000" b="1" kern="1200" dirty="0">
              <a:solidFill>
                <a:schemeClr val="tx1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7" name="Picture 2" descr="Vở bài tập Tiếng Anh 8 tập 1 - Unit 4 OUR CUSTOMS AND TRADITIONS - B.  VOCABULARY &amp; GRAMMAR - 1 Choose the right word/phrase and then write it  under each picture. | Sách Mềm">
            <a:extLst>
              <a:ext uri="{FF2B5EF4-FFF2-40B4-BE49-F238E27FC236}">
                <a16:creationId xmlns:a16="http://schemas.microsoft.com/office/drawing/2014/main" id="{F1B2FB13-3161-2CF0-F9E6-42DFB9F7BC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980" y="1973709"/>
            <a:ext cx="3952071" cy="260099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8" name="Picture 11">
            <a:hlinkClick r:id="" action="ppaction://noaction"/>
            <a:extLst>
              <a:ext uri="{FF2B5EF4-FFF2-40B4-BE49-F238E27FC236}">
                <a16:creationId xmlns:a16="http://schemas.microsoft.com/office/drawing/2014/main" id="{B547E7EA-B894-4776-9F88-1ED306C41518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44061" y="4423680"/>
            <a:ext cx="1010072" cy="59930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2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2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24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9" grpId="0" animBg="1"/>
      <p:bldP spid="1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42579E82-802F-4F6E-B5E6-D8C15DC6D85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5242034" y="-92287"/>
            <a:ext cx="472074" cy="1213273"/>
          </a:xfrm>
          <a:prstGeom prst="rect">
            <a:avLst/>
          </a:prstGeom>
        </p:spPr>
      </p:pic>
      <p:pic>
        <p:nvPicPr>
          <p:cNvPr id="6" name="Picture 4">
            <a:extLst>
              <a:ext uri="{FF2B5EF4-FFF2-40B4-BE49-F238E27FC236}">
                <a16:creationId xmlns:a16="http://schemas.microsoft.com/office/drawing/2014/main" id="{D25732B9-7CD9-46C6-A589-E7DE9CFEDBF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0" y="-210516"/>
            <a:ext cx="4761791" cy="1660675"/>
          </a:xfrm>
          <a:prstGeom prst="rect">
            <a:avLst/>
          </a:prstGeom>
        </p:spPr>
      </p:pic>
      <p:pic>
        <p:nvPicPr>
          <p:cNvPr id="7" name="Picture 5">
            <a:extLst>
              <a:ext uri="{FF2B5EF4-FFF2-40B4-BE49-F238E27FC236}">
                <a16:creationId xmlns:a16="http://schemas.microsoft.com/office/drawing/2014/main" id="{104CBBB7-C99A-469D-AFF9-05E70B92D2A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>
            <a:off x="3120558" y="3988459"/>
            <a:ext cx="554142" cy="976462"/>
          </a:xfrm>
          <a:prstGeom prst="rect">
            <a:avLst/>
          </a:prstGeom>
        </p:spPr>
      </p:pic>
      <p:sp>
        <p:nvSpPr>
          <p:cNvPr id="8" name="Snip Diagonal Corner Rectangle 3">
            <a:extLst>
              <a:ext uri="{FF2B5EF4-FFF2-40B4-BE49-F238E27FC236}">
                <a16:creationId xmlns:a16="http://schemas.microsoft.com/office/drawing/2014/main" id="{CBDA8BB6-6D57-41D9-B34F-17154D7E1778}"/>
              </a:ext>
            </a:extLst>
          </p:cNvPr>
          <p:cNvSpPr/>
          <p:nvPr/>
        </p:nvSpPr>
        <p:spPr>
          <a:xfrm>
            <a:off x="228080" y="75765"/>
            <a:ext cx="8199739" cy="1833683"/>
          </a:xfrm>
          <a:prstGeom prst="snip2DiagRect">
            <a:avLst/>
          </a:prstGeom>
          <a:solidFill>
            <a:schemeClr val="lt1">
              <a:alpha val="80000"/>
            </a:schemeClr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What will you do at Tet?</a:t>
            </a:r>
            <a:endParaRPr lang="vi-VN" sz="4000" b="1" kern="1200" dirty="0">
              <a:solidFill>
                <a:schemeClr val="tx1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29C5773-603A-4DAB-895E-FB413F10E69C}"/>
              </a:ext>
            </a:extLst>
          </p:cNvPr>
          <p:cNvSpPr/>
          <p:nvPr/>
        </p:nvSpPr>
        <p:spPr>
          <a:xfrm>
            <a:off x="4327949" y="2272753"/>
            <a:ext cx="3869104" cy="2349253"/>
          </a:xfrm>
          <a:prstGeom prst="rect">
            <a:avLst/>
          </a:prstGeom>
          <a:solidFill>
            <a:schemeClr val="lt1">
              <a:alpha val="80000"/>
            </a:schemeClr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I’ll decorate the house. </a:t>
            </a:r>
            <a:endParaRPr lang="vi-VN" sz="4000" b="1" kern="1200" dirty="0">
              <a:solidFill>
                <a:schemeClr val="tx1"/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3013AA3-ACF7-46CF-B4CD-286F92AB5EE2}"/>
              </a:ext>
            </a:extLst>
          </p:cNvPr>
          <p:cNvGrpSpPr/>
          <p:nvPr/>
        </p:nvGrpSpPr>
        <p:grpSpPr>
          <a:xfrm>
            <a:off x="188514" y="2033518"/>
            <a:ext cx="3773887" cy="2841254"/>
            <a:chOff x="377027" y="1725989"/>
            <a:chExt cx="3961280" cy="3136705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D8E52FD7-22DE-4975-8FFE-D18783A03DA0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srgbClr val="FFFFFF"/>
                </a:solidFill>
                <a:latin typeface="Arial"/>
              </a:endParaRPr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C0FD7A87-0999-464B-8D7B-8EC4A7100F0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BE8E7215-8AB8-1161-0E8D-B47C0AC62DE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06963" y="1966695"/>
            <a:ext cx="3655438" cy="2841974"/>
          </a:xfrm>
          <a:prstGeom prst="rect">
            <a:avLst/>
          </a:prstGeom>
        </p:spPr>
      </p:pic>
      <p:pic>
        <p:nvPicPr>
          <p:cNvPr id="4" name="Picture 11">
            <a:hlinkClick r:id="" action="ppaction://noaction"/>
            <a:extLst>
              <a:ext uri="{FF2B5EF4-FFF2-40B4-BE49-F238E27FC236}">
                <a16:creationId xmlns:a16="http://schemas.microsoft.com/office/drawing/2014/main" id="{521F076A-649B-4B6B-BE0E-8EAD3C4ABF94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7593" y="4509015"/>
            <a:ext cx="1010072" cy="5993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023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2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9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May be an image of flower and indoor">
            <a:extLst>
              <a:ext uri="{FF2B5EF4-FFF2-40B4-BE49-F238E27FC236}">
                <a16:creationId xmlns:a16="http://schemas.microsoft.com/office/drawing/2014/main" id="{B49E2E39-A646-450B-99B1-B8AFD3844C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Snip Diagonal Corner Rectangle 3">
            <a:extLst>
              <a:ext uri="{FF2B5EF4-FFF2-40B4-BE49-F238E27FC236}">
                <a16:creationId xmlns:a16="http://schemas.microsoft.com/office/drawing/2014/main" id="{252077B3-0C3B-4B51-AB71-8B839BC9E2A9}"/>
              </a:ext>
            </a:extLst>
          </p:cNvPr>
          <p:cNvSpPr/>
          <p:nvPr/>
        </p:nvSpPr>
        <p:spPr>
          <a:xfrm>
            <a:off x="386717" y="109283"/>
            <a:ext cx="8199739" cy="1833683"/>
          </a:xfrm>
          <a:prstGeom prst="snip2Diag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What will you do at Tet?</a:t>
            </a:r>
            <a:endParaRPr lang="vi-VN" sz="4000" b="1" kern="1200" dirty="0">
              <a:solidFill>
                <a:schemeClr val="tx1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0441AAE-4BED-44B9-B32A-E39FB5C0ACB9}"/>
              </a:ext>
            </a:extLst>
          </p:cNvPr>
          <p:cNvSpPr/>
          <p:nvPr/>
        </p:nvSpPr>
        <p:spPr>
          <a:xfrm>
            <a:off x="4106854" y="2143004"/>
            <a:ext cx="4531629" cy="2679027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I’ll  make </a:t>
            </a:r>
            <a:r>
              <a:rPr lang="en-US" sz="4000" b="1" i="1" kern="1200" dirty="0" err="1">
                <a:solidFill>
                  <a:schemeClr val="tx1"/>
                </a:solidFill>
                <a:latin typeface="Arial Rounded MT Bold" panose="020F0704030504030204" pitchFamily="34" charset="0"/>
              </a:rPr>
              <a:t>chung</a:t>
            </a:r>
            <a:r>
              <a:rPr lang="en-US" sz="4000" b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 cake/</a:t>
            </a:r>
          </a:p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 </a:t>
            </a:r>
            <a:r>
              <a:rPr lang="en-US" sz="4000" b="1" i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banh </a:t>
            </a:r>
            <a:r>
              <a:rPr lang="en-US" sz="4000" b="1" i="1" kern="1200" dirty="0" err="1">
                <a:solidFill>
                  <a:schemeClr val="tx1"/>
                </a:solidFill>
                <a:latin typeface="Arial Rounded MT Bold" panose="020F0704030504030204" pitchFamily="34" charset="0"/>
              </a:rPr>
              <a:t>chung</a:t>
            </a:r>
            <a:r>
              <a:rPr lang="en-US" sz="4000" b="1" kern="1200" dirty="0">
                <a:solidFill>
                  <a:schemeClr val="tx1"/>
                </a:solidFill>
                <a:latin typeface="Arial Rounded MT Bold" panose="020F0704030504030204" pitchFamily="34" charset="0"/>
              </a:rPr>
              <a:t>.</a:t>
            </a:r>
            <a:endParaRPr lang="vi-VN" sz="4000" b="1" kern="1200" dirty="0">
              <a:solidFill>
                <a:schemeClr val="tx1"/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3D63A5-CD6B-4108-BE27-37546208C31E}"/>
              </a:ext>
            </a:extLst>
          </p:cNvPr>
          <p:cNvGrpSpPr/>
          <p:nvPr/>
        </p:nvGrpSpPr>
        <p:grpSpPr>
          <a:xfrm>
            <a:off x="188514" y="2033518"/>
            <a:ext cx="3773887" cy="2841254"/>
            <a:chOff x="377027" y="1725989"/>
            <a:chExt cx="3961280" cy="3136705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7F7F102B-4E76-4ADB-B3B8-E72821EE5FFF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A0AEB79F-66AD-40F9-8E36-43D5DFD954A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20" name="Picture 11">
            <a:hlinkClick r:id="" action="ppaction://noaction"/>
            <a:extLst>
              <a:ext uri="{FF2B5EF4-FFF2-40B4-BE49-F238E27FC236}">
                <a16:creationId xmlns:a16="http://schemas.microsoft.com/office/drawing/2014/main" id="{3DF620D2-3BF4-4743-937A-B4B145F42B11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44061" y="4423680"/>
            <a:ext cx="1010072" cy="599309"/>
          </a:xfrm>
          <a:prstGeom prst="rect">
            <a:avLst/>
          </a:prstGeom>
        </p:spPr>
      </p:pic>
      <p:pic>
        <p:nvPicPr>
          <p:cNvPr id="7170" name="Picture 2" descr="Đi khắp muôn nơi, không nơi nào bình yên bằng về nhà mình, Tết sum vầy là  trọn an vui...">
            <a:extLst>
              <a:ext uri="{FF2B5EF4-FFF2-40B4-BE49-F238E27FC236}">
                <a16:creationId xmlns:a16="http://schemas.microsoft.com/office/drawing/2014/main" id="{590CCDF1-D055-4CA2-69B2-82DC95CCBD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89" y="2211980"/>
            <a:ext cx="3856839" cy="248432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582830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6" name="Google Shape;2746;p38"/>
          <p:cNvSpPr/>
          <p:nvPr/>
        </p:nvSpPr>
        <p:spPr>
          <a:xfrm>
            <a:off x="1991798" y="2687828"/>
            <a:ext cx="5160407" cy="775534"/>
          </a:xfrm>
          <a:custGeom>
            <a:avLst/>
            <a:gdLst/>
            <a:ahLst/>
            <a:cxnLst/>
            <a:rect l="l" t="t" r="r" b="b"/>
            <a:pathLst>
              <a:path w="63821" h="8424" extrusionOk="0">
                <a:moveTo>
                  <a:pt x="0" y="0"/>
                </a:moveTo>
                <a:lnTo>
                  <a:pt x="2893" y="4212"/>
                </a:lnTo>
                <a:lnTo>
                  <a:pt x="0" y="8424"/>
                </a:lnTo>
                <a:lnTo>
                  <a:pt x="63820" y="8424"/>
                </a:lnTo>
                <a:lnTo>
                  <a:pt x="60928" y="4212"/>
                </a:lnTo>
                <a:lnTo>
                  <a:pt x="6382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>
              <a:ea typeface="+mn-ea"/>
            </a:endParaRPr>
          </a:p>
        </p:txBody>
      </p:sp>
      <p:sp>
        <p:nvSpPr>
          <p:cNvPr id="2749" name="Google Shape;2749;p38"/>
          <p:cNvSpPr/>
          <p:nvPr/>
        </p:nvSpPr>
        <p:spPr>
          <a:xfrm>
            <a:off x="4052225" y="1001750"/>
            <a:ext cx="784262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ea typeface="+mn-ea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547C15E-BCEE-427B-BEB9-873EDF5C8ED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nip Diagonal Corner Rectangle 3">
            <a:extLst>
              <a:ext uri="{FF2B5EF4-FFF2-40B4-BE49-F238E27FC236}">
                <a16:creationId xmlns:a16="http://schemas.microsoft.com/office/drawing/2014/main" id="{A181AF06-A15F-43F3-BB5E-D9E7CA4729B1}"/>
              </a:ext>
            </a:extLst>
          </p:cNvPr>
          <p:cNvSpPr/>
          <p:nvPr/>
        </p:nvSpPr>
        <p:spPr>
          <a:xfrm>
            <a:off x="336711" y="84908"/>
            <a:ext cx="8199739" cy="1833683"/>
          </a:xfrm>
          <a:prstGeom prst="snip2Diag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srgbClr val="FFFFFF"/>
                </a:solidFill>
                <a:latin typeface="Arial Rounded MT Bold" panose="020F0704030504030204" pitchFamily="34" charset="0"/>
              </a:rPr>
              <a:t>Will you do the shopping at Tet?  </a:t>
            </a:r>
            <a:endParaRPr lang="vi-VN" sz="40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14DA32D-253B-4170-B8E2-F25CA16EA6DF}"/>
              </a:ext>
            </a:extLst>
          </p:cNvPr>
          <p:cNvSpPr/>
          <p:nvPr/>
        </p:nvSpPr>
        <p:spPr>
          <a:xfrm>
            <a:off x="4160604" y="2059273"/>
            <a:ext cx="4242454" cy="2817277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rgbClr val="FFFFFF"/>
                </a:solidFill>
                <a:latin typeface="Arial Rounded MT Bold" panose="020F0704030504030204" pitchFamily="34" charset="0"/>
              </a:rPr>
              <a:t>Yes, I will./</a:t>
            </a:r>
          </a:p>
          <a:p>
            <a:pPr defTabSz="457200">
              <a:buClrTx/>
              <a:defRPr/>
            </a:pPr>
            <a:r>
              <a:rPr lang="en-US" sz="4000" b="1" kern="1200" dirty="0">
                <a:solidFill>
                  <a:srgbClr val="FFFFFF"/>
                </a:solidFill>
                <a:latin typeface="Arial Rounded MT Bold" panose="020F0704030504030204" pitchFamily="34" charset="0"/>
              </a:rPr>
              <a:t>No, I won’t.</a:t>
            </a:r>
            <a:endParaRPr lang="vi-VN" sz="4000" b="1" kern="1200" dirty="0">
              <a:solidFill>
                <a:srgbClr val="FFFFFF"/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56484C7-E5F5-46F2-9585-2E77FD88D81C}"/>
              </a:ext>
            </a:extLst>
          </p:cNvPr>
          <p:cNvGrpSpPr/>
          <p:nvPr/>
        </p:nvGrpSpPr>
        <p:grpSpPr>
          <a:xfrm>
            <a:off x="188514" y="2033518"/>
            <a:ext cx="3773887" cy="2841254"/>
            <a:chOff x="377027" y="1725989"/>
            <a:chExt cx="3961280" cy="3136705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A4DC40C0-FAE7-498F-A23D-00BDD93C59D5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srgbClr val="FFFFFF"/>
                </a:solidFill>
                <a:latin typeface="Arial"/>
              </a:endParaRP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25F88DCF-4936-4B10-A132-DD381CFEE7C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6386" name="Picture 2" descr="Chốt lịch nghỉ Tết Quý Mão 2023 và các ngày nghỉ lễ trong năm">
            <a:extLst>
              <a:ext uri="{FF2B5EF4-FFF2-40B4-BE49-F238E27FC236}">
                <a16:creationId xmlns:a16="http://schemas.microsoft.com/office/drawing/2014/main" id="{6599346A-DEC7-D654-6600-FEF30EE3B1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547" y="2241543"/>
            <a:ext cx="3909819" cy="244363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2" name="Picture 11">
            <a:hlinkClick r:id="" action="ppaction://noaction"/>
            <a:extLst>
              <a:ext uri="{FF2B5EF4-FFF2-40B4-BE49-F238E27FC236}">
                <a16:creationId xmlns:a16="http://schemas.microsoft.com/office/drawing/2014/main" id="{75213699-29A1-49DC-A212-18C4683A347C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44061" y="4423680"/>
            <a:ext cx="1010072" cy="59930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25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Diagonal Corner Rectangle 3">
            <a:extLst>
              <a:ext uri="{FF2B5EF4-FFF2-40B4-BE49-F238E27FC236}">
                <a16:creationId xmlns:a16="http://schemas.microsoft.com/office/drawing/2014/main" id="{E1429F83-46BD-4EA9-8A7E-DAFC40A9BC7A}"/>
              </a:ext>
            </a:extLst>
          </p:cNvPr>
          <p:cNvSpPr/>
          <p:nvPr/>
        </p:nvSpPr>
        <p:spPr>
          <a:xfrm>
            <a:off x="386717" y="109283"/>
            <a:ext cx="8199739" cy="1833683"/>
          </a:xfrm>
          <a:prstGeom prst="snip2Diag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schemeClr val="bg1">
                    <a:lumMod val="95000"/>
                  </a:schemeClr>
                </a:solidFill>
                <a:latin typeface="Arial Rounded MT Bold" panose="020F0704030504030204" pitchFamily="34" charset="0"/>
              </a:rPr>
              <a:t>What will you do at Tet?</a:t>
            </a:r>
            <a:endParaRPr lang="vi-VN" sz="4000" b="1" kern="1200" dirty="0">
              <a:solidFill>
                <a:schemeClr val="bg1">
                  <a:lumMod val="95000"/>
                </a:schemeClr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26D3D18-059C-4108-89B6-8B2C32C59AC8}"/>
              </a:ext>
            </a:extLst>
          </p:cNvPr>
          <p:cNvSpPr/>
          <p:nvPr/>
        </p:nvSpPr>
        <p:spPr>
          <a:xfrm>
            <a:off x="4236845" y="2370580"/>
            <a:ext cx="4242454" cy="2126776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 </a:t>
            </a:r>
            <a:r>
              <a:rPr lang="en-US" sz="4000" b="1" kern="1200" dirty="0">
                <a:solidFill>
                  <a:schemeClr val="bg1">
                    <a:lumMod val="95000"/>
                  </a:schemeClr>
                </a:solidFill>
                <a:latin typeface="Arial Rounded MT Bold" panose="020F0704030504030204" pitchFamily="34" charset="0"/>
              </a:rPr>
              <a:t>I’ll decorate the house. </a:t>
            </a:r>
            <a:endParaRPr lang="vi-VN" sz="4000" b="1" kern="1200" dirty="0">
              <a:solidFill>
                <a:schemeClr val="bg1">
                  <a:lumMod val="95000"/>
                </a:schemeClr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5E54894-FCE0-4688-9A75-C220DFBBAA36}"/>
              </a:ext>
            </a:extLst>
          </p:cNvPr>
          <p:cNvGrpSpPr/>
          <p:nvPr/>
        </p:nvGrpSpPr>
        <p:grpSpPr>
          <a:xfrm>
            <a:off x="188514" y="2033518"/>
            <a:ext cx="3773887" cy="2841254"/>
            <a:chOff x="377027" y="1725989"/>
            <a:chExt cx="3961280" cy="3136705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F1478CD6-A43B-4F70-841F-6D78C2CC1A7B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srgbClr val="FFFFFF"/>
                </a:solidFill>
                <a:latin typeface="Arial"/>
              </a:endParaRPr>
            </a:p>
          </p:txBody>
        </p: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98363535-3200-4837-9589-F564B8E2AAF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5" name="Picture 11">
            <a:hlinkClick r:id="" action="ppaction://noaction"/>
            <a:extLst>
              <a:ext uri="{FF2B5EF4-FFF2-40B4-BE49-F238E27FC236}">
                <a16:creationId xmlns:a16="http://schemas.microsoft.com/office/drawing/2014/main" id="{D3CEDE9A-B974-4C17-9BD0-2D6EDEB76AF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44061" y="4423680"/>
            <a:ext cx="1010072" cy="59930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2C92AA43-EA05-CC93-04D9-EF690692756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2084" y="2208902"/>
            <a:ext cx="3574661" cy="2284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9690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780130" y="4362450"/>
            <a:ext cx="7583739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40">
              <a:defRPr/>
            </a:pPr>
            <a:r>
              <a:rPr lang="en-US" sz="1867" b="1" dirty="0">
                <a:solidFill>
                  <a:srgbClr val="0070C0"/>
                </a:solidFill>
              </a:rPr>
              <a:t>Website</a:t>
            </a:r>
            <a:r>
              <a:rPr lang="en-US" sz="1867" dirty="0">
                <a:solidFill>
                  <a:srgbClr val="0070C0"/>
                </a:solidFill>
              </a:rPr>
              <a:t>: </a:t>
            </a:r>
            <a:r>
              <a:rPr lang="en-US" sz="1867" i="1" dirty="0">
                <a:solidFill>
                  <a:srgbClr val="FFFFFF"/>
                </a:solidFill>
              </a:rPr>
              <a:t>hoclieu.vn</a:t>
            </a:r>
          </a:p>
          <a:p>
            <a:pPr algn="ctr" defTabSz="1219140">
              <a:defRPr/>
            </a:pPr>
            <a:r>
              <a:rPr lang="en-US" sz="1867" b="1" dirty="0">
                <a:solidFill>
                  <a:srgbClr val="0070C0"/>
                </a:solidFill>
              </a:rPr>
              <a:t>Fanpage</a:t>
            </a:r>
            <a:r>
              <a:rPr lang="en-US" sz="1867" dirty="0">
                <a:solidFill>
                  <a:srgbClr val="0070C0"/>
                </a:solidFill>
              </a:rPr>
              <a:t>:</a:t>
            </a:r>
            <a:r>
              <a:rPr lang="vi-VN" sz="1867" dirty="0">
                <a:solidFill>
                  <a:srgbClr val="0070C0"/>
                </a:solidFill>
              </a:rPr>
              <a:t> </a:t>
            </a:r>
            <a:r>
              <a:rPr lang="en-US" sz="1867" i="1" dirty="0">
                <a:solidFill>
                  <a:srgbClr val="FFFFFF"/>
                </a:solidFill>
              </a:rPr>
              <a:t>https://www.facebook.com/tienganhglobalsuccess.vn/</a:t>
            </a:r>
            <a:endParaRPr lang="en-GB" sz="1867" i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79446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5" name="Google Shape;4475;p41"/>
          <p:cNvSpPr txBox="1">
            <a:spLocks noGrp="1"/>
          </p:cNvSpPr>
          <p:nvPr>
            <p:ph type="subTitle" idx="1"/>
          </p:nvPr>
        </p:nvSpPr>
        <p:spPr>
          <a:xfrm rot="-637">
            <a:off x="2853567" y="2523255"/>
            <a:ext cx="3872013" cy="53492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Lesson 2 - Period 4</a:t>
            </a:r>
            <a:endParaRPr sz="2800" b="1" dirty="0"/>
          </a:p>
        </p:txBody>
      </p:sp>
      <p:sp>
        <p:nvSpPr>
          <p:cNvPr id="4476" name="Google Shape;4476;p41"/>
          <p:cNvSpPr txBox="1">
            <a:spLocks noGrp="1"/>
          </p:cNvSpPr>
          <p:nvPr>
            <p:ph type="ctrTitle"/>
          </p:nvPr>
        </p:nvSpPr>
        <p:spPr>
          <a:xfrm>
            <a:off x="1020600" y="540000"/>
            <a:ext cx="7102800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Unit 12</a:t>
            </a:r>
            <a:br>
              <a:rPr lang="en" dirty="0"/>
            </a:br>
            <a:r>
              <a:rPr lang="en" dirty="0"/>
              <a:t>Our Tet holiday</a:t>
            </a:r>
            <a:endParaRPr dirty="0"/>
          </a:p>
        </p:txBody>
      </p:sp>
      <p:grpSp>
        <p:nvGrpSpPr>
          <p:cNvPr id="4477" name="Google Shape;4477;p41"/>
          <p:cNvGrpSpPr/>
          <p:nvPr/>
        </p:nvGrpSpPr>
        <p:grpSpPr>
          <a:xfrm>
            <a:off x="2853563" y="3122341"/>
            <a:ext cx="3577233" cy="2699788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6725585" y="3899066"/>
            <a:ext cx="788336" cy="917074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7373942" y="3114216"/>
            <a:ext cx="1307474" cy="1384353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348084" y="3770855"/>
            <a:ext cx="1218562" cy="1201706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-548612" y="1933012"/>
            <a:ext cx="1224524" cy="1224502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A190B5F8-A640-A26B-E08A-883795AAE1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79233" y="-244241"/>
            <a:ext cx="1504799" cy="1158222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2C3C33F-E746-C5BE-B37C-C91B9FBF496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287" y="19352"/>
            <a:ext cx="1375184" cy="138896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054C71AB-879E-CDDB-6C25-C97C7D28FA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48281">
            <a:off x="-37643" y="3712956"/>
            <a:ext cx="1383686" cy="511586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" name="Google Shape;4956;p43"/>
          <p:cNvSpPr/>
          <p:nvPr/>
        </p:nvSpPr>
        <p:spPr>
          <a:xfrm>
            <a:off x="1552500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sp>
        <p:nvSpPr>
          <p:cNvPr id="4957" name="Google Shape;4957;p43"/>
          <p:cNvSpPr/>
          <p:nvPr/>
        </p:nvSpPr>
        <p:spPr>
          <a:xfrm>
            <a:off x="4236312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8" name="Google Shape;4958;p43"/>
          <p:cNvSpPr/>
          <p:nvPr/>
        </p:nvSpPr>
        <p:spPr>
          <a:xfrm>
            <a:off x="6920137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9" name="Google Shape;4959;p43"/>
          <p:cNvSpPr/>
          <p:nvPr/>
        </p:nvSpPr>
        <p:spPr>
          <a:xfrm>
            <a:off x="2874095" y="3041978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sp>
        <p:nvSpPr>
          <p:cNvPr id="4960" name="Google Shape;4960;p43"/>
          <p:cNvSpPr/>
          <p:nvPr/>
        </p:nvSpPr>
        <p:spPr>
          <a:xfrm>
            <a:off x="5557907" y="3041978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sp>
        <p:nvSpPr>
          <p:cNvPr id="4962" name="Google Shape;4962;p43"/>
          <p:cNvSpPr txBox="1">
            <a:spLocks noGrp="1"/>
          </p:cNvSpPr>
          <p:nvPr>
            <p:ph type="title"/>
          </p:nvPr>
        </p:nvSpPr>
        <p:spPr>
          <a:xfrm rot="1973">
            <a:off x="13656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</a:rPr>
              <a:t>1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4963" name="Google Shape;4963;p43"/>
          <p:cNvSpPr txBox="1">
            <a:spLocks noGrp="1"/>
          </p:cNvSpPr>
          <p:nvPr>
            <p:ph type="title" idx="2"/>
          </p:nvPr>
        </p:nvSpPr>
        <p:spPr>
          <a:xfrm>
            <a:off x="720000" y="1828454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</a:rPr>
              <a:t>Review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4965" name="Google Shape;4965;p43"/>
          <p:cNvSpPr txBox="1">
            <a:spLocks noGrp="1"/>
          </p:cNvSpPr>
          <p:nvPr>
            <p:ph type="title" idx="21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</a:rPr>
              <a:t>Table of contents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4966" name="Google Shape;4966;p43"/>
          <p:cNvSpPr txBox="1">
            <a:spLocks noGrp="1"/>
          </p:cNvSpPr>
          <p:nvPr>
            <p:ph type="title" idx="3"/>
          </p:nvPr>
        </p:nvSpPr>
        <p:spPr>
          <a:xfrm rot="1973">
            <a:off x="40494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</a:rPr>
              <a:t>2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4967" name="Google Shape;4967;p43"/>
          <p:cNvSpPr txBox="1">
            <a:spLocks noGrp="1"/>
          </p:cNvSpPr>
          <p:nvPr>
            <p:ph type="title" idx="4"/>
          </p:nvPr>
        </p:nvSpPr>
        <p:spPr>
          <a:xfrm>
            <a:off x="3209786" y="2247315"/>
            <a:ext cx="2617859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  <a:latin typeface="Raleway" pitchFamily="2" charset="0"/>
              </a:rPr>
              <a:t>Listen and number.</a:t>
            </a:r>
            <a:endParaRPr dirty="0">
              <a:solidFill>
                <a:srgbClr val="FF0000"/>
              </a:solidFill>
              <a:latin typeface="Raleway" pitchFamily="2" charset="0"/>
            </a:endParaRPr>
          </a:p>
        </p:txBody>
      </p:sp>
      <p:sp>
        <p:nvSpPr>
          <p:cNvPr id="4969" name="Google Shape;4969;p43"/>
          <p:cNvSpPr txBox="1">
            <a:spLocks noGrp="1"/>
          </p:cNvSpPr>
          <p:nvPr>
            <p:ph type="title" idx="6"/>
          </p:nvPr>
        </p:nvSpPr>
        <p:spPr>
          <a:xfrm rot="1973">
            <a:off x="67332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</a:rPr>
              <a:t>3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4970" name="Google Shape;4970;p43"/>
          <p:cNvSpPr txBox="1">
            <a:spLocks noGrp="1"/>
          </p:cNvSpPr>
          <p:nvPr>
            <p:ph type="title" idx="7"/>
          </p:nvPr>
        </p:nvSpPr>
        <p:spPr>
          <a:xfrm>
            <a:off x="6059891" y="2255048"/>
            <a:ext cx="2617859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  <a:latin typeface="Raleway" pitchFamily="2" charset="0"/>
              </a:rPr>
              <a:t>Read and complete.</a:t>
            </a:r>
            <a:endParaRPr dirty="0">
              <a:solidFill>
                <a:srgbClr val="FF0000"/>
              </a:solidFill>
              <a:latin typeface="Raleway" pitchFamily="2" charset="0"/>
            </a:endParaRPr>
          </a:p>
        </p:txBody>
      </p:sp>
      <p:sp>
        <p:nvSpPr>
          <p:cNvPr id="4972" name="Google Shape;4972;p43"/>
          <p:cNvSpPr txBox="1">
            <a:spLocks noGrp="1"/>
          </p:cNvSpPr>
          <p:nvPr>
            <p:ph type="title" idx="9"/>
          </p:nvPr>
        </p:nvSpPr>
        <p:spPr>
          <a:xfrm rot="1973">
            <a:off x="2687195" y="30914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</a:rPr>
              <a:t>4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4973" name="Google Shape;4973;p43"/>
          <p:cNvSpPr txBox="1">
            <a:spLocks noGrp="1"/>
          </p:cNvSpPr>
          <p:nvPr>
            <p:ph type="title" idx="13"/>
          </p:nvPr>
        </p:nvSpPr>
        <p:spPr>
          <a:xfrm>
            <a:off x="2041586" y="396834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  <a:latin typeface="Raleway" pitchFamily="2" charset="0"/>
              </a:rPr>
              <a:t>Let’s play.</a:t>
            </a:r>
            <a:endParaRPr dirty="0">
              <a:solidFill>
                <a:srgbClr val="FF0000"/>
              </a:solidFill>
              <a:latin typeface="Raleway" pitchFamily="2" charset="0"/>
            </a:endParaRPr>
          </a:p>
        </p:txBody>
      </p:sp>
      <p:sp>
        <p:nvSpPr>
          <p:cNvPr id="4975" name="Google Shape;4975;p43"/>
          <p:cNvSpPr txBox="1">
            <a:spLocks noGrp="1"/>
          </p:cNvSpPr>
          <p:nvPr>
            <p:ph type="title" idx="15"/>
          </p:nvPr>
        </p:nvSpPr>
        <p:spPr>
          <a:xfrm rot="1973">
            <a:off x="5370995" y="30914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</a:rPr>
              <a:t>5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4976" name="Google Shape;4976;p43"/>
          <p:cNvSpPr txBox="1">
            <a:spLocks noGrp="1"/>
          </p:cNvSpPr>
          <p:nvPr>
            <p:ph type="title" idx="16"/>
          </p:nvPr>
        </p:nvSpPr>
        <p:spPr>
          <a:xfrm>
            <a:off x="4725395" y="3663654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</a:rPr>
              <a:t>Fun time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2" name="Google Shape;4967;p43">
            <a:extLst>
              <a:ext uri="{FF2B5EF4-FFF2-40B4-BE49-F238E27FC236}">
                <a16:creationId xmlns:a16="http://schemas.microsoft.com/office/drawing/2014/main" id="{DDF52C1D-0F6E-5D6A-187C-2420AFC4A3BB}"/>
              </a:ext>
            </a:extLst>
          </p:cNvPr>
          <p:cNvSpPr txBox="1">
            <a:spLocks/>
          </p:cNvSpPr>
          <p:nvPr/>
        </p:nvSpPr>
        <p:spPr>
          <a:xfrm>
            <a:off x="3403800" y="1808932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sz="2800" dirty="0"/>
              <a:t>Activity 4</a:t>
            </a:r>
          </a:p>
        </p:txBody>
      </p:sp>
      <p:sp>
        <p:nvSpPr>
          <p:cNvPr id="4" name="Google Shape;4967;p43">
            <a:extLst>
              <a:ext uri="{FF2B5EF4-FFF2-40B4-BE49-F238E27FC236}">
                <a16:creationId xmlns:a16="http://schemas.microsoft.com/office/drawing/2014/main" id="{6754FD82-E676-E7D8-DEBD-375112755BDB}"/>
              </a:ext>
            </a:extLst>
          </p:cNvPr>
          <p:cNvSpPr txBox="1">
            <a:spLocks/>
          </p:cNvSpPr>
          <p:nvPr/>
        </p:nvSpPr>
        <p:spPr>
          <a:xfrm>
            <a:off x="6051379" y="1769292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sz="2800" dirty="0"/>
              <a:t>Activity 5</a:t>
            </a:r>
          </a:p>
        </p:txBody>
      </p:sp>
      <p:sp>
        <p:nvSpPr>
          <p:cNvPr id="6" name="Google Shape;4967;p43">
            <a:extLst>
              <a:ext uri="{FF2B5EF4-FFF2-40B4-BE49-F238E27FC236}">
                <a16:creationId xmlns:a16="http://schemas.microsoft.com/office/drawing/2014/main" id="{32228999-8E71-2F3F-4E63-FE2B083BF2D1}"/>
              </a:ext>
            </a:extLst>
          </p:cNvPr>
          <p:cNvSpPr txBox="1">
            <a:spLocks/>
          </p:cNvSpPr>
          <p:nvPr/>
        </p:nvSpPr>
        <p:spPr>
          <a:xfrm>
            <a:off x="1959771" y="3539286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sz="2800" dirty="0"/>
              <a:t>Activity 6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Review</a:t>
            </a:r>
            <a:endParaRPr dirty="0"/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1" name="Google Shape;5201;p46"/>
          <p:cNvGrpSpPr/>
          <p:nvPr/>
        </p:nvGrpSpPr>
        <p:grpSpPr>
          <a:xfrm rot="-1471825">
            <a:off x="-565377" y="227738"/>
            <a:ext cx="5586633" cy="1206540"/>
            <a:chOff x="509675" y="96725"/>
            <a:chExt cx="6261475" cy="1402900"/>
          </a:xfrm>
        </p:grpSpPr>
        <p:sp>
          <p:nvSpPr>
            <p:cNvPr id="5202" name="Google Shape;5202;p46"/>
            <p:cNvSpPr/>
            <p:nvPr/>
          </p:nvSpPr>
          <p:spPr>
            <a:xfrm>
              <a:off x="4484650" y="746275"/>
              <a:ext cx="852250" cy="384375"/>
            </a:xfrm>
            <a:custGeom>
              <a:avLst/>
              <a:gdLst/>
              <a:ahLst/>
              <a:cxnLst/>
              <a:rect l="l" t="t" r="r" b="b"/>
              <a:pathLst>
                <a:path w="34090" h="15375" extrusionOk="0">
                  <a:moveTo>
                    <a:pt x="20345" y="1"/>
                  </a:moveTo>
                  <a:cubicBezTo>
                    <a:pt x="18299" y="1"/>
                    <a:pt x="16251" y="344"/>
                    <a:pt x="14308" y="988"/>
                  </a:cubicBezTo>
                  <a:cubicBezTo>
                    <a:pt x="8977" y="2752"/>
                    <a:pt x="4567" y="6694"/>
                    <a:pt x="1349" y="11296"/>
                  </a:cubicBezTo>
                  <a:cubicBezTo>
                    <a:pt x="664" y="12280"/>
                    <a:pt x="0" y="13520"/>
                    <a:pt x="482" y="14618"/>
                  </a:cubicBezTo>
                  <a:cubicBezTo>
                    <a:pt x="572" y="14819"/>
                    <a:pt x="700" y="15007"/>
                    <a:pt x="875" y="15137"/>
                  </a:cubicBezTo>
                  <a:cubicBezTo>
                    <a:pt x="1132" y="15327"/>
                    <a:pt x="1461" y="15375"/>
                    <a:pt x="1784" y="15375"/>
                  </a:cubicBezTo>
                  <a:cubicBezTo>
                    <a:pt x="1844" y="15375"/>
                    <a:pt x="1904" y="15373"/>
                    <a:pt x="1963" y="15371"/>
                  </a:cubicBezTo>
                  <a:cubicBezTo>
                    <a:pt x="6046" y="15173"/>
                    <a:pt x="8809" y="10985"/>
                    <a:pt x="12719" y="9791"/>
                  </a:cubicBezTo>
                  <a:cubicBezTo>
                    <a:pt x="13874" y="9440"/>
                    <a:pt x="15076" y="9365"/>
                    <a:pt x="16289" y="9365"/>
                  </a:cubicBezTo>
                  <a:cubicBezTo>
                    <a:pt x="17159" y="9365"/>
                    <a:pt x="18035" y="9404"/>
                    <a:pt x="18902" y="9405"/>
                  </a:cubicBezTo>
                  <a:cubicBezTo>
                    <a:pt x="18925" y="9405"/>
                    <a:pt x="18949" y="9406"/>
                    <a:pt x="18972" y="9406"/>
                  </a:cubicBezTo>
                  <a:cubicBezTo>
                    <a:pt x="21372" y="9406"/>
                    <a:pt x="23763" y="9115"/>
                    <a:pt x="26121" y="8680"/>
                  </a:cubicBezTo>
                  <a:cubicBezTo>
                    <a:pt x="27917" y="8351"/>
                    <a:pt x="30613" y="8217"/>
                    <a:pt x="31774" y="6563"/>
                  </a:cubicBezTo>
                  <a:cubicBezTo>
                    <a:pt x="34090" y="3263"/>
                    <a:pt x="25617" y="666"/>
                    <a:pt x="23481" y="279"/>
                  </a:cubicBezTo>
                  <a:cubicBezTo>
                    <a:pt x="22446" y="91"/>
                    <a:pt x="21396" y="1"/>
                    <a:pt x="203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46"/>
            <p:cNvSpPr/>
            <p:nvPr/>
          </p:nvSpPr>
          <p:spPr>
            <a:xfrm>
              <a:off x="4488850" y="746300"/>
              <a:ext cx="848125" cy="355125"/>
            </a:xfrm>
            <a:custGeom>
              <a:avLst/>
              <a:gdLst/>
              <a:ahLst/>
              <a:cxnLst/>
              <a:rect l="l" t="t" r="r" b="b"/>
              <a:pathLst>
                <a:path w="33925" h="14205" extrusionOk="0">
                  <a:moveTo>
                    <a:pt x="20179" y="0"/>
                  </a:moveTo>
                  <a:cubicBezTo>
                    <a:pt x="18134" y="0"/>
                    <a:pt x="16086" y="345"/>
                    <a:pt x="14142" y="988"/>
                  </a:cubicBezTo>
                  <a:cubicBezTo>
                    <a:pt x="8810" y="2756"/>
                    <a:pt x="4402" y="6694"/>
                    <a:pt x="1184" y="11296"/>
                  </a:cubicBezTo>
                  <a:cubicBezTo>
                    <a:pt x="582" y="12158"/>
                    <a:pt x="0" y="13217"/>
                    <a:pt x="188" y="14204"/>
                  </a:cubicBezTo>
                  <a:cubicBezTo>
                    <a:pt x="3096" y="13161"/>
                    <a:pt x="5845" y="11679"/>
                    <a:pt x="8306" y="9811"/>
                  </a:cubicBezTo>
                  <a:cubicBezTo>
                    <a:pt x="8860" y="9392"/>
                    <a:pt x="9406" y="8947"/>
                    <a:pt x="10043" y="8662"/>
                  </a:cubicBezTo>
                  <a:cubicBezTo>
                    <a:pt x="10714" y="8361"/>
                    <a:pt x="11453" y="8254"/>
                    <a:pt x="12180" y="8153"/>
                  </a:cubicBezTo>
                  <a:cubicBezTo>
                    <a:pt x="14398" y="7851"/>
                    <a:pt x="16623" y="7604"/>
                    <a:pt x="18854" y="7415"/>
                  </a:cubicBezTo>
                  <a:cubicBezTo>
                    <a:pt x="19108" y="7394"/>
                    <a:pt x="19368" y="7374"/>
                    <a:pt x="19625" y="7374"/>
                  </a:cubicBezTo>
                  <a:cubicBezTo>
                    <a:pt x="20052" y="7374"/>
                    <a:pt x="20472" y="7428"/>
                    <a:pt x="20849" y="7619"/>
                  </a:cubicBezTo>
                  <a:cubicBezTo>
                    <a:pt x="21357" y="7877"/>
                    <a:pt x="21715" y="8348"/>
                    <a:pt x="22053" y="8804"/>
                  </a:cubicBezTo>
                  <a:cubicBezTo>
                    <a:pt x="22154" y="8940"/>
                    <a:pt x="22255" y="9076"/>
                    <a:pt x="22356" y="9210"/>
                  </a:cubicBezTo>
                  <a:cubicBezTo>
                    <a:pt x="23562" y="9083"/>
                    <a:pt x="24762" y="8900"/>
                    <a:pt x="25956" y="8682"/>
                  </a:cubicBezTo>
                  <a:cubicBezTo>
                    <a:pt x="27750" y="8352"/>
                    <a:pt x="30446" y="8218"/>
                    <a:pt x="31607" y="6564"/>
                  </a:cubicBezTo>
                  <a:cubicBezTo>
                    <a:pt x="33925" y="3264"/>
                    <a:pt x="25450" y="666"/>
                    <a:pt x="23315" y="279"/>
                  </a:cubicBezTo>
                  <a:cubicBezTo>
                    <a:pt x="22280" y="91"/>
                    <a:pt x="21230" y="0"/>
                    <a:pt x="20179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46"/>
            <p:cNvSpPr/>
            <p:nvPr/>
          </p:nvSpPr>
          <p:spPr>
            <a:xfrm>
              <a:off x="4369050" y="707850"/>
              <a:ext cx="817550" cy="351200"/>
            </a:xfrm>
            <a:custGeom>
              <a:avLst/>
              <a:gdLst/>
              <a:ahLst/>
              <a:cxnLst/>
              <a:rect l="l" t="t" r="r" b="b"/>
              <a:pathLst>
                <a:path w="32702" h="14048" extrusionOk="0">
                  <a:moveTo>
                    <a:pt x="25460" y="0"/>
                  </a:moveTo>
                  <a:cubicBezTo>
                    <a:pt x="25320" y="0"/>
                    <a:pt x="25180" y="2"/>
                    <a:pt x="25041" y="4"/>
                  </a:cubicBezTo>
                  <a:cubicBezTo>
                    <a:pt x="19427" y="96"/>
                    <a:pt x="13907" y="1409"/>
                    <a:pt x="8501" y="2932"/>
                  </a:cubicBezTo>
                  <a:cubicBezTo>
                    <a:pt x="4577" y="4037"/>
                    <a:pt x="1289" y="5437"/>
                    <a:pt x="295" y="9750"/>
                  </a:cubicBezTo>
                  <a:cubicBezTo>
                    <a:pt x="1" y="11024"/>
                    <a:pt x="266" y="12508"/>
                    <a:pt x="1269" y="13346"/>
                  </a:cubicBezTo>
                  <a:cubicBezTo>
                    <a:pt x="1876" y="13853"/>
                    <a:pt x="2635" y="14047"/>
                    <a:pt x="3427" y="14047"/>
                  </a:cubicBezTo>
                  <a:cubicBezTo>
                    <a:pt x="4209" y="14047"/>
                    <a:pt x="5023" y="13858"/>
                    <a:pt x="5757" y="13592"/>
                  </a:cubicBezTo>
                  <a:cubicBezTo>
                    <a:pt x="8443" y="12622"/>
                    <a:pt x="10751" y="10855"/>
                    <a:pt x="13209" y="9402"/>
                  </a:cubicBezTo>
                  <a:cubicBezTo>
                    <a:pt x="14220" y="8805"/>
                    <a:pt x="15272" y="8254"/>
                    <a:pt x="16408" y="7964"/>
                  </a:cubicBezTo>
                  <a:cubicBezTo>
                    <a:pt x="17532" y="7675"/>
                    <a:pt x="18706" y="7650"/>
                    <a:pt x="19867" y="7629"/>
                  </a:cubicBezTo>
                  <a:cubicBezTo>
                    <a:pt x="22315" y="7580"/>
                    <a:pt x="24761" y="7531"/>
                    <a:pt x="27208" y="7484"/>
                  </a:cubicBezTo>
                  <a:cubicBezTo>
                    <a:pt x="28787" y="7454"/>
                    <a:pt x="30587" y="7315"/>
                    <a:pt x="31558" y="6068"/>
                  </a:cubicBezTo>
                  <a:cubicBezTo>
                    <a:pt x="32702" y="4596"/>
                    <a:pt x="31930" y="2277"/>
                    <a:pt x="30408" y="1196"/>
                  </a:cubicBezTo>
                  <a:cubicBezTo>
                    <a:pt x="29001" y="198"/>
                    <a:pt x="27200" y="0"/>
                    <a:pt x="2546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6"/>
            <p:cNvSpPr/>
            <p:nvPr/>
          </p:nvSpPr>
          <p:spPr>
            <a:xfrm>
              <a:off x="4370450" y="707850"/>
              <a:ext cx="816175" cy="320250"/>
            </a:xfrm>
            <a:custGeom>
              <a:avLst/>
              <a:gdLst/>
              <a:ahLst/>
              <a:cxnLst/>
              <a:rect l="l" t="t" r="r" b="b"/>
              <a:pathLst>
                <a:path w="32647" h="12810" extrusionOk="0">
                  <a:moveTo>
                    <a:pt x="25405" y="0"/>
                  </a:moveTo>
                  <a:cubicBezTo>
                    <a:pt x="25265" y="0"/>
                    <a:pt x="25125" y="2"/>
                    <a:pt x="24986" y="4"/>
                  </a:cubicBezTo>
                  <a:cubicBezTo>
                    <a:pt x="19372" y="96"/>
                    <a:pt x="13853" y="1410"/>
                    <a:pt x="8447" y="2932"/>
                  </a:cubicBezTo>
                  <a:cubicBezTo>
                    <a:pt x="4520" y="4037"/>
                    <a:pt x="1235" y="5437"/>
                    <a:pt x="239" y="9750"/>
                  </a:cubicBezTo>
                  <a:cubicBezTo>
                    <a:pt x="1" y="10783"/>
                    <a:pt x="130" y="11957"/>
                    <a:pt x="724" y="12810"/>
                  </a:cubicBezTo>
                  <a:cubicBezTo>
                    <a:pt x="3407" y="11814"/>
                    <a:pt x="5843" y="10150"/>
                    <a:pt x="7730" y="7999"/>
                  </a:cubicBezTo>
                  <a:cubicBezTo>
                    <a:pt x="8173" y="7494"/>
                    <a:pt x="8596" y="6957"/>
                    <a:pt x="9159" y="6591"/>
                  </a:cubicBezTo>
                  <a:cubicBezTo>
                    <a:pt x="9701" y="6239"/>
                    <a:pt x="10341" y="6071"/>
                    <a:pt x="10968" y="5907"/>
                  </a:cubicBezTo>
                  <a:cubicBezTo>
                    <a:pt x="14363" y="5022"/>
                    <a:pt x="17760" y="4136"/>
                    <a:pt x="21157" y="3250"/>
                  </a:cubicBezTo>
                  <a:cubicBezTo>
                    <a:pt x="22437" y="4954"/>
                    <a:pt x="24050" y="6396"/>
                    <a:pt x="25865" y="7508"/>
                  </a:cubicBezTo>
                  <a:cubicBezTo>
                    <a:pt x="26295" y="7500"/>
                    <a:pt x="26723" y="7493"/>
                    <a:pt x="27153" y="7484"/>
                  </a:cubicBezTo>
                  <a:cubicBezTo>
                    <a:pt x="28733" y="7454"/>
                    <a:pt x="30534" y="7315"/>
                    <a:pt x="31503" y="6068"/>
                  </a:cubicBezTo>
                  <a:cubicBezTo>
                    <a:pt x="32647" y="4596"/>
                    <a:pt x="31876" y="2277"/>
                    <a:pt x="30354" y="1196"/>
                  </a:cubicBezTo>
                  <a:cubicBezTo>
                    <a:pt x="28946" y="198"/>
                    <a:pt x="27145" y="0"/>
                    <a:pt x="25405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6"/>
            <p:cNvSpPr/>
            <p:nvPr/>
          </p:nvSpPr>
          <p:spPr>
            <a:xfrm>
              <a:off x="4313850" y="479875"/>
              <a:ext cx="692275" cy="494150"/>
            </a:xfrm>
            <a:custGeom>
              <a:avLst/>
              <a:gdLst/>
              <a:ahLst/>
              <a:cxnLst/>
              <a:rect l="l" t="t" r="r" b="b"/>
              <a:pathLst>
                <a:path w="27691" h="19766" extrusionOk="0">
                  <a:moveTo>
                    <a:pt x="20913" y="0"/>
                  </a:moveTo>
                  <a:cubicBezTo>
                    <a:pt x="18727" y="0"/>
                    <a:pt x="16475" y="923"/>
                    <a:pt x="14503" y="1983"/>
                  </a:cubicBezTo>
                  <a:cubicBezTo>
                    <a:pt x="13789" y="2365"/>
                    <a:pt x="13137" y="2851"/>
                    <a:pt x="12489" y="3337"/>
                  </a:cubicBezTo>
                  <a:cubicBezTo>
                    <a:pt x="11125" y="4355"/>
                    <a:pt x="9762" y="5371"/>
                    <a:pt x="8400" y="6391"/>
                  </a:cubicBezTo>
                  <a:cubicBezTo>
                    <a:pt x="5879" y="8273"/>
                    <a:pt x="3318" y="10198"/>
                    <a:pt x="1491" y="12758"/>
                  </a:cubicBezTo>
                  <a:cubicBezTo>
                    <a:pt x="717" y="13844"/>
                    <a:pt x="69" y="15087"/>
                    <a:pt x="33" y="16420"/>
                  </a:cubicBezTo>
                  <a:cubicBezTo>
                    <a:pt x="0" y="17752"/>
                    <a:pt x="718" y="19174"/>
                    <a:pt x="1975" y="19619"/>
                  </a:cubicBezTo>
                  <a:cubicBezTo>
                    <a:pt x="2261" y="19719"/>
                    <a:pt x="2552" y="19765"/>
                    <a:pt x="2845" y="19765"/>
                  </a:cubicBezTo>
                  <a:cubicBezTo>
                    <a:pt x="3953" y="19765"/>
                    <a:pt x="5068" y="19105"/>
                    <a:pt x="5856" y="18271"/>
                  </a:cubicBezTo>
                  <a:cubicBezTo>
                    <a:pt x="6852" y="17218"/>
                    <a:pt x="7526" y="15895"/>
                    <a:pt x="8512" y="14833"/>
                  </a:cubicBezTo>
                  <a:cubicBezTo>
                    <a:pt x="10205" y="13011"/>
                    <a:pt x="12673" y="12111"/>
                    <a:pt x="15112" y="11614"/>
                  </a:cubicBezTo>
                  <a:cubicBezTo>
                    <a:pt x="17550" y="11115"/>
                    <a:pt x="20057" y="10949"/>
                    <a:pt x="22452" y="10275"/>
                  </a:cubicBezTo>
                  <a:cubicBezTo>
                    <a:pt x="24056" y="9824"/>
                    <a:pt x="25697" y="9058"/>
                    <a:pt x="26542" y="7624"/>
                  </a:cubicBezTo>
                  <a:cubicBezTo>
                    <a:pt x="27690" y="5676"/>
                    <a:pt x="26918" y="2990"/>
                    <a:pt x="25188" y="1538"/>
                  </a:cubicBezTo>
                  <a:cubicBezTo>
                    <a:pt x="23867" y="430"/>
                    <a:pt x="22405" y="0"/>
                    <a:pt x="209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46"/>
            <p:cNvSpPr/>
            <p:nvPr/>
          </p:nvSpPr>
          <p:spPr>
            <a:xfrm>
              <a:off x="4314275" y="479850"/>
              <a:ext cx="691800" cy="457750"/>
            </a:xfrm>
            <a:custGeom>
              <a:avLst/>
              <a:gdLst/>
              <a:ahLst/>
              <a:cxnLst/>
              <a:rect l="l" t="t" r="r" b="b"/>
              <a:pathLst>
                <a:path w="27672" h="18310" extrusionOk="0">
                  <a:moveTo>
                    <a:pt x="20893" y="1"/>
                  </a:moveTo>
                  <a:cubicBezTo>
                    <a:pt x="18708" y="1"/>
                    <a:pt x="16457" y="922"/>
                    <a:pt x="14486" y="1981"/>
                  </a:cubicBezTo>
                  <a:cubicBezTo>
                    <a:pt x="13772" y="2365"/>
                    <a:pt x="13120" y="2851"/>
                    <a:pt x="12472" y="3335"/>
                  </a:cubicBezTo>
                  <a:cubicBezTo>
                    <a:pt x="11108" y="4353"/>
                    <a:pt x="9745" y="5370"/>
                    <a:pt x="8383" y="6391"/>
                  </a:cubicBezTo>
                  <a:cubicBezTo>
                    <a:pt x="5862" y="8273"/>
                    <a:pt x="3301" y="10197"/>
                    <a:pt x="1474" y="12757"/>
                  </a:cubicBezTo>
                  <a:cubicBezTo>
                    <a:pt x="700" y="13844"/>
                    <a:pt x="52" y="15086"/>
                    <a:pt x="16" y="16419"/>
                  </a:cubicBezTo>
                  <a:cubicBezTo>
                    <a:pt x="0" y="17070"/>
                    <a:pt x="164" y="17739"/>
                    <a:pt x="481" y="18310"/>
                  </a:cubicBezTo>
                  <a:cubicBezTo>
                    <a:pt x="1524" y="17642"/>
                    <a:pt x="2520" y="16908"/>
                    <a:pt x="3417" y="16055"/>
                  </a:cubicBezTo>
                  <a:cubicBezTo>
                    <a:pt x="4645" y="14890"/>
                    <a:pt x="5669" y="13523"/>
                    <a:pt x="6873" y="12332"/>
                  </a:cubicBezTo>
                  <a:cubicBezTo>
                    <a:pt x="9647" y="9587"/>
                    <a:pt x="13262" y="7886"/>
                    <a:pt x="16798" y="6237"/>
                  </a:cubicBezTo>
                  <a:cubicBezTo>
                    <a:pt x="17361" y="5976"/>
                    <a:pt x="17950" y="5707"/>
                    <a:pt x="18565" y="5707"/>
                  </a:cubicBezTo>
                  <a:cubicBezTo>
                    <a:pt x="18600" y="5707"/>
                    <a:pt x="18635" y="5708"/>
                    <a:pt x="18670" y="5710"/>
                  </a:cubicBezTo>
                  <a:cubicBezTo>
                    <a:pt x="19927" y="5770"/>
                    <a:pt x="20801" y="6915"/>
                    <a:pt x="21687" y="7805"/>
                  </a:cubicBezTo>
                  <a:cubicBezTo>
                    <a:pt x="22422" y="8544"/>
                    <a:pt x="23280" y="9151"/>
                    <a:pt x="24212" y="9616"/>
                  </a:cubicBezTo>
                  <a:cubicBezTo>
                    <a:pt x="25158" y="9157"/>
                    <a:pt x="25996" y="8521"/>
                    <a:pt x="26522" y="7625"/>
                  </a:cubicBezTo>
                  <a:cubicBezTo>
                    <a:pt x="27672" y="5677"/>
                    <a:pt x="26899" y="2991"/>
                    <a:pt x="25168" y="1539"/>
                  </a:cubicBezTo>
                  <a:cubicBezTo>
                    <a:pt x="23847" y="430"/>
                    <a:pt x="22386" y="1"/>
                    <a:pt x="2089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46"/>
            <p:cNvSpPr/>
            <p:nvPr/>
          </p:nvSpPr>
          <p:spPr>
            <a:xfrm>
              <a:off x="4215475" y="159800"/>
              <a:ext cx="2054725" cy="1157600"/>
            </a:xfrm>
            <a:custGeom>
              <a:avLst/>
              <a:gdLst/>
              <a:ahLst/>
              <a:cxnLst/>
              <a:rect l="l" t="t" r="r" b="b"/>
              <a:pathLst>
                <a:path w="82189" h="46304" extrusionOk="0">
                  <a:moveTo>
                    <a:pt x="81276" y="28439"/>
                  </a:moveTo>
                  <a:cubicBezTo>
                    <a:pt x="81268" y="28457"/>
                    <a:pt x="81259" y="28474"/>
                    <a:pt x="81250" y="28492"/>
                  </a:cubicBezTo>
                  <a:cubicBezTo>
                    <a:pt x="81360" y="28575"/>
                    <a:pt x="81469" y="28659"/>
                    <a:pt x="81581" y="28741"/>
                  </a:cubicBezTo>
                  <a:cubicBezTo>
                    <a:pt x="81479" y="28640"/>
                    <a:pt x="81378" y="28540"/>
                    <a:pt x="81276" y="28439"/>
                  </a:cubicBezTo>
                  <a:close/>
                  <a:moveTo>
                    <a:pt x="40036" y="0"/>
                  </a:moveTo>
                  <a:cubicBezTo>
                    <a:pt x="37708" y="0"/>
                    <a:pt x="35341" y="741"/>
                    <a:pt x="33093" y="1478"/>
                  </a:cubicBezTo>
                  <a:lnTo>
                    <a:pt x="22789" y="4853"/>
                  </a:lnTo>
                  <a:cubicBezTo>
                    <a:pt x="20433" y="5624"/>
                    <a:pt x="18047" y="6411"/>
                    <a:pt x="15961" y="7753"/>
                  </a:cubicBezTo>
                  <a:cubicBezTo>
                    <a:pt x="14315" y="8813"/>
                    <a:pt x="13010" y="10558"/>
                    <a:pt x="11533" y="11843"/>
                  </a:cubicBezTo>
                  <a:cubicBezTo>
                    <a:pt x="7204" y="15611"/>
                    <a:pt x="3577" y="20182"/>
                    <a:pt x="888" y="25253"/>
                  </a:cubicBezTo>
                  <a:cubicBezTo>
                    <a:pt x="445" y="26084"/>
                    <a:pt x="21" y="26968"/>
                    <a:pt x="11" y="27908"/>
                  </a:cubicBezTo>
                  <a:cubicBezTo>
                    <a:pt x="1" y="28969"/>
                    <a:pt x="567" y="30018"/>
                    <a:pt x="1461" y="30591"/>
                  </a:cubicBezTo>
                  <a:cubicBezTo>
                    <a:pt x="1968" y="30917"/>
                    <a:pt x="2571" y="31083"/>
                    <a:pt x="3173" y="31083"/>
                  </a:cubicBezTo>
                  <a:cubicBezTo>
                    <a:pt x="3631" y="31083"/>
                    <a:pt x="4089" y="30987"/>
                    <a:pt x="4504" y="30792"/>
                  </a:cubicBezTo>
                  <a:cubicBezTo>
                    <a:pt x="5579" y="30287"/>
                    <a:pt x="6273" y="29234"/>
                    <a:pt x="6911" y="28231"/>
                  </a:cubicBezTo>
                  <a:cubicBezTo>
                    <a:pt x="8414" y="25867"/>
                    <a:pt x="10336" y="23399"/>
                    <a:pt x="11839" y="21036"/>
                  </a:cubicBezTo>
                  <a:cubicBezTo>
                    <a:pt x="14527" y="19676"/>
                    <a:pt x="16985" y="18221"/>
                    <a:pt x="19477" y="16531"/>
                  </a:cubicBezTo>
                  <a:cubicBezTo>
                    <a:pt x="22289" y="16484"/>
                    <a:pt x="25214" y="16335"/>
                    <a:pt x="27897" y="15482"/>
                  </a:cubicBezTo>
                  <a:cubicBezTo>
                    <a:pt x="28680" y="18452"/>
                    <a:pt x="28610" y="21889"/>
                    <a:pt x="30236" y="24493"/>
                  </a:cubicBezTo>
                  <a:cubicBezTo>
                    <a:pt x="32672" y="28396"/>
                    <a:pt x="35180" y="32376"/>
                    <a:pt x="38786" y="35229"/>
                  </a:cubicBezTo>
                  <a:cubicBezTo>
                    <a:pt x="40549" y="36625"/>
                    <a:pt x="42531" y="37713"/>
                    <a:pt x="44501" y="38795"/>
                  </a:cubicBezTo>
                  <a:cubicBezTo>
                    <a:pt x="46637" y="39965"/>
                    <a:pt x="48770" y="41137"/>
                    <a:pt x="50905" y="42308"/>
                  </a:cubicBezTo>
                  <a:cubicBezTo>
                    <a:pt x="53582" y="43777"/>
                    <a:pt x="56301" y="45263"/>
                    <a:pt x="59278" y="45944"/>
                  </a:cubicBezTo>
                  <a:cubicBezTo>
                    <a:pt x="60289" y="46175"/>
                    <a:pt x="61338" y="46303"/>
                    <a:pt x="62383" y="46303"/>
                  </a:cubicBezTo>
                  <a:cubicBezTo>
                    <a:pt x="64414" y="46303"/>
                    <a:pt x="66424" y="45820"/>
                    <a:pt x="68081" y="44671"/>
                  </a:cubicBezTo>
                  <a:cubicBezTo>
                    <a:pt x="68954" y="44853"/>
                    <a:pt x="69779" y="44916"/>
                    <a:pt x="70606" y="44916"/>
                  </a:cubicBezTo>
                  <a:cubicBezTo>
                    <a:pt x="71493" y="44916"/>
                    <a:pt x="72383" y="44844"/>
                    <a:pt x="73338" y="44770"/>
                  </a:cubicBezTo>
                  <a:cubicBezTo>
                    <a:pt x="74314" y="44694"/>
                    <a:pt x="75335" y="44527"/>
                    <a:pt x="76101" y="43916"/>
                  </a:cubicBezTo>
                  <a:cubicBezTo>
                    <a:pt x="76693" y="43446"/>
                    <a:pt x="77067" y="42762"/>
                    <a:pt x="77401" y="42084"/>
                  </a:cubicBezTo>
                  <a:cubicBezTo>
                    <a:pt x="78839" y="39162"/>
                    <a:pt x="79796" y="36005"/>
                    <a:pt x="80222" y="32776"/>
                  </a:cubicBezTo>
                  <a:cubicBezTo>
                    <a:pt x="80423" y="31255"/>
                    <a:pt x="80514" y="29691"/>
                    <a:pt x="81116" y="28281"/>
                  </a:cubicBezTo>
                  <a:cubicBezTo>
                    <a:pt x="81170" y="28334"/>
                    <a:pt x="81223" y="28386"/>
                    <a:pt x="81276" y="28439"/>
                  </a:cubicBezTo>
                  <a:lnTo>
                    <a:pt x="81276" y="28439"/>
                  </a:lnTo>
                  <a:cubicBezTo>
                    <a:pt x="82188" y="26589"/>
                    <a:pt x="81280" y="23042"/>
                    <a:pt x="79805" y="21618"/>
                  </a:cubicBezTo>
                  <a:cubicBezTo>
                    <a:pt x="78313" y="20183"/>
                    <a:pt x="76308" y="19439"/>
                    <a:pt x="74384" y="18678"/>
                  </a:cubicBezTo>
                  <a:cubicBezTo>
                    <a:pt x="65078" y="14991"/>
                    <a:pt x="56297" y="9980"/>
                    <a:pt x="48388" y="3844"/>
                  </a:cubicBezTo>
                  <a:cubicBezTo>
                    <a:pt x="46587" y="2445"/>
                    <a:pt x="44761" y="951"/>
                    <a:pt x="42562" y="333"/>
                  </a:cubicBezTo>
                  <a:cubicBezTo>
                    <a:pt x="41731" y="99"/>
                    <a:pt x="40886" y="0"/>
                    <a:pt x="40036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6"/>
            <p:cNvSpPr/>
            <p:nvPr/>
          </p:nvSpPr>
          <p:spPr>
            <a:xfrm>
              <a:off x="4291525" y="470900"/>
              <a:ext cx="1978525" cy="846500"/>
            </a:xfrm>
            <a:custGeom>
              <a:avLst/>
              <a:gdLst/>
              <a:ahLst/>
              <a:cxnLst/>
              <a:rect l="l" t="t" r="r" b="b"/>
              <a:pathLst>
                <a:path w="79141" h="33860" extrusionOk="0">
                  <a:moveTo>
                    <a:pt x="33045" y="1"/>
                  </a:moveTo>
                  <a:cubicBezTo>
                    <a:pt x="31615" y="1"/>
                    <a:pt x="30187" y="183"/>
                    <a:pt x="28804" y="559"/>
                  </a:cubicBezTo>
                  <a:cubicBezTo>
                    <a:pt x="26464" y="1196"/>
                    <a:pt x="19236" y="1986"/>
                    <a:pt x="16974" y="2860"/>
                  </a:cubicBezTo>
                  <a:cubicBezTo>
                    <a:pt x="12570" y="4560"/>
                    <a:pt x="12878" y="5614"/>
                    <a:pt x="8539" y="7475"/>
                  </a:cubicBezTo>
                  <a:cubicBezTo>
                    <a:pt x="4835" y="9065"/>
                    <a:pt x="0" y="13658"/>
                    <a:pt x="3866" y="17795"/>
                  </a:cubicBezTo>
                  <a:cubicBezTo>
                    <a:pt x="5278" y="19309"/>
                    <a:pt x="7440" y="19910"/>
                    <a:pt x="9521" y="19910"/>
                  </a:cubicBezTo>
                  <a:cubicBezTo>
                    <a:pt x="9621" y="19910"/>
                    <a:pt x="9722" y="19909"/>
                    <a:pt x="9822" y="19906"/>
                  </a:cubicBezTo>
                  <a:cubicBezTo>
                    <a:pt x="11994" y="19844"/>
                    <a:pt x="14102" y="19222"/>
                    <a:pt x="16222" y="18746"/>
                  </a:cubicBezTo>
                  <a:cubicBezTo>
                    <a:pt x="17579" y="18441"/>
                    <a:pt x="18978" y="18196"/>
                    <a:pt x="20363" y="18196"/>
                  </a:cubicBezTo>
                  <a:cubicBezTo>
                    <a:pt x="21140" y="18196"/>
                    <a:pt x="21912" y="18273"/>
                    <a:pt x="22671" y="18460"/>
                  </a:cubicBezTo>
                  <a:cubicBezTo>
                    <a:pt x="24122" y="18817"/>
                    <a:pt x="25374" y="19522"/>
                    <a:pt x="26521" y="20422"/>
                  </a:cubicBezTo>
                  <a:lnTo>
                    <a:pt x="26630" y="20422"/>
                  </a:lnTo>
                  <a:cubicBezTo>
                    <a:pt x="26650" y="20422"/>
                    <a:pt x="26671" y="20422"/>
                    <a:pt x="26692" y="20422"/>
                  </a:cubicBezTo>
                  <a:cubicBezTo>
                    <a:pt x="28710" y="20422"/>
                    <a:pt x="30725" y="20214"/>
                    <a:pt x="32720" y="19892"/>
                  </a:cubicBezTo>
                  <a:cubicBezTo>
                    <a:pt x="33644" y="20938"/>
                    <a:pt x="34642" y="21915"/>
                    <a:pt x="35742" y="22785"/>
                  </a:cubicBezTo>
                  <a:cubicBezTo>
                    <a:pt x="37505" y="24181"/>
                    <a:pt x="39486" y="25269"/>
                    <a:pt x="41457" y="26351"/>
                  </a:cubicBezTo>
                  <a:cubicBezTo>
                    <a:pt x="43592" y="27524"/>
                    <a:pt x="45726" y="28694"/>
                    <a:pt x="47862" y="29864"/>
                  </a:cubicBezTo>
                  <a:cubicBezTo>
                    <a:pt x="50539" y="31333"/>
                    <a:pt x="53258" y="32819"/>
                    <a:pt x="56233" y="33500"/>
                  </a:cubicBezTo>
                  <a:cubicBezTo>
                    <a:pt x="57244" y="33731"/>
                    <a:pt x="58294" y="33859"/>
                    <a:pt x="59339" y="33859"/>
                  </a:cubicBezTo>
                  <a:cubicBezTo>
                    <a:pt x="61370" y="33859"/>
                    <a:pt x="63380" y="33376"/>
                    <a:pt x="65038" y="32227"/>
                  </a:cubicBezTo>
                  <a:cubicBezTo>
                    <a:pt x="65911" y="32409"/>
                    <a:pt x="66736" y="32472"/>
                    <a:pt x="67563" y="32472"/>
                  </a:cubicBezTo>
                  <a:cubicBezTo>
                    <a:pt x="68450" y="32472"/>
                    <a:pt x="69339" y="32400"/>
                    <a:pt x="70293" y="32326"/>
                  </a:cubicBezTo>
                  <a:cubicBezTo>
                    <a:pt x="71271" y="32250"/>
                    <a:pt x="72293" y="32083"/>
                    <a:pt x="73058" y="31472"/>
                  </a:cubicBezTo>
                  <a:cubicBezTo>
                    <a:pt x="73647" y="31001"/>
                    <a:pt x="74024" y="30318"/>
                    <a:pt x="74357" y="29640"/>
                  </a:cubicBezTo>
                  <a:cubicBezTo>
                    <a:pt x="75796" y="26718"/>
                    <a:pt x="76753" y="23561"/>
                    <a:pt x="77179" y="20332"/>
                  </a:cubicBezTo>
                  <a:cubicBezTo>
                    <a:pt x="77379" y="18812"/>
                    <a:pt x="77471" y="17247"/>
                    <a:pt x="78073" y="15837"/>
                  </a:cubicBezTo>
                  <a:lnTo>
                    <a:pt x="78228" y="15993"/>
                  </a:lnTo>
                  <a:cubicBezTo>
                    <a:pt x="79141" y="14141"/>
                    <a:pt x="78235" y="10597"/>
                    <a:pt x="76759" y="9174"/>
                  </a:cubicBezTo>
                  <a:cubicBezTo>
                    <a:pt x="76432" y="8859"/>
                    <a:pt x="76075" y="8580"/>
                    <a:pt x="75704" y="8325"/>
                  </a:cubicBezTo>
                  <a:cubicBezTo>
                    <a:pt x="75575" y="8578"/>
                    <a:pt x="75464" y="8836"/>
                    <a:pt x="75377" y="9082"/>
                  </a:cubicBezTo>
                  <a:cubicBezTo>
                    <a:pt x="73100" y="15434"/>
                    <a:pt x="70822" y="21785"/>
                    <a:pt x="68548" y="28136"/>
                  </a:cubicBezTo>
                  <a:cubicBezTo>
                    <a:pt x="68297" y="28835"/>
                    <a:pt x="68027" y="29562"/>
                    <a:pt x="67477" y="30057"/>
                  </a:cubicBezTo>
                  <a:cubicBezTo>
                    <a:pt x="66910" y="30570"/>
                    <a:pt x="66146" y="30748"/>
                    <a:pt x="65367" y="30748"/>
                  </a:cubicBezTo>
                  <a:cubicBezTo>
                    <a:pt x="65005" y="30748"/>
                    <a:pt x="64640" y="30709"/>
                    <a:pt x="64290" y="30648"/>
                  </a:cubicBezTo>
                  <a:cubicBezTo>
                    <a:pt x="58915" y="29703"/>
                    <a:pt x="55254" y="24683"/>
                    <a:pt x="53000" y="19715"/>
                  </a:cubicBezTo>
                  <a:cubicBezTo>
                    <a:pt x="50744" y="14748"/>
                    <a:pt x="49198" y="9267"/>
                    <a:pt x="45470" y="5284"/>
                  </a:cubicBezTo>
                  <a:cubicBezTo>
                    <a:pt x="42304" y="1902"/>
                    <a:pt x="37667" y="1"/>
                    <a:pt x="330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6"/>
            <p:cNvSpPr/>
            <p:nvPr/>
          </p:nvSpPr>
          <p:spPr>
            <a:xfrm>
              <a:off x="6246750" y="870725"/>
              <a:ext cx="8250" cy="7625"/>
            </a:xfrm>
            <a:custGeom>
              <a:avLst/>
              <a:gdLst/>
              <a:ahLst/>
              <a:cxnLst/>
              <a:rect l="l" t="t" r="r" b="b"/>
              <a:pathLst>
                <a:path w="330" h="305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108" y="138"/>
                    <a:pt x="218" y="222"/>
                    <a:pt x="330" y="304"/>
                  </a:cubicBezTo>
                  <a:cubicBezTo>
                    <a:pt x="228" y="202"/>
                    <a:pt x="125" y="102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6"/>
            <p:cNvSpPr/>
            <p:nvPr/>
          </p:nvSpPr>
          <p:spPr>
            <a:xfrm>
              <a:off x="4934650" y="607600"/>
              <a:ext cx="763050" cy="351000"/>
            </a:xfrm>
            <a:custGeom>
              <a:avLst/>
              <a:gdLst/>
              <a:ahLst/>
              <a:cxnLst/>
              <a:rect l="l" t="t" r="r" b="b"/>
              <a:pathLst>
                <a:path w="30522" h="14040" extrusionOk="0">
                  <a:moveTo>
                    <a:pt x="11639" y="1"/>
                  </a:moveTo>
                  <a:cubicBezTo>
                    <a:pt x="9665" y="1"/>
                    <a:pt x="7710" y="243"/>
                    <a:pt x="5859" y="917"/>
                  </a:cubicBezTo>
                  <a:cubicBezTo>
                    <a:pt x="4651" y="1355"/>
                    <a:pt x="3470" y="2007"/>
                    <a:pt x="2728" y="3055"/>
                  </a:cubicBezTo>
                  <a:cubicBezTo>
                    <a:pt x="0" y="6898"/>
                    <a:pt x="6132" y="8018"/>
                    <a:pt x="8597" y="8993"/>
                  </a:cubicBezTo>
                  <a:cubicBezTo>
                    <a:pt x="12908" y="10694"/>
                    <a:pt x="17314" y="12162"/>
                    <a:pt x="21786" y="13380"/>
                  </a:cubicBezTo>
                  <a:cubicBezTo>
                    <a:pt x="23027" y="13718"/>
                    <a:pt x="24302" y="14040"/>
                    <a:pt x="25580" y="14040"/>
                  </a:cubicBezTo>
                  <a:cubicBezTo>
                    <a:pt x="25880" y="14040"/>
                    <a:pt x="26181" y="14022"/>
                    <a:pt x="26481" y="13982"/>
                  </a:cubicBezTo>
                  <a:cubicBezTo>
                    <a:pt x="28056" y="13774"/>
                    <a:pt x="29634" y="12833"/>
                    <a:pt x="30140" y="11325"/>
                  </a:cubicBezTo>
                  <a:cubicBezTo>
                    <a:pt x="30521" y="10187"/>
                    <a:pt x="30240" y="8924"/>
                    <a:pt x="29737" y="7835"/>
                  </a:cubicBezTo>
                  <a:cubicBezTo>
                    <a:pt x="28621" y="5413"/>
                    <a:pt x="26465" y="3580"/>
                    <a:pt x="24062" y="2425"/>
                  </a:cubicBezTo>
                  <a:cubicBezTo>
                    <a:pt x="21658" y="1269"/>
                    <a:pt x="19005" y="733"/>
                    <a:pt x="16362" y="369"/>
                  </a:cubicBezTo>
                  <a:cubicBezTo>
                    <a:pt x="14804" y="155"/>
                    <a:pt x="13216" y="1"/>
                    <a:pt x="116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6"/>
            <p:cNvSpPr/>
            <p:nvPr/>
          </p:nvSpPr>
          <p:spPr>
            <a:xfrm>
              <a:off x="4550400" y="706975"/>
              <a:ext cx="360725" cy="120975"/>
            </a:xfrm>
            <a:custGeom>
              <a:avLst/>
              <a:gdLst/>
              <a:ahLst/>
              <a:cxnLst/>
              <a:rect l="l" t="t" r="r" b="b"/>
              <a:pathLst>
                <a:path w="14429" h="4839" extrusionOk="0">
                  <a:moveTo>
                    <a:pt x="10133" y="1"/>
                  </a:moveTo>
                  <a:cubicBezTo>
                    <a:pt x="9655" y="1"/>
                    <a:pt x="9175" y="31"/>
                    <a:pt x="8710" y="76"/>
                  </a:cubicBezTo>
                  <a:cubicBezTo>
                    <a:pt x="6930" y="247"/>
                    <a:pt x="0" y="556"/>
                    <a:pt x="3115" y="3687"/>
                  </a:cubicBezTo>
                  <a:cubicBezTo>
                    <a:pt x="3946" y="4523"/>
                    <a:pt x="5249" y="4839"/>
                    <a:pt x="6679" y="4839"/>
                  </a:cubicBezTo>
                  <a:cubicBezTo>
                    <a:pt x="9060" y="4839"/>
                    <a:pt x="11792" y="3963"/>
                    <a:pt x="13282" y="3156"/>
                  </a:cubicBezTo>
                  <a:cubicBezTo>
                    <a:pt x="13831" y="2860"/>
                    <a:pt x="14429" y="2332"/>
                    <a:pt x="14265" y="1729"/>
                  </a:cubicBezTo>
                  <a:cubicBezTo>
                    <a:pt x="14204" y="1501"/>
                    <a:pt x="14039" y="1316"/>
                    <a:pt x="13866" y="1157"/>
                  </a:cubicBezTo>
                  <a:cubicBezTo>
                    <a:pt x="12872" y="254"/>
                    <a:pt x="11507" y="1"/>
                    <a:pt x="10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46"/>
            <p:cNvSpPr/>
            <p:nvPr/>
          </p:nvSpPr>
          <p:spPr>
            <a:xfrm>
              <a:off x="6249075" y="873875"/>
              <a:ext cx="5925" cy="4475"/>
            </a:xfrm>
            <a:custGeom>
              <a:avLst/>
              <a:gdLst/>
              <a:ahLst/>
              <a:cxnLst/>
              <a:rect l="l" t="t" r="r" b="b"/>
              <a:pathLst>
                <a:path w="237" h="179" extrusionOk="0">
                  <a:moveTo>
                    <a:pt x="0" y="0"/>
                  </a:moveTo>
                  <a:lnTo>
                    <a:pt x="237" y="178"/>
                  </a:lnTo>
                  <a:cubicBezTo>
                    <a:pt x="182" y="125"/>
                    <a:pt x="128" y="71"/>
                    <a:pt x="73" y="17"/>
                  </a:cubicBezTo>
                  <a:cubicBezTo>
                    <a:pt x="49" y="12"/>
                    <a:pt x="25" y="6"/>
                    <a:pt x="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46"/>
            <p:cNvSpPr/>
            <p:nvPr/>
          </p:nvSpPr>
          <p:spPr>
            <a:xfrm>
              <a:off x="6246750" y="870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30" y="79"/>
                    <a:pt x="60" y="103"/>
                    <a:pt x="93" y="126"/>
                  </a:cubicBezTo>
                  <a:cubicBezTo>
                    <a:pt x="118" y="132"/>
                    <a:pt x="142" y="138"/>
                    <a:pt x="166" y="143"/>
                  </a:cubicBezTo>
                  <a:cubicBezTo>
                    <a:pt x="118" y="95"/>
                    <a:pt x="70" y="47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46"/>
            <p:cNvSpPr/>
            <p:nvPr/>
          </p:nvSpPr>
          <p:spPr>
            <a:xfrm>
              <a:off x="4315850" y="159800"/>
              <a:ext cx="1954250" cy="712400"/>
            </a:xfrm>
            <a:custGeom>
              <a:avLst/>
              <a:gdLst/>
              <a:ahLst/>
              <a:cxnLst/>
              <a:rect l="l" t="t" r="r" b="b"/>
              <a:pathLst>
                <a:path w="78170" h="28496" extrusionOk="0">
                  <a:moveTo>
                    <a:pt x="36018" y="0"/>
                  </a:moveTo>
                  <a:cubicBezTo>
                    <a:pt x="33691" y="0"/>
                    <a:pt x="31323" y="740"/>
                    <a:pt x="29075" y="1478"/>
                  </a:cubicBezTo>
                  <a:lnTo>
                    <a:pt x="18772" y="4853"/>
                  </a:lnTo>
                  <a:cubicBezTo>
                    <a:pt x="16417" y="5624"/>
                    <a:pt x="14030" y="6411"/>
                    <a:pt x="11945" y="7753"/>
                  </a:cubicBezTo>
                  <a:cubicBezTo>
                    <a:pt x="10297" y="8813"/>
                    <a:pt x="8994" y="10558"/>
                    <a:pt x="7516" y="11843"/>
                  </a:cubicBezTo>
                  <a:cubicBezTo>
                    <a:pt x="4689" y="14305"/>
                    <a:pt x="2163" y="17109"/>
                    <a:pt x="0" y="20170"/>
                  </a:cubicBezTo>
                  <a:cubicBezTo>
                    <a:pt x="1852" y="18928"/>
                    <a:pt x="3651" y="17606"/>
                    <a:pt x="5388" y="16206"/>
                  </a:cubicBezTo>
                  <a:cubicBezTo>
                    <a:pt x="7747" y="14301"/>
                    <a:pt x="10063" y="12216"/>
                    <a:pt x="12910" y="11174"/>
                  </a:cubicBezTo>
                  <a:cubicBezTo>
                    <a:pt x="14969" y="10419"/>
                    <a:pt x="17185" y="10257"/>
                    <a:pt x="19352" y="9928"/>
                  </a:cubicBezTo>
                  <a:cubicBezTo>
                    <a:pt x="25040" y="9070"/>
                    <a:pt x="30746" y="7044"/>
                    <a:pt x="36394" y="7044"/>
                  </a:cubicBezTo>
                  <a:cubicBezTo>
                    <a:pt x="37846" y="7044"/>
                    <a:pt x="39295" y="7178"/>
                    <a:pt x="40739" y="7500"/>
                  </a:cubicBezTo>
                  <a:cubicBezTo>
                    <a:pt x="44560" y="8353"/>
                    <a:pt x="47981" y="10479"/>
                    <a:pt x="51049" y="12910"/>
                  </a:cubicBezTo>
                  <a:cubicBezTo>
                    <a:pt x="55629" y="16543"/>
                    <a:pt x="59626" y="20951"/>
                    <a:pt x="64647" y="23945"/>
                  </a:cubicBezTo>
                  <a:cubicBezTo>
                    <a:pt x="68446" y="26211"/>
                    <a:pt x="72678" y="27571"/>
                    <a:pt x="77024" y="28496"/>
                  </a:cubicBezTo>
                  <a:cubicBezTo>
                    <a:pt x="77053" y="28424"/>
                    <a:pt x="77076" y="28351"/>
                    <a:pt x="77107" y="28281"/>
                  </a:cubicBezTo>
                  <a:cubicBezTo>
                    <a:pt x="77153" y="28333"/>
                    <a:pt x="77206" y="28384"/>
                    <a:pt x="77258" y="28437"/>
                  </a:cubicBezTo>
                  <a:cubicBezTo>
                    <a:pt x="78169" y="26585"/>
                    <a:pt x="77265" y="23041"/>
                    <a:pt x="75789" y="21618"/>
                  </a:cubicBezTo>
                  <a:cubicBezTo>
                    <a:pt x="74298" y="20183"/>
                    <a:pt x="72291" y="19439"/>
                    <a:pt x="70367" y="18678"/>
                  </a:cubicBezTo>
                  <a:cubicBezTo>
                    <a:pt x="61061" y="14991"/>
                    <a:pt x="52279" y="9980"/>
                    <a:pt x="44372" y="3844"/>
                  </a:cubicBezTo>
                  <a:cubicBezTo>
                    <a:pt x="42568" y="2445"/>
                    <a:pt x="40742" y="951"/>
                    <a:pt x="38546" y="333"/>
                  </a:cubicBezTo>
                  <a:cubicBezTo>
                    <a:pt x="37714" y="99"/>
                    <a:pt x="36869" y="0"/>
                    <a:pt x="360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46"/>
            <p:cNvSpPr/>
            <p:nvPr/>
          </p:nvSpPr>
          <p:spPr>
            <a:xfrm>
              <a:off x="4693250" y="680400"/>
              <a:ext cx="17950" cy="161400"/>
            </a:xfrm>
            <a:custGeom>
              <a:avLst/>
              <a:gdLst/>
              <a:ahLst/>
              <a:cxnLst/>
              <a:rect l="l" t="t" r="r" b="b"/>
              <a:pathLst>
                <a:path w="718" h="6456" extrusionOk="0">
                  <a:moveTo>
                    <a:pt x="475" y="1"/>
                  </a:moveTo>
                  <a:cubicBezTo>
                    <a:pt x="403" y="1"/>
                    <a:pt x="336" y="54"/>
                    <a:pt x="325" y="127"/>
                  </a:cubicBezTo>
                  <a:cubicBezTo>
                    <a:pt x="1" y="2190"/>
                    <a:pt x="27" y="4278"/>
                    <a:pt x="403" y="6332"/>
                  </a:cubicBezTo>
                  <a:cubicBezTo>
                    <a:pt x="418" y="6405"/>
                    <a:pt x="479" y="6455"/>
                    <a:pt x="551" y="6455"/>
                  </a:cubicBezTo>
                  <a:cubicBezTo>
                    <a:pt x="558" y="6455"/>
                    <a:pt x="564" y="6454"/>
                    <a:pt x="571" y="6454"/>
                  </a:cubicBezTo>
                  <a:cubicBezTo>
                    <a:pt x="574" y="6454"/>
                    <a:pt x="577" y="6455"/>
                    <a:pt x="581" y="6455"/>
                  </a:cubicBezTo>
                  <a:cubicBezTo>
                    <a:pt x="663" y="6441"/>
                    <a:pt x="717" y="6362"/>
                    <a:pt x="703" y="6280"/>
                  </a:cubicBezTo>
                  <a:cubicBezTo>
                    <a:pt x="330" y="4259"/>
                    <a:pt x="305" y="2206"/>
                    <a:pt x="624" y="176"/>
                  </a:cubicBezTo>
                  <a:cubicBezTo>
                    <a:pt x="638" y="92"/>
                    <a:pt x="581" y="14"/>
                    <a:pt x="498" y="3"/>
                  </a:cubicBezTo>
                  <a:cubicBezTo>
                    <a:pt x="490" y="1"/>
                    <a:pt x="483" y="1"/>
                    <a:pt x="475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46"/>
            <p:cNvSpPr/>
            <p:nvPr/>
          </p:nvSpPr>
          <p:spPr>
            <a:xfrm>
              <a:off x="4718775" y="660300"/>
              <a:ext cx="33900" cy="151675"/>
            </a:xfrm>
            <a:custGeom>
              <a:avLst/>
              <a:gdLst/>
              <a:ahLst/>
              <a:cxnLst/>
              <a:rect l="l" t="t" r="r" b="b"/>
              <a:pathLst>
                <a:path w="1356" h="6067" extrusionOk="0">
                  <a:moveTo>
                    <a:pt x="1186" y="0"/>
                  </a:moveTo>
                  <a:cubicBezTo>
                    <a:pt x="1121" y="0"/>
                    <a:pt x="1063" y="42"/>
                    <a:pt x="1042" y="107"/>
                  </a:cubicBezTo>
                  <a:cubicBezTo>
                    <a:pt x="444" y="2078"/>
                    <a:pt x="0" y="4153"/>
                    <a:pt x="811" y="5976"/>
                  </a:cubicBezTo>
                  <a:cubicBezTo>
                    <a:pt x="837" y="6032"/>
                    <a:pt x="892" y="6067"/>
                    <a:pt x="950" y="6067"/>
                  </a:cubicBezTo>
                  <a:cubicBezTo>
                    <a:pt x="972" y="6067"/>
                    <a:pt x="991" y="6062"/>
                    <a:pt x="1011" y="6054"/>
                  </a:cubicBezTo>
                  <a:cubicBezTo>
                    <a:pt x="1088" y="6019"/>
                    <a:pt x="1121" y="5931"/>
                    <a:pt x="1088" y="5853"/>
                  </a:cubicBezTo>
                  <a:cubicBezTo>
                    <a:pt x="315" y="4120"/>
                    <a:pt x="748" y="2111"/>
                    <a:pt x="1332" y="195"/>
                  </a:cubicBezTo>
                  <a:cubicBezTo>
                    <a:pt x="1356" y="116"/>
                    <a:pt x="1312" y="33"/>
                    <a:pt x="1231" y="7"/>
                  </a:cubicBezTo>
                  <a:cubicBezTo>
                    <a:pt x="1216" y="2"/>
                    <a:pt x="1201" y="0"/>
                    <a:pt x="118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46"/>
            <p:cNvSpPr/>
            <p:nvPr/>
          </p:nvSpPr>
          <p:spPr>
            <a:xfrm>
              <a:off x="4757925" y="715575"/>
              <a:ext cx="14725" cy="63075"/>
            </a:xfrm>
            <a:custGeom>
              <a:avLst/>
              <a:gdLst/>
              <a:ahLst/>
              <a:cxnLst/>
              <a:rect l="l" t="t" r="r" b="b"/>
              <a:pathLst>
                <a:path w="589" h="2523" extrusionOk="0">
                  <a:moveTo>
                    <a:pt x="164" y="0"/>
                  </a:moveTo>
                  <a:cubicBezTo>
                    <a:pt x="157" y="0"/>
                    <a:pt x="151" y="1"/>
                    <a:pt x="144" y="2"/>
                  </a:cubicBezTo>
                  <a:cubicBezTo>
                    <a:pt x="61" y="12"/>
                    <a:pt x="1" y="88"/>
                    <a:pt x="11" y="169"/>
                  </a:cubicBezTo>
                  <a:lnTo>
                    <a:pt x="276" y="2389"/>
                  </a:lnTo>
                  <a:cubicBezTo>
                    <a:pt x="284" y="2465"/>
                    <a:pt x="352" y="2523"/>
                    <a:pt x="426" y="2523"/>
                  </a:cubicBezTo>
                  <a:lnTo>
                    <a:pt x="445" y="2523"/>
                  </a:lnTo>
                  <a:cubicBezTo>
                    <a:pt x="528" y="2511"/>
                    <a:pt x="588" y="2437"/>
                    <a:pt x="577" y="2354"/>
                  </a:cubicBezTo>
                  <a:lnTo>
                    <a:pt x="312" y="134"/>
                  </a:lnTo>
                  <a:cubicBezTo>
                    <a:pt x="303" y="57"/>
                    <a:pt x="237" y="0"/>
                    <a:pt x="164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46"/>
            <p:cNvSpPr/>
            <p:nvPr/>
          </p:nvSpPr>
          <p:spPr>
            <a:xfrm>
              <a:off x="4685650" y="403625"/>
              <a:ext cx="70000" cy="154350"/>
            </a:xfrm>
            <a:custGeom>
              <a:avLst/>
              <a:gdLst/>
              <a:ahLst/>
              <a:cxnLst/>
              <a:rect l="l" t="t" r="r" b="b"/>
              <a:pathLst>
                <a:path w="2800" h="6174" extrusionOk="0">
                  <a:moveTo>
                    <a:pt x="2637" y="1"/>
                  </a:moveTo>
                  <a:cubicBezTo>
                    <a:pt x="2562" y="1"/>
                    <a:pt x="2498" y="55"/>
                    <a:pt x="2488" y="131"/>
                  </a:cubicBezTo>
                  <a:cubicBezTo>
                    <a:pt x="2169" y="2474"/>
                    <a:pt x="1547" y="4191"/>
                    <a:pt x="591" y="5357"/>
                  </a:cubicBezTo>
                  <a:cubicBezTo>
                    <a:pt x="1116" y="3809"/>
                    <a:pt x="1178" y="2125"/>
                    <a:pt x="760" y="537"/>
                  </a:cubicBezTo>
                  <a:cubicBezTo>
                    <a:pt x="742" y="469"/>
                    <a:pt x="681" y="424"/>
                    <a:pt x="615" y="424"/>
                  </a:cubicBezTo>
                  <a:cubicBezTo>
                    <a:pt x="602" y="424"/>
                    <a:pt x="590" y="426"/>
                    <a:pt x="577" y="429"/>
                  </a:cubicBezTo>
                  <a:cubicBezTo>
                    <a:pt x="495" y="451"/>
                    <a:pt x="448" y="534"/>
                    <a:pt x="470" y="614"/>
                  </a:cubicBezTo>
                  <a:cubicBezTo>
                    <a:pt x="935" y="2388"/>
                    <a:pt x="779" y="4287"/>
                    <a:pt x="30" y="5960"/>
                  </a:cubicBezTo>
                  <a:cubicBezTo>
                    <a:pt x="1" y="6026"/>
                    <a:pt x="21" y="6103"/>
                    <a:pt x="80" y="6145"/>
                  </a:cubicBezTo>
                  <a:cubicBezTo>
                    <a:pt x="107" y="6165"/>
                    <a:pt x="138" y="6173"/>
                    <a:pt x="170" y="6173"/>
                  </a:cubicBezTo>
                  <a:cubicBezTo>
                    <a:pt x="206" y="6173"/>
                    <a:pt x="243" y="6161"/>
                    <a:pt x="269" y="6136"/>
                  </a:cubicBezTo>
                  <a:cubicBezTo>
                    <a:pt x="1580" y="4942"/>
                    <a:pt x="2404" y="2993"/>
                    <a:pt x="2787" y="171"/>
                  </a:cubicBezTo>
                  <a:cubicBezTo>
                    <a:pt x="2800" y="89"/>
                    <a:pt x="2741" y="12"/>
                    <a:pt x="2658" y="2"/>
                  </a:cubicBezTo>
                  <a:cubicBezTo>
                    <a:pt x="2651" y="1"/>
                    <a:pt x="2644" y="1"/>
                    <a:pt x="263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46"/>
            <p:cNvSpPr/>
            <p:nvPr/>
          </p:nvSpPr>
          <p:spPr>
            <a:xfrm>
              <a:off x="5075075" y="908600"/>
              <a:ext cx="520825" cy="242450"/>
            </a:xfrm>
            <a:custGeom>
              <a:avLst/>
              <a:gdLst/>
              <a:ahLst/>
              <a:cxnLst/>
              <a:rect l="l" t="t" r="r" b="b"/>
              <a:pathLst>
                <a:path w="20833" h="9698" extrusionOk="0">
                  <a:moveTo>
                    <a:pt x="167" y="1"/>
                  </a:moveTo>
                  <a:cubicBezTo>
                    <a:pt x="127" y="1"/>
                    <a:pt x="87" y="16"/>
                    <a:pt x="58" y="47"/>
                  </a:cubicBezTo>
                  <a:cubicBezTo>
                    <a:pt x="0" y="106"/>
                    <a:pt x="2" y="202"/>
                    <a:pt x="63" y="260"/>
                  </a:cubicBezTo>
                  <a:cubicBezTo>
                    <a:pt x="5646" y="5611"/>
                    <a:pt x="12960" y="8964"/>
                    <a:pt x="20659" y="9697"/>
                  </a:cubicBezTo>
                  <a:lnTo>
                    <a:pt x="20673" y="9697"/>
                  </a:lnTo>
                  <a:cubicBezTo>
                    <a:pt x="20749" y="9697"/>
                    <a:pt x="20817" y="9639"/>
                    <a:pt x="20824" y="9564"/>
                  </a:cubicBezTo>
                  <a:cubicBezTo>
                    <a:pt x="20832" y="9481"/>
                    <a:pt x="20769" y="9406"/>
                    <a:pt x="20688" y="9399"/>
                  </a:cubicBezTo>
                  <a:cubicBezTo>
                    <a:pt x="13056" y="8671"/>
                    <a:pt x="5805" y="5347"/>
                    <a:pt x="271" y="43"/>
                  </a:cubicBezTo>
                  <a:cubicBezTo>
                    <a:pt x="242" y="15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46"/>
            <p:cNvSpPr/>
            <p:nvPr/>
          </p:nvSpPr>
          <p:spPr>
            <a:xfrm>
              <a:off x="6120150" y="680625"/>
              <a:ext cx="651000" cy="819000"/>
            </a:xfrm>
            <a:custGeom>
              <a:avLst/>
              <a:gdLst/>
              <a:ahLst/>
              <a:cxnLst/>
              <a:rect l="l" t="t" r="r" b="b"/>
              <a:pathLst>
                <a:path w="26040" h="32760" extrusionOk="0">
                  <a:moveTo>
                    <a:pt x="21616" y="1"/>
                  </a:moveTo>
                  <a:cubicBezTo>
                    <a:pt x="20994" y="1"/>
                    <a:pt x="20354" y="85"/>
                    <a:pt x="19748" y="169"/>
                  </a:cubicBezTo>
                  <a:cubicBezTo>
                    <a:pt x="17107" y="533"/>
                    <a:pt x="14441" y="715"/>
                    <a:pt x="11775" y="715"/>
                  </a:cubicBezTo>
                  <a:cubicBezTo>
                    <a:pt x="10732" y="715"/>
                    <a:pt x="9688" y="687"/>
                    <a:pt x="8646" y="631"/>
                  </a:cubicBezTo>
                  <a:cubicBezTo>
                    <a:pt x="8554" y="626"/>
                    <a:pt x="8461" y="622"/>
                    <a:pt x="8367" y="622"/>
                  </a:cubicBezTo>
                  <a:cubicBezTo>
                    <a:pt x="8113" y="622"/>
                    <a:pt x="7861" y="656"/>
                    <a:pt x="7665" y="808"/>
                  </a:cubicBezTo>
                  <a:cubicBezTo>
                    <a:pt x="7472" y="957"/>
                    <a:pt x="7370" y="1192"/>
                    <a:pt x="7284" y="1420"/>
                  </a:cubicBezTo>
                  <a:cubicBezTo>
                    <a:pt x="6785" y="2753"/>
                    <a:pt x="6639" y="4186"/>
                    <a:pt x="6440" y="5593"/>
                  </a:cubicBezTo>
                  <a:cubicBezTo>
                    <a:pt x="5659" y="11140"/>
                    <a:pt x="4011" y="16565"/>
                    <a:pt x="1580" y="21611"/>
                  </a:cubicBezTo>
                  <a:cubicBezTo>
                    <a:pt x="1210" y="22381"/>
                    <a:pt x="0" y="23874"/>
                    <a:pt x="494" y="24756"/>
                  </a:cubicBezTo>
                  <a:cubicBezTo>
                    <a:pt x="974" y="25617"/>
                    <a:pt x="3379" y="25951"/>
                    <a:pt x="4260" y="26248"/>
                  </a:cubicBezTo>
                  <a:cubicBezTo>
                    <a:pt x="7200" y="27241"/>
                    <a:pt x="10139" y="28231"/>
                    <a:pt x="13077" y="29225"/>
                  </a:cubicBezTo>
                  <a:cubicBezTo>
                    <a:pt x="16440" y="30357"/>
                    <a:pt x="19799" y="31489"/>
                    <a:pt x="23159" y="32623"/>
                  </a:cubicBezTo>
                  <a:cubicBezTo>
                    <a:pt x="23362" y="32690"/>
                    <a:pt x="23575" y="32760"/>
                    <a:pt x="23786" y="32760"/>
                  </a:cubicBezTo>
                  <a:cubicBezTo>
                    <a:pt x="23852" y="32760"/>
                    <a:pt x="23918" y="32753"/>
                    <a:pt x="23983" y="32737"/>
                  </a:cubicBezTo>
                  <a:cubicBezTo>
                    <a:pt x="24298" y="32660"/>
                    <a:pt x="24529" y="32392"/>
                    <a:pt x="24698" y="32115"/>
                  </a:cubicBezTo>
                  <a:cubicBezTo>
                    <a:pt x="25343" y="31068"/>
                    <a:pt x="25422" y="29778"/>
                    <a:pt x="25476" y="28547"/>
                  </a:cubicBezTo>
                  <a:cubicBezTo>
                    <a:pt x="25701" y="23513"/>
                    <a:pt x="25803" y="18472"/>
                    <a:pt x="25905" y="13435"/>
                  </a:cubicBezTo>
                  <a:cubicBezTo>
                    <a:pt x="25975" y="10034"/>
                    <a:pt x="26040" y="6588"/>
                    <a:pt x="25254" y="3277"/>
                  </a:cubicBezTo>
                  <a:cubicBezTo>
                    <a:pt x="25023" y="2304"/>
                    <a:pt x="24681" y="1291"/>
                    <a:pt x="23900" y="667"/>
                  </a:cubicBezTo>
                  <a:cubicBezTo>
                    <a:pt x="23256" y="154"/>
                    <a:pt x="22453" y="1"/>
                    <a:pt x="216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46"/>
            <p:cNvSpPr/>
            <p:nvPr/>
          </p:nvSpPr>
          <p:spPr>
            <a:xfrm>
              <a:off x="6120225" y="696100"/>
              <a:ext cx="637275" cy="803525"/>
            </a:xfrm>
            <a:custGeom>
              <a:avLst/>
              <a:gdLst/>
              <a:ahLst/>
              <a:cxnLst/>
              <a:rect l="l" t="t" r="r" b="b"/>
              <a:pathLst>
                <a:path w="25491" h="32141" extrusionOk="0">
                  <a:moveTo>
                    <a:pt x="8373" y="1"/>
                  </a:moveTo>
                  <a:cubicBezTo>
                    <a:pt x="8117" y="1"/>
                    <a:pt x="7863" y="34"/>
                    <a:pt x="7664" y="187"/>
                  </a:cubicBezTo>
                  <a:cubicBezTo>
                    <a:pt x="7470" y="336"/>
                    <a:pt x="7369" y="571"/>
                    <a:pt x="7283" y="798"/>
                  </a:cubicBezTo>
                  <a:cubicBezTo>
                    <a:pt x="6784" y="2131"/>
                    <a:pt x="6638" y="3564"/>
                    <a:pt x="6438" y="4973"/>
                  </a:cubicBezTo>
                  <a:cubicBezTo>
                    <a:pt x="5657" y="10520"/>
                    <a:pt x="4009" y="15944"/>
                    <a:pt x="1578" y="20991"/>
                  </a:cubicBezTo>
                  <a:cubicBezTo>
                    <a:pt x="1209" y="21759"/>
                    <a:pt x="0" y="23254"/>
                    <a:pt x="492" y="24135"/>
                  </a:cubicBezTo>
                  <a:cubicBezTo>
                    <a:pt x="972" y="24997"/>
                    <a:pt x="3377" y="25329"/>
                    <a:pt x="4258" y="25627"/>
                  </a:cubicBezTo>
                  <a:cubicBezTo>
                    <a:pt x="7198" y="26620"/>
                    <a:pt x="10138" y="27611"/>
                    <a:pt x="13076" y="28603"/>
                  </a:cubicBezTo>
                  <a:cubicBezTo>
                    <a:pt x="16435" y="29738"/>
                    <a:pt x="19795" y="30871"/>
                    <a:pt x="23156" y="32004"/>
                  </a:cubicBezTo>
                  <a:cubicBezTo>
                    <a:pt x="23359" y="32071"/>
                    <a:pt x="23572" y="32141"/>
                    <a:pt x="23783" y="32141"/>
                  </a:cubicBezTo>
                  <a:cubicBezTo>
                    <a:pt x="23849" y="32141"/>
                    <a:pt x="23915" y="32134"/>
                    <a:pt x="23980" y="32118"/>
                  </a:cubicBezTo>
                  <a:cubicBezTo>
                    <a:pt x="24295" y="32041"/>
                    <a:pt x="24526" y="31773"/>
                    <a:pt x="24695" y="31496"/>
                  </a:cubicBezTo>
                  <a:cubicBezTo>
                    <a:pt x="25340" y="30449"/>
                    <a:pt x="25419" y="29159"/>
                    <a:pt x="25473" y="27928"/>
                  </a:cubicBezTo>
                  <a:cubicBezTo>
                    <a:pt x="25480" y="27783"/>
                    <a:pt x="25485" y="27638"/>
                    <a:pt x="25490" y="27492"/>
                  </a:cubicBezTo>
                  <a:cubicBezTo>
                    <a:pt x="25255" y="27483"/>
                    <a:pt x="25022" y="27473"/>
                    <a:pt x="24788" y="27459"/>
                  </a:cubicBezTo>
                  <a:cubicBezTo>
                    <a:pt x="20682" y="27205"/>
                    <a:pt x="16527" y="26073"/>
                    <a:pt x="13276" y="23549"/>
                  </a:cubicBezTo>
                  <a:cubicBezTo>
                    <a:pt x="12028" y="22580"/>
                    <a:pt x="10883" y="21333"/>
                    <a:pt x="10553" y="19787"/>
                  </a:cubicBezTo>
                  <a:cubicBezTo>
                    <a:pt x="10407" y="19100"/>
                    <a:pt x="10430" y="18389"/>
                    <a:pt x="10472" y="17689"/>
                  </a:cubicBezTo>
                  <a:cubicBezTo>
                    <a:pt x="10821" y="11798"/>
                    <a:pt x="12481" y="5925"/>
                    <a:pt x="12653" y="86"/>
                  </a:cubicBezTo>
                  <a:lnTo>
                    <a:pt x="12653" y="86"/>
                  </a:lnTo>
                  <a:cubicBezTo>
                    <a:pt x="12353" y="90"/>
                    <a:pt x="12054" y="92"/>
                    <a:pt x="11754" y="92"/>
                  </a:cubicBezTo>
                  <a:cubicBezTo>
                    <a:pt x="10717" y="92"/>
                    <a:pt x="9679" y="65"/>
                    <a:pt x="8644" y="10"/>
                  </a:cubicBezTo>
                  <a:cubicBezTo>
                    <a:pt x="8555" y="5"/>
                    <a:pt x="8464" y="1"/>
                    <a:pt x="8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46"/>
            <p:cNvSpPr/>
            <p:nvPr/>
          </p:nvSpPr>
          <p:spPr>
            <a:xfrm>
              <a:off x="6039425" y="636350"/>
              <a:ext cx="323850" cy="721500"/>
            </a:xfrm>
            <a:custGeom>
              <a:avLst/>
              <a:gdLst/>
              <a:ahLst/>
              <a:cxnLst/>
              <a:rect l="l" t="t" r="r" b="b"/>
              <a:pathLst>
                <a:path w="12954" h="28860" extrusionOk="0">
                  <a:moveTo>
                    <a:pt x="5326" y="0"/>
                  </a:moveTo>
                  <a:cubicBezTo>
                    <a:pt x="3982" y="7671"/>
                    <a:pt x="2640" y="15342"/>
                    <a:pt x="1297" y="23012"/>
                  </a:cubicBezTo>
                  <a:cubicBezTo>
                    <a:pt x="1094" y="23619"/>
                    <a:pt x="0" y="26489"/>
                    <a:pt x="168" y="26790"/>
                  </a:cubicBezTo>
                  <a:cubicBezTo>
                    <a:pt x="631" y="27615"/>
                    <a:pt x="4481" y="28345"/>
                    <a:pt x="5422" y="28678"/>
                  </a:cubicBezTo>
                  <a:cubicBezTo>
                    <a:pt x="5680" y="28769"/>
                    <a:pt x="5958" y="28860"/>
                    <a:pt x="6226" y="28860"/>
                  </a:cubicBezTo>
                  <a:cubicBezTo>
                    <a:pt x="6354" y="28860"/>
                    <a:pt x="6481" y="28839"/>
                    <a:pt x="6602" y="28787"/>
                  </a:cubicBezTo>
                  <a:cubicBezTo>
                    <a:pt x="7048" y="28598"/>
                    <a:pt x="7227" y="28073"/>
                    <a:pt x="7356" y="27604"/>
                  </a:cubicBezTo>
                  <a:cubicBezTo>
                    <a:pt x="9592" y="19537"/>
                    <a:pt x="11412" y="11350"/>
                    <a:pt x="12806" y="3095"/>
                  </a:cubicBezTo>
                  <a:cubicBezTo>
                    <a:pt x="12898" y="2547"/>
                    <a:pt x="12954" y="1897"/>
                    <a:pt x="12543" y="1524"/>
                  </a:cubicBezTo>
                  <a:cubicBezTo>
                    <a:pt x="12316" y="1322"/>
                    <a:pt x="12004" y="1257"/>
                    <a:pt x="11704" y="1201"/>
                  </a:cubicBezTo>
                  <a:cubicBezTo>
                    <a:pt x="9579" y="800"/>
                    <a:pt x="7453" y="400"/>
                    <a:pt x="5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46"/>
            <p:cNvSpPr/>
            <p:nvPr/>
          </p:nvSpPr>
          <p:spPr>
            <a:xfrm>
              <a:off x="6083175" y="649900"/>
              <a:ext cx="280100" cy="707975"/>
            </a:xfrm>
            <a:custGeom>
              <a:avLst/>
              <a:gdLst/>
              <a:ahLst/>
              <a:cxnLst/>
              <a:rect l="l" t="t" r="r" b="b"/>
              <a:pathLst>
                <a:path w="11204" h="28319" extrusionOk="0">
                  <a:moveTo>
                    <a:pt x="6450" y="0"/>
                  </a:moveTo>
                  <a:lnTo>
                    <a:pt x="6450" y="0"/>
                  </a:lnTo>
                  <a:cubicBezTo>
                    <a:pt x="6524" y="6417"/>
                    <a:pt x="5712" y="12846"/>
                    <a:pt x="4023" y="19038"/>
                  </a:cubicBezTo>
                  <a:cubicBezTo>
                    <a:pt x="3227" y="21964"/>
                    <a:pt x="2103" y="25007"/>
                    <a:pt x="0" y="27108"/>
                  </a:cubicBezTo>
                  <a:cubicBezTo>
                    <a:pt x="1328" y="27558"/>
                    <a:pt x="3078" y="27927"/>
                    <a:pt x="3672" y="28136"/>
                  </a:cubicBezTo>
                  <a:cubicBezTo>
                    <a:pt x="3931" y="28227"/>
                    <a:pt x="4210" y="28318"/>
                    <a:pt x="4479" y="28318"/>
                  </a:cubicBezTo>
                  <a:cubicBezTo>
                    <a:pt x="4607" y="28318"/>
                    <a:pt x="4732" y="28298"/>
                    <a:pt x="4852" y="28246"/>
                  </a:cubicBezTo>
                  <a:cubicBezTo>
                    <a:pt x="5298" y="28054"/>
                    <a:pt x="5477" y="27530"/>
                    <a:pt x="5606" y="27064"/>
                  </a:cubicBezTo>
                  <a:cubicBezTo>
                    <a:pt x="7842" y="18995"/>
                    <a:pt x="9660" y="10810"/>
                    <a:pt x="11056" y="2553"/>
                  </a:cubicBezTo>
                  <a:cubicBezTo>
                    <a:pt x="11147" y="2005"/>
                    <a:pt x="11204" y="1353"/>
                    <a:pt x="10793" y="982"/>
                  </a:cubicBezTo>
                  <a:cubicBezTo>
                    <a:pt x="10566" y="780"/>
                    <a:pt x="10251" y="715"/>
                    <a:pt x="9954" y="659"/>
                  </a:cubicBezTo>
                  <a:cubicBezTo>
                    <a:pt x="8786" y="439"/>
                    <a:pt x="7618" y="221"/>
                    <a:pt x="6450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46"/>
            <p:cNvSpPr/>
            <p:nvPr/>
          </p:nvSpPr>
          <p:spPr>
            <a:xfrm>
              <a:off x="2442825" y="268225"/>
              <a:ext cx="349475" cy="499350"/>
            </a:xfrm>
            <a:custGeom>
              <a:avLst/>
              <a:gdLst/>
              <a:ahLst/>
              <a:cxnLst/>
              <a:rect l="l" t="t" r="r" b="b"/>
              <a:pathLst>
                <a:path w="13979" h="19974" extrusionOk="0">
                  <a:moveTo>
                    <a:pt x="6082" y="0"/>
                  </a:moveTo>
                  <a:cubicBezTo>
                    <a:pt x="5835" y="0"/>
                    <a:pt x="5587" y="13"/>
                    <a:pt x="5342" y="26"/>
                  </a:cubicBezTo>
                  <a:cubicBezTo>
                    <a:pt x="5150" y="38"/>
                    <a:pt x="4949" y="49"/>
                    <a:pt x="4785" y="151"/>
                  </a:cubicBezTo>
                  <a:cubicBezTo>
                    <a:pt x="4608" y="258"/>
                    <a:pt x="4504" y="446"/>
                    <a:pt x="4412" y="630"/>
                  </a:cubicBezTo>
                  <a:cubicBezTo>
                    <a:pt x="3250" y="3002"/>
                    <a:pt x="3844" y="5984"/>
                    <a:pt x="5629" y="7929"/>
                  </a:cubicBezTo>
                  <a:cubicBezTo>
                    <a:pt x="5315" y="8839"/>
                    <a:pt x="5428" y="9713"/>
                    <a:pt x="5682" y="10642"/>
                  </a:cubicBezTo>
                  <a:cubicBezTo>
                    <a:pt x="5633" y="10641"/>
                    <a:pt x="5585" y="10640"/>
                    <a:pt x="5537" y="10640"/>
                  </a:cubicBezTo>
                  <a:cubicBezTo>
                    <a:pt x="3227" y="10640"/>
                    <a:pt x="1000" y="12275"/>
                    <a:pt x="323" y="14487"/>
                  </a:cubicBezTo>
                  <a:cubicBezTo>
                    <a:pt x="0" y="15548"/>
                    <a:pt x="1074" y="16444"/>
                    <a:pt x="1834" y="17251"/>
                  </a:cubicBezTo>
                  <a:cubicBezTo>
                    <a:pt x="2589" y="18056"/>
                    <a:pt x="3364" y="18877"/>
                    <a:pt x="4329" y="19416"/>
                  </a:cubicBezTo>
                  <a:cubicBezTo>
                    <a:pt x="4940" y="19757"/>
                    <a:pt x="5647" y="19973"/>
                    <a:pt x="6341" y="19973"/>
                  </a:cubicBezTo>
                  <a:cubicBezTo>
                    <a:pt x="6744" y="19973"/>
                    <a:pt x="7142" y="19901"/>
                    <a:pt x="7515" y="19737"/>
                  </a:cubicBezTo>
                  <a:cubicBezTo>
                    <a:pt x="8469" y="19320"/>
                    <a:pt x="9093" y="18400"/>
                    <a:pt x="9908" y="17752"/>
                  </a:cubicBezTo>
                  <a:cubicBezTo>
                    <a:pt x="10667" y="17149"/>
                    <a:pt x="11600" y="16771"/>
                    <a:pt x="12283" y="16084"/>
                  </a:cubicBezTo>
                  <a:cubicBezTo>
                    <a:pt x="13443" y="14922"/>
                    <a:pt x="13651" y="13143"/>
                    <a:pt x="13795" y="11506"/>
                  </a:cubicBezTo>
                  <a:cubicBezTo>
                    <a:pt x="13887" y="10474"/>
                    <a:pt x="13979" y="9428"/>
                    <a:pt x="13792" y="8409"/>
                  </a:cubicBezTo>
                  <a:cubicBezTo>
                    <a:pt x="13484" y="6719"/>
                    <a:pt x="12634" y="5306"/>
                    <a:pt x="11456" y="4058"/>
                  </a:cubicBezTo>
                  <a:cubicBezTo>
                    <a:pt x="10619" y="3172"/>
                    <a:pt x="9785" y="2289"/>
                    <a:pt x="8950" y="1405"/>
                  </a:cubicBezTo>
                  <a:cubicBezTo>
                    <a:pt x="8533" y="962"/>
                    <a:pt x="8098" y="509"/>
                    <a:pt x="7544" y="258"/>
                  </a:cubicBezTo>
                  <a:cubicBezTo>
                    <a:pt x="7087" y="53"/>
                    <a:pt x="6586" y="0"/>
                    <a:pt x="608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46"/>
            <p:cNvSpPr/>
            <p:nvPr/>
          </p:nvSpPr>
          <p:spPr>
            <a:xfrm>
              <a:off x="2442825" y="389000"/>
              <a:ext cx="349450" cy="378575"/>
            </a:xfrm>
            <a:custGeom>
              <a:avLst/>
              <a:gdLst/>
              <a:ahLst/>
              <a:cxnLst/>
              <a:rect l="l" t="t" r="r" b="b"/>
              <a:pathLst>
                <a:path w="13978" h="15143" extrusionOk="0">
                  <a:moveTo>
                    <a:pt x="12118" y="1"/>
                  </a:moveTo>
                  <a:cubicBezTo>
                    <a:pt x="12096" y="2917"/>
                    <a:pt x="11542" y="5830"/>
                    <a:pt x="10467" y="8543"/>
                  </a:cubicBezTo>
                  <a:cubicBezTo>
                    <a:pt x="9101" y="8709"/>
                    <a:pt x="7773" y="9165"/>
                    <a:pt x="6589" y="9867"/>
                  </a:cubicBezTo>
                  <a:cubicBezTo>
                    <a:pt x="5619" y="8531"/>
                    <a:pt x="4406" y="7376"/>
                    <a:pt x="3039" y="6453"/>
                  </a:cubicBezTo>
                  <a:cubicBezTo>
                    <a:pt x="1769" y="7130"/>
                    <a:pt x="746" y="8279"/>
                    <a:pt x="326" y="9656"/>
                  </a:cubicBezTo>
                  <a:cubicBezTo>
                    <a:pt x="0" y="10716"/>
                    <a:pt x="1075" y="11613"/>
                    <a:pt x="1834" y="12420"/>
                  </a:cubicBezTo>
                  <a:cubicBezTo>
                    <a:pt x="2592" y="13225"/>
                    <a:pt x="3364" y="14046"/>
                    <a:pt x="4329" y="14585"/>
                  </a:cubicBezTo>
                  <a:cubicBezTo>
                    <a:pt x="4940" y="14926"/>
                    <a:pt x="5647" y="15142"/>
                    <a:pt x="6341" y="15142"/>
                  </a:cubicBezTo>
                  <a:cubicBezTo>
                    <a:pt x="6744" y="15142"/>
                    <a:pt x="7142" y="15070"/>
                    <a:pt x="7515" y="14906"/>
                  </a:cubicBezTo>
                  <a:cubicBezTo>
                    <a:pt x="8469" y="14489"/>
                    <a:pt x="9093" y="13569"/>
                    <a:pt x="9908" y="12921"/>
                  </a:cubicBezTo>
                  <a:cubicBezTo>
                    <a:pt x="10667" y="12318"/>
                    <a:pt x="11600" y="11940"/>
                    <a:pt x="12283" y="11253"/>
                  </a:cubicBezTo>
                  <a:cubicBezTo>
                    <a:pt x="13443" y="10091"/>
                    <a:pt x="13651" y="8312"/>
                    <a:pt x="13795" y="6675"/>
                  </a:cubicBezTo>
                  <a:cubicBezTo>
                    <a:pt x="13887" y="5646"/>
                    <a:pt x="13977" y="4600"/>
                    <a:pt x="13792" y="3580"/>
                  </a:cubicBezTo>
                  <a:cubicBezTo>
                    <a:pt x="13547" y="2229"/>
                    <a:pt x="12950" y="1056"/>
                    <a:pt x="12118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46"/>
            <p:cNvSpPr/>
            <p:nvPr/>
          </p:nvSpPr>
          <p:spPr>
            <a:xfrm>
              <a:off x="803175" y="179000"/>
              <a:ext cx="1938800" cy="1108625"/>
            </a:xfrm>
            <a:custGeom>
              <a:avLst/>
              <a:gdLst/>
              <a:ahLst/>
              <a:cxnLst/>
              <a:rect l="l" t="t" r="r" b="b"/>
              <a:pathLst>
                <a:path w="77552" h="44345" extrusionOk="0">
                  <a:moveTo>
                    <a:pt x="39481" y="1"/>
                  </a:moveTo>
                  <a:cubicBezTo>
                    <a:pt x="38228" y="1"/>
                    <a:pt x="36976" y="129"/>
                    <a:pt x="35746" y="398"/>
                  </a:cubicBezTo>
                  <a:cubicBezTo>
                    <a:pt x="34181" y="740"/>
                    <a:pt x="32659" y="1298"/>
                    <a:pt x="31073" y="1517"/>
                  </a:cubicBezTo>
                  <a:cubicBezTo>
                    <a:pt x="30334" y="1620"/>
                    <a:pt x="29588" y="1647"/>
                    <a:pt x="28841" y="1647"/>
                  </a:cubicBezTo>
                  <a:cubicBezTo>
                    <a:pt x="28409" y="1647"/>
                    <a:pt x="27977" y="1638"/>
                    <a:pt x="27545" y="1629"/>
                  </a:cubicBezTo>
                  <a:cubicBezTo>
                    <a:pt x="21542" y="1501"/>
                    <a:pt x="15538" y="1372"/>
                    <a:pt x="9537" y="1245"/>
                  </a:cubicBezTo>
                  <a:cubicBezTo>
                    <a:pt x="9237" y="1238"/>
                    <a:pt x="8933" y="1233"/>
                    <a:pt x="8627" y="1233"/>
                  </a:cubicBezTo>
                  <a:cubicBezTo>
                    <a:pt x="6728" y="1233"/>
                    <a:pt x="4767" y="1423"/>
                    <a:pt x="3357" y="2641"/>
                  </a:cubicBezTo>
                  <a:cubicBezTo>
                    <a:pt x="2510" y="3373"/>
                    <a:pt x="1971" y="4401"/>
                    <a:pt x="1570" y="5444"/>
                  </a:cubicBezTo>
                  <a:cubicBezTo>
                    <a:pt x="0" y="9534"/>
                    <a:pt x="294" y="14082"/>
                    <a:pt x="803" y="18432"/>
                  </a:cubicBezTo>
                  <a:cubicBezTo>
                    <a:pt x="1227" y="22087"/>
                    <a:pt x="2326" y="27186"/>
                    <a:pt x="5240" y="29435"/>
                  </a:cubicBezTo>
                  <a:cubicBezTo>
                    <a:pt x="9578" y="27363"/>
                    <a:pt x="14382" y="26330"/>
                    <a:pt x="19187" y="26330"/>
                  </a:cubicBezTo>
                  <a:cubicBezTo>
                    <a:pt x="24286" y="26330"/>
                    <a:pt x="29385" y="27493"/>
                    <a:pt x="33928" y="29812"/>
                  </a:cubicBezTo>
                  <a:cubicBezTo>
                    <a:pt x="40346" y="33087"/>
                    <a:pt x="45484" y="38393"/>
                    <a:pt x="51552" y="42278"/>
                  </a:cubicBezTo>
                  <a:cubicBezTo>
                    <a:pt x="52854" y="43114"/>
                    <a:pt x="54232" y="43893"/>
                    <a:pt x="55749" y="44190"/>
                  </a:cubicBezTo>
                  <a:cubicBezTo>
                    <a:pt x="56333" y="44305"/>
                    <a:pt x="56926" y="44345"/>
                    <a:pt x="57522" y="44345"/>
                  </a:cubicBezTo>
                  <a:cubicBezTo>
                    <a:pt x="58221" y="44345"/>
                    <a:pt x="58925" y="44289"/>
                    <a:pt x="59621" y="44234"/>
                  </a:cubicBezTo>
                  <a:cubicBezTo>
                    <a:pt x="64436" y="43853"/>
                    <a:pt x="69359" y="43443"/>
                    <a:pt x="73762" y="41464"/>
                  </a:cubicBezTo>
                  <a:cubicBezTo>
                    <a:pt x="75609" y="40633"/>
                    <a:pt x="77551" y="39168"/>
                    <a:pt x="77524" y="37144"/>
                  </a:cubicBezTo>
                  <a:cubicBezTo>
                    <a:pt x="77501" y="35381"/>
                    <a:pt x="75997" y="34043"/>
                    <a:pt x="75189" y="32475"/>
                  </a:cubicBezTo>
                  <a:cubicBezTo>
                    <a:pt x="74342" y="30829"/>
                    <a:pt x="74268" y="28912"/>
                    <a:pt x="73935" y="27090"/>
                  </a:cubicBezTo>
                  <a:cubicBezTo>
                    <a:pt x="73137" y="22704"/>
                    <a:pt x="70702" y="18636"/>
                    <a:pt x="67213" y="15859"/>
                  </a:cubicBezTo>
                  <a:cubicBezTo>
                    <a:pt x="65453" y="14457"/>
                    <a:pt x="63010" y="13660"/>
                    <a:pt x="60741" y="13660"/>
                  </a:cubicBezTo>
                  <a:cubicBezTo>
                    <a:pt x="60625" y="13660"/>
                    <a:pt x="60510" y="13662"/>
                    <a:pt x="60395" y="13666"/>
                  </a:cubicBezTo>
                  <a:cubicBezTo>
                    <a:pt x="57745" y="10234"/>
                    <a:pt x="54816" y="6424"/>
                    <a:pt x="51294" y="3896"/>
                  </a:cubicBezTo>
                  <a:cubicBezTo>
                    <a:pt x="47872" y="1440"/>
                    <a:pt x="43672" y="1"/>
                    <a:pt x="3948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46"/>
            <p:cNvSpPr/>
            <p:nvPr/>
          </p:nvSpPr>
          <p:spPr>
            <a:xfrm>
              <a:off x="1264450" y="178975"/>
              <a:ext cx="1477525" cy="1068050"/>
            </a:xfrm>
            <a:custGeom>
              <a:avLst/>
              <a:gdLst/>
              <a:ahLst/>
              <a:cxnLst/>
              <a:rect l="l" t="t" r="r" b="b"/>
              <a:pathLst>
                <a:path w="59101" h="42722" extrusionOk="0">
                  <a:moveTo>
                    <a:pt x="21030" y="0"/>
                  </a:moveTo>
                  <a:cubicBezTo>
                    <a:pt x="19777" y="0"/>
                    <a:pt x="18525" y="129"/>
                    <a:pt x="17295" y="397"/>
                  </a:cubicBezTo>
                  <a:cubicBezTo>
                    <a:pt x="15730" y="740"/>
                    <a:pt x="14208" y="1296"/>
                    <a:pt x="12622" y="1517"/>
                  </a:cubicBezTo>
                  <a:cubicBezTo>
                    <a:pt x="11883" y="1619"/>
                    <a:pt x="11137" y="1646"/>
                    <a:pt x="10390" y="1646"/>
                  </a:cubicBezTo>
                  <a:cubicBezTo>
                    <a:pt x="9958" y="1646"/>
                    <a:pt x="9526" y="1637"/>
                    <a:pt x="9094" y="1628"/>
                  </a:cubicBezTo>
                  <a:lnTo>
                    <a:pt x="1" y="1435"/>
                  </a:lnTo>
                  <a:lnTo>
                    <a:pt x="1" y="1435"/>
                  </a:lnTo>
                  <a:cubicBezTo>
                    <a:pt x="426" y="1574"/>
                    <a:pt x="851" y="1716"/>
                    <a:pt x="1273" y="1862"/>
                  </a:cubicBezTo>
                  <a:cubicBezTo>
                    <a:pt x="2668" y="2345"/>
                    <a:pt x="4085" y="2884"/>
                    <a:pt x="5183" y="3868"/>
                  </a:cubicBezTo>
                  <a:cubicBezTo>
                    <a:pt x="7590" y="6031"/>
                    <a:pt x="7822" y="9656"/>
                    <a:pt x="7901" y="12891"/>
                  </a:cubicBezTo>
                  <a:cubicBezTo>
                    <a:pt x="7979" y="16125"/>
                    <a:pt x="8253" y="19759"/>
                    <a:pt x="10701" y="21874"/>
                  </a:cubicBezTo>
                  <a:cubicBezTo>
                    <a:pt x="11166" y="18010"/>
                    <a:pt x="11961" y="14169"/>
                    <a:pt x="12093" y="10279"/>
                  </a:cubicBezTo>
                  <a:cubicBezTo>
                    <a:pt x="12266" y="5233"/>
                    <a:pt x="18158" y="2857"/>
                    <a:pt x="20060" y="2857"/>
                  </a:cubicBezTo>
                  <a:cubicBezTo>
                    <a:pt x="20256" y="2857"/>
                    <a:pt x="20410" y="2882"/>
                    <a:pt x="20510" y="2933"/>
                  </a:cubicBezTo>
                  <a:cubicBezTo>
                    <a:pt x="26832" y="6103"/>
                    <a:pt x="30232" y="13815"/>
                    <a:pt x="34424" y="19511"/>
                  </a:cubicBezTo>
                  <a:cubicBezTo>
                    <a:pt x="34646" y="19812"/>
                    <a:pt x="34876" y="20170"/>
                    <a:pt x="34782" y="20533"/>
                  </a:cubicBezTo>
                  <a:cubicBezTo>
                    <a:pt x="34711" y="20812"/>
                    <a:pt x="34467" y="21006"/>
                    <a:pt x="34238" y="21179"/>
                  </a:cubicBezTo>
                  <a:cubicBezTo>
                    <a:pt x="31823" y="23008"/>
                    <a:pt x="29408" y="24835"/>
                    <a:pt x="26993" y="26664"/>
                  </a:cubicBezTo>
                  <a:cubicBezTo>
                    <a:pt x="26494" y="27042"/>
                    <a:pt x="25974" y="27445"/>
                    <a:pt x="25714" y="28017"/>
                  </a:cubicBezTo>
                  <a:cubicBezTo>
                    <a:pt x="25085" y="29400"/>
                    <a:pt x="26298" y="30968"/>
                    <a:pt x="27658" y="31647"/>
                  </a:cubicBezTo>
                  <a:cubicBezTo>
                    <a:pt x="29855" y="32741"/>
                    <a:pt x="32472" y="32590"/>
                    <a:pt x="34778" y="33433"/>
                  </a:cubicBezTo>
                  <a:cubicBezTo>
                    <a:pt x="37093" y="34276"/>
                    <a:pt x="38922" y="36049"/>
                    <a:pt x="40881" y="37542"/>
                  </a:cubicBezTo>
                  <a:cubicBezTo>
                    <a:pt x="44098" y="39997"/>
                    <a:pt x="47832" y="41747"/>
                    <a:pt x="51758" y="42722"/>
                  </a:cubicBezTo>
                  <a:cubicBezTo>
                    <a:pt x="52970" y="42391"/>
                    <a:pt x="54161" y="41982"/>
                    <a:pt x="55313" y="41465"/>
                  </a:cubicBezTo>
                  <a:cubicBezTo>
                    <a:pt x="57158" y="40634"/>
                    <a:pt x="59100" y="39168"/>
                    <a:pt x="59073" y="37144"/>
                  </a:cubicBezTo>
                  <a:cubicBezTo>
                    <a:pt x="59050" y="35381"/>
                    <a:pt x="57546" y="34042"/>
                    <a:pt x="56738" y="32474"/>
                  </a:cubicBezTo>
                  <a:cubicBezTo>
                    <a:pt x="55891" y="30828"/>
                    <a:pt x="55817" y="28911"/>
                    <a:pt x="55484" y="27090"/>
                  </a:cubicBezTo>
                  <a:cubicBezTo>
                    <a:pt x="54686" y="22704"/>
                    <a:pt x="52251" y="18635"/>
                    <a:pt x="48762" y="15857"/>
                  </a:cubicBezTo>
                  <a:cubicBezTo>
                    <a:pt x="47002" y="14457"/>
                    <a:pt x="44558" y="13658"/>
                    <a:pt x="42289" y="13658"/>
                  </a:cubicBezTo>
                  <a:cubicBezTo>
                    <a:pt x="42174" y="13658"/>
                    <a:pt x="42059" y="13660"/>
                    <a:pt x="41944" y="13665"/>
                  </a:cubicBezTo>
                  <a:cubicBezTo>
                    <a:pt x="39294" y="10232"/>
                    <a:pt x="36365" y="6424"/>
                    <a:pt x="32843" y="3896"/>
                  </a:cubicBezTo>
                  <a:cubicBezTo>
                    <a:pt x="29421" y="1439"/>
                    <a:pt x="25221" y="0"/>
                    <a:pt x="21030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46"/>
            <p:cNvSpPr/>
            <p:nvPr/>
          </p:nvSpPr>
          <p:spPr>
            <a:xfrm>
              <a:off x="2566225" y="201350"/>
              <a:ext cx="530150" cy="681975"/>
            </a:xfrm>
            <a:custGeom>
              <a:avLst/>
              <a:gdLst/>
              <a:ahLst/>
              <a:cxnLst/>
              <a:rect l="l" t="t" r="r" b="b"/>
              <a:pathLst>
                <a:path w="21206" h="27279" extrusionOk="0">
                  <a:moveTo>
                    <a:pt x="15165" y="0"/>
                  </a:moveTo>
                  <a:cubicBezTo>
                    <a:pt x="14295" y="0"/>
                    <a:pt x="13405" y="423"/>
                    <a:pt x="12784" y="1057"/>
                  </a:cubicBezTo>
                  <a:cubicBezTo>
                    <a:pt x="11919" y="1939"/>
                    <a:pt x="11479" y="3144"/>
                    <a:pt x="11170" y="4338"/>
                  </a:cubicBezTo>
                  <a:cubicBezTo>
                    <a:pt x="10535" y="6776"/>
                    <a:pt x="10553" y="9320"/>
                    <a:pt x="10811" y="11824"/>
                  </a:cubicBezTo>
                  <a:cubicBezTo>
                    <a:pt x="8568" y="13180"/>
                    <a:pt x="7281" y="15961"/>
                    <a:pt x="7698" y="18548"/>
                  </a:cubicBezTo>
                  <a:cubicBezTo>
                    <a:pt x="7494" y="18531"/>
                    <a:pt x="7287" y="18522"/>
                    <a:pt x="7079" y="18522"/>
                  </a:cubicBezTo>
                  <a:cubicBezTo>
                    <a:pt x="5231" y="18522"/>
                    <a:pt x="3261" y="19218"/>
                    <a:pt x="1971" y="20489"/>
                  </a:cubicBezTo>
                  <a:cubicBezTo>
                    <a:pt x="532" y="21908"/>
                    <a:pt x="1" y="24301"/>
                    <a:pt x="1038" y="26038"/>
                  </a:cubicBezTo>
                  <a:cubicBezTo>
                    <a:pt x="1303" y="26484"/>
                    <a:pt x="1676" y="26886"/>
                    <a:pt x="2155" y="27089"/>
                  </a:cubicBezTo>
                  <a:cubicBezTo>
                    <a:pt x="2532" y="27251"/>
                    <a:pt x="2954" y="27278"/>
                    <a:pt x="3366" y="27278"/>
                  </a:cubicBezTo>
                  <a:cubicBezTo>
                    <a:pt x="3388" y="27278"/>
                    <a:pt x="3411" y="27278"/>
                    <a:pt x="3433" y="27278"/>
                  </a:cubicBezTo>
                  <a:cubicBezTo>
                    <a:pt x="5712" y="27257"/>
                    <a:pt x="7935" y="26597"/>
                    <a:pt x="10095" y="25861"/>
                  </a:cubicBezTo>
                  <a:cubicBezTo>
                    <a:pt x="11365" y="25429"/>
                    <a:pt x="12643" y="24956"/>
                    <a:pt x="13721" y="24155"/>
                  </a:cubicBezTo>
                  <a:cubicBezTo>
                    <a:pt x="14783" y="23366"/>
                    <a:pt x="15596" y="22293"/>
                    <a:pt x="16395" y="21237"/>
                  </a:cubicBezTo>
                  <a:cubicBezTo>
                    <a:pt x="17509" y="19762"/>
                    <a:pt x="18625" y="18286"/>
                    <a:pt x="19740" y="16811"/>
                  </a:cubicBezTo>
                  <a:cubicBezTo>
                    <a:pt x="20223" y="16171"/>
                    <a:pt x="20718" y="15511"/>
                    <a:pt x="20954" y="14743"/>
                  </a:cubicBezTo>
                  <a:cubicBezTo>
                    <a:pt x="21205" y="13923"/>
                    <a:pt x="21145" y="13046"/>
                    <a:pt x="21042" y="12195"/>
                  </a:cubicBezTo>
                  <a:cubicBezTo>
                    <a:pt x="20638" y="8797"/>
                    <a:pt x="19629" y="5472"/>
                    <a:pt x="18075" y="2420"/>
                  </a:cubicBezTo>
                  <a:cubicBezTo>
                    <a:pt x="17622" y="1530"/>
                    <a:pt x="17065" y="607"/>
                    <a:pt x="16152" y="203"/>
                  </a:cubicBezTo>
                  <a:cubicBezTo>
                    <a:pt x="15837" y="64"/>
                    <a:pt x="15503" y="0"/>
                    <a:pt x="15165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46"/>
            <p:cNvSpPr/>
            <p:nvPr/>
          </p:nvSpPr>
          <p:spPr>
            <a:xfrm>
              <a:off x="2592200" y="224675"/>
              <a:ext cx="504125" cy="658825"/>
            </a:xfrm>
            <a:custGeom>
              <a:avLst/>
              <a:gdLst/>
              <a:ahLst/>
              <a:cxnLst/>
              <a:rect l="l" t="t" r="r" b="b"/>
              <a:pathLst>
                <a:path w="20165" h="26353" extrusionOk="0">
                  <a:moveTo>
                    <a:pt x="16073" y="1"/>
                  </a:moveTo>
                  <a:cubicBezTo>
                    <a:pt x="14211" y="3588"/>
                    <a:pt x="13059" y="7548"/>
                    <a:pt x="12742" y="11579"/>
                  </a:cubicBezTo>
                  <a:cubicBezTo>
                    <a:pt x="12696" y="12171"/>
                    <a:pt x="12660" y="12787"/>
                    <a:pt x="12364" y="13301"/>
                  </a:cubicBezTo>
                  <a:cubicBezTo>
                    <a:pt x="12116" y="13731"/>
                    <a:pt x="11709" y="14044"/>
                    <a:pt x="11325" y="14359"/>
                  </a:cubicBezTo>
                  <a:cubicBezTo>
                    <a:pt x="9684" y="15711"/>
                    <a:pt x="8272" y="17343"/>
                    <a:pt x="7173" y="19160"/>
                  </a:cubicBezTo>
                  <a:cubicBezTo>
                    <a:pt x="6896" y="19616"/>
                    <a:pt x="6635" y="20091"/>
                    <a:pt x="6247" y="20455"/>
                  </a:cubicBezTo>
                  <a:cubicBezTo>
                    <a:pt x="5867" y="20809"/>
                    <a:pt x="5388" y="21035"/>
                    <a:pt x="4927" y="21277"/>
                  </a:cubicBezTo>
                  <a:cubicBezTo>
                    <a:pt x="3073" y="22249"/>
                    <a:pt x="1399" y="23563"/>
                    <a:pt x="1" y="25121"/>
                  </a:cubicBezTo>
                  <a:cubicBezTo>
                    <a:pt x="267" y="25564"/>
                    <a:pt x="637" y="25964"/>
                    <a:pt x="1113" y="26165"/>
                  </a:cubicBezTo>
                  <a:cubicBezTo>
                    <a:pt x="1492" y="26325"/>
                    <a:pt x="1912" y="26353"/>
                    <a:pt x="2325" y="26353"/>
                  </a:cubicBezTo>
                  <a:cubicBezTo>
                    <a:pt x="2347" y="26353"/>
                    <a:pt x="2370" y="26353"/>
                    <a:pt x="2393" y="26352"/>
                  </a:cubicBezTo>
                  <a:cubicBezTo>
                    <a:pt x="4673" y="26331"/>
                    <a:pt x="6896" y="25672"/>
                    <a:pt x="9053" y="24935"/>
                  </a:cubicBezTo>
                  <a:cubicBezTo>
                    <a:pt x="10323" y="24502"/>
                    <a:pt x="11603" y="24029"/>
                    <a:pt x="12679" y="23229"/>
                  </a:cubicBezTo>
                  <a:cubicBezTo>
                    <a:pt x="13741" y="22440"/>
                    <a:pt x="14557" y="21368"/>
                    <a:pt x="15353" y="20311"/>
                  </a:cubicBezTo>
                  <a:cubicBezTo>
                    <a:pt x="16468" y="18837"/>
                    <a:pt x="17585" y="17360"/>
                    <a:pt x="18699" y="15885"/>
                  </a:cubicBezTo>
                  <a:cubicBezTo>
                    <a:pt x="19184" y="15245"/>
                    <a:pt x="19679" y="14586"/>
                    <a:pt x="19914" y="13817"/>
                  </a:cubicBezTo>
                  <a:cubicBezTo>
                    <a:pt x="20165" y="12995"/>
                    <a:pt x="20103" y="12115"/>
                    <a:pt x="20001" y="11266"/>
                  </a:cubicBezTo>
                  <a:cubicBezTo>
                    <a:pt x="19596" y="7867"/>
                    <a:pt x="18587" y="4540"/>
                    <a:pt x="17035" y="1492"/>
                  </a:cubicBezTo>
                  <a:cubicBezTo>
                    <a:pt x="16768" y="966"/>
                    <a:pt x="16463" y="434"/>
                    <a:pt x="1607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46"/>
            <p:cNvSpPr/>
            <p:nvPr/>
          </p:nvSpPr>
          <p:spPr>
            <a:xfrm>
              <a:off x="2560450" y="296775"/>
              <a:ext cx="657925" cy="728950"/>
            </a:xfrm>
            <a:custGeom>
              <a:avLst/>
              <a:gdLst/>
              <a:ahLst/>
              <a:cxnLst/>
              <a:rect l="l" t="t" r="r" b="b"/>
              <a:pathLst>
                <a:path w="26317" h="29158" extrusionOk="0">
                  <a:moveTo>
                    <a:pt x="21376" y="1"/>
                  </a:moveTo>
                  <a:cubicBezTo>
                    <a:pt x="20507" y="1"/>
                    <a:pt x="19624" y="501"/>
                    <a:pt x="19061" y="1196"/>
                  </a:cubicBezTo>
                  <a:cubicBezTo>
                    <a:pt x="18325" y="2102"/>
                    <a:pt x="18009" y="3270"/>
                    <a:pt x="17711" y="4399"/>
                  </a:cubicBezTo>
                  <a:cubicBezTo>
                    <a:pt x="17169" y="6457"/>
                    <a:pt x="16628" y="8518"/>
                    <a:pt x="16085" y="10576"/>
                  </a:cubicBezTo>
                  <a:cubicBezTo>
                    <a:pt x="15958" y="11058"/>
                    <a:pt x="15824" y="11554"/>
                    <a:pt x="15511" y="11944"/>
                  </a:cubicBezTo>
                  <a:cubicBezTo>
                    <a:pt x="15209" y="12319"/>
                    <a:pt x="14772" y="12554"/>
                    <a:pt x="14360" y="12804"/>
                  </a:cubicBezTo>
                  <a:cubicBezTo>
                    <a:pt x="12663" y="13828"/>
                    <a:pt x="11210" y="15250"/>
                    <a:pt x="10151" y="16924"/>
                  </a:cubicBezTo>
                  <a:cubicBezTo>
                    <a:pt x="9820" y="17447"/>
                    <a:pt x="9513" y="18009"/>
                    <a:pt x="9014" y="18375"/>
                  </a:cubicBezTo>
                  <a:cubicBezTo>
                    <a:pt x="8622" y="18661"/>
                    <a:pt x="8144" y="18799"/>
                    <a:pt x="7689" y="18961"/>
                  </a:cubicBezTo>
                  <a:cubicBezTo>
                    <a:pt x="4124" y="20214"/>
                    <a:pt x="1205" y="23173"/>
                    <a:pt x="1" y="26753"/>
                  </a:cubicBezTo>
                  <a:cubicBezTo>
                    <a:pt x="562" y="28458"/>
                    <a:pt x="2646" y="29158"/>
                    <a:pt x="4487" y="29158"/>
                  </a:cubicBezTo>
                  <a:cubicBezTo>
                    <a:pt x="4638" y="29158"/>
                    <a:pt x="4787" y="29153"/>
                    <a:pt x="4934" y="29144"/>
                  </a:cubicBezTo>
                  <a:cubicBezTo>
                    <a:pt x="6872" y="29022"/>
                    <a:pt x="8637" y="28035"/>
                    <a:pt x="10271" y="26988"/>
                  </a:cubicBezTo>
                  <a:cubicBezTo>
                    <a:pt x="14141" y="24510"/>
                    <a:pt x="17708" y="21562"/>
                    <a:pt x="20869" y="18229"/>
                  </a:cubicBezTo>
                  <a:cubicBezTo>
                    <a:pt x="22028" y="17006"/>
                    <a:pt x="23146" y="15710"/>
                    <a:pt x="23867" y="14190"/>
                  </a:cubicBezTo>
                  <a:cubicBezTo>
                    <a:pt x="25745" y="10240"/>
                    <a:pt x="26316" y="4944"/>
                    <a:pt x="23655" y="1471"/>
                  </a:cubicBezTo>
                  <a:cubicBezTo>
                    <a:pt x="23246" y="938"/>
                    <a:pt x="22785" y="402"/>
                    <a:pt x="22160" y="150"/>
                  </a:cubicBezTo>
                  <a:cubicBezTo>
                    <a:pt x="21906" y="47"/>
                    <a:pt x="21642" y="1"/>
                    <a:pt x="21376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6"/>
            <p:cNvSpPr/>
            <p:nvPr/>
          </p:nvSpPr>
          <p:spPr>
            <a:xfrm>
              <a:off x="2560450" y="354675"/>
              <a:ext cx="655425" cy="671125"/>
            </a:xfrm>
            <a:custGeom>
              <a:avLst/>
              <a:gdLst/>
              <a:ahLst/>
              <a:cxnLst/>
              <a:rect l="l" t="t" r="r" b="b"/>
              <a:pathLst>
                <a:path w="26217" h="26845" extrusionOk="0">
                  <a:moveTo>
                    <a:pt x="24212" y="1"/>
                  </a:moveTo>
                  <a:lnTo>
                    <a:pt x="24212" y="1"/>
                  </a:lnTo>
                  <a:cubicBezTo>
                    <a:pt x="23029" y="1079"/>
                    <a:pt x="21981" y="2307"/>
                    <a:pt x="21112" y="3655"/>
                  </a:cubicBezTo>
                  <a:cubicBezTo>
                    <a:pt x="19573" y="6048"/>
                    <a:pt x="18610" y="8754"/>
                    <a:pt x="17465" y="11358"/>
                  </a:cubicBezTo>
                  <a:cubicBezTo>
                    <a:pt x="17337" y="11646"/>
                    <a:pt x="17205" y="11940"/>
                    <a:pt x="16993" y="12175"/>
                  </a:cubicBezTo>
                  <a:cubicBezTo>
                    <a:pt x="16692" y="12509"/>
                    <a:pt x="16265" y="12689"/>
                    <a:pt x="15860" y="12877"/>
                  </a:cubicBezTo>
                  <a:cubicBezTo>
                    <a:pt x="13136" y="14138"/>
                    <a:pt x="10773" y="16165"/>
                    <a:pt x="9110" y="18664"/>
                  </a:cubicBezTo>
                  <a:cubicBezTo>
                    <a:pt x="8926" y="18939"/>
                    <a:pt x="8741" y="19233"/>
                    <a:pt x="8454" y="19402"/>
                  </a:cubicBezTo>
                  <a:cubicBezTo>
                    <a:pt x="8197" y="19556"/>
                    <a:pt x="7886" y="19590"/>
                    <a:pt x="7588" y="19627"/>
                  </a:cubicBezTo>
                  <a:cubicBezTo>
                    <a:pt x="5524" y="19884"/>
                    <a:pt x="3501" y="20453"/>
                    <a:pt x="1602" y="21297"/>
                  </a:cubicBezTo>
                  <a:cubicBezTo>
                    <a:pt x="922" y="22263"/>
                    <a:pt x="378" y="23322"/>
                    <a:pt x="1" y="24442"/>
                  </a:cubicBezTo>
                  <a:cubicBezTo>
                    <a:pt x="561" y="26145"/>
                    <a:pt x="2646" y="26845"/>
                    <a:pt x="4486" y="26845"/>
                  </a:cubicBezTo>
                  <a:cubicBezTo>
                    <a:pt x="4637" y="26845"/>
                    <a:pt x="4786" y="26840"/>
                    <a:pt x="4933" y="26831"/>
                  </a:cubicBezTo>
                  <a:cubicBezTo>
                    <a:pt x="6869" y="26709"/>
                    <a:pt x="8636" y="25723"/>
                    <a:pt x="10270" y="24675"/>
                  </a:cubicBezTo>
                  <a:cubicBezTo>
                    <a:pt x="14140" y="22199"/>
                    <a:pt x="17707" y="19249"/>
                    <a:pt x="20866" y="15915"/>
                  </a:cubicBezTo>
                  <a:cubicBezTo>
                    <a:pt x="22024" y="14693"/>
                    <a:pt x="23143" y="13399"/>
                    <a:pt x="23866" y="11877"/>
                  </a:cubicBezTo>
                  <a:cubicBezTo>
                    <a:pt x="25598" y="8233"/>
                    <a:pt x="26216" y="3446"/>
                    <a:pt x="24212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6"/>
            <p:cNvSpPr/>
            <p:nvPr/>
          </p:nvSpPr>
          <p:spPr>
            <a:xfrm>
              <a:off x="2487350" y="394375"/>
              <a:ext cx="803800" cy="733550"/>
            </a:xfrm>
            <a:custGeom>
              <a:avLst/>
              <a:gdLst/>
              <a:ahLst/>
              <a:cxnLst/>
              <a:rect l="l" t="t" r="r" b="b"/>
              <a:pathLst>
                <a:path w="32152" h="29342" extrusionOk="0">
                  <a:moveTo>
                    <a:pt x="31161" y="1"/>
                  </a:moveTo>
                  <a:cubicBezTo>
                    <a:pt x="28575" y="673"/>
                    <a:pt x="26434" y="2559"/>
                    <a:pt x="24941" y="4773"/>
                  </a:cubicBezTo>
                  <a:cubicBezTo>
                    <a:pt x="23447" y="6988"/>
                    <a:pt x="22510" y="9476"/>
                    <a:pt x="21646" y="12004"/>
                  </a:cubicBezTo>
                  <a:cubicBezTo>
                    <a:pt x="17667" y="12944"/>
                    <a:pt x="14161" y="15716"/>
                    <a:pt x="12327" y="19369"/>
                  </a:cubicBezTo>
                  <a:cubicBezTo>
                    <a:pt x="11873" y="19341"/>
                    <a:pt x="11418" y="19327"/>
                    <a:pt x="10964" y="19327"/>
                  </a:cubicBezTo>
                  <a:cubicBezTo>
                    <a:pt x="7420" y="19327"/>
                    <a:pt x="3877" y="20183"/>
                    <a:pt x="728" y="21810"/>
                  </a:cubicBezTo>
                  <a:cubicBezTo>
                    <a:pt x="1" y="24317"/>
                    <a:pt x="2028" y="27720"/>
                    <a:pt x="4431" y="28739"/>
                  </a:cubicBezTo>
                  <a:cubicBezTo>
                    <a:pt x="5430" y="29161"/>
                    <a:pt x="6495" y="29341"/>
                    <a:pt x="7574" y="29341"/>
                  </a:cubicBezTo>
                  <a:cubicBezTo>
                    <a:pt x="9093" y="29341"/>
                    <a:pt x="10639" y="28985"/>
                    <a:pt x="12066" y="28446"/>
                  </a:cubicBezTo>
                  <a:cubicBezTo>
                    <a:pt x="15532" y="27140"/>
                    <a:pt x="18523" y="24853"/>
                    <a:pt x="21436" y="22568"/>
                  </a:cubicBezTo>
                  <a:cubicBezTo>
                    <a:pt x="23102" y="21263"/>
                    <a:pt x="24774" y="19936"/>
                    <a:pt x="26129" y="18306"/>
                  </a:cubicBezTo>
                  <a:cubicBezTo>
                    <a:pt x="29033" y="14815"/>
                    <a:pt x="30237" y="10257"/>
                    <a:pt x="31362" y="5857"/>
                  </a:cubicBezTo>
                  <a:cubicBezTo>
                    <a:pt x="31878" y="3836"/>
                    <a:pt x="32151" y="1835"/>
                    <a:pt x="3116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6"/>
            <p:cNvSpPr/>
            <p:nvPr/>
          </p:nvSpPr>
          <p:spPr>
            <a:xfrm>
              <a:off x="2542150" y="425800"/>
              <a:ext cx="745550" cy="702075"/>
            </a:xfrm>
            <a:custGeom>
              <a:avLst/>
              <a:gdLst/>
              <a:ahLst/>
              <a:cxnLst/>
              <a:rect l="l" t="t" r="r" b="b"/>
              <a:pathLst>
                <a:path w="29822" h="28083" extrusionOk="0">
                  <a:moveTo>
                    <a:pt x="29455" y="1"/>
                  </a:moveTo>
                  <a:cubicBezTo>
                    <a:pt x="28711" y="4729"/>
                    <a:pt x="26939" y="9295"/>
                    <a:pt x="24275" y="13272"/>
                  </a:cubicBezTo>
                  <a:cubicBezTo>
                    <a:pt x="20476" y="18945"/>
                    <a:pt x="14714" y="23458"/>
                    <a:pt x="8052" y="24956"/>
                  </a:cubicBezTo>
                  <a:cubicBezTo>
                    <a:pt x="5418" y="25548"/>
                    <a:pt x="2705" y="25668"/>
                    <a:pt x="0" y="25723"/>
                  </a:cubicBezTo>
                  <a:cubicBezTo>
                    <a:pt x="640" y="26498"/>
                    <a:pt x="1415" y="27130"/>
                    <a:pt x="2239" y="27480"/>
                  </a:cubicBezTo>
                  <a:cubicBezTo>
                    <a:pt x="3238" y="27903"/>
                    <a:pt x="4304" y="28083"/>
                    <a:pt x="5383" y="28083"/>
                  </a:cubicBezTo>
                  <a:cubicBezTo>
                    <a:pt x="6902" y="28083"/>
                    <a:pt x="8448" y="27726"/>
                    <a:pt x="9875" y="27188"/>
                  </a:cubicBezTo>
                  <a:cubicBezTo>
                    <a:pt x="13338" y="25882"/>
                    <a:pt x="16331" y="23595"/>
                    <a:pt x="19244" y="21310"/>
                  </a:cubicBezTo>
                  <a:cubicBezTo>
                    <a:pt x="20911" y="20003"/>
                    <a:pt x="22584" y="18676"/>
                    <a:pt x="23937" y="17048"/>
                  </a:cubicBezTo>
                  <a:cubicBezTo>
                    <a:pt x="26841" y="13556"/>
                    <a:pt x="28045" y="8999"/>
                    <a:pt x="29170" y="4599"/>
                  </a:cubicBezTo>
                  <a:cubicBezTo>
                    <a:pt x="29571" y="3031"/>
                    <a:pt x="29822" y="1476"/>
                    <a:pt x="29455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6"/>
            <p:cNvSpPr/>
            <p:nvPr/>
          </p:nvSpPr>
          <p:spPr>
            <a:xfrm>
              <a:off x="2347450" y="853375"/>
              <a:ext cx="221350" cy="164525"/>
            </a:xfrm>
            <a:custGeom>
              <a:avLst/>
              <a:gdLst/>
              <a:ahLst/>
              <a:cxnLst/>
              <a:rect l="l" t="t" r="r" b="b"/>
              <a:pathLst>
                <a:path w="8854" h="6581" extrusionOk="0">
                  <a:moveTo>
                    <a:pt x="3234" y="0"/>
                  </a:moveTo>
                  <a:cubicBezTo>
                    <a:pt x="1822" y="0"/>
                    <a:pt x="1" y="747"/>
                    <a:pt x="718" y="2332"/>
                  </a:cubicBezTo>
                  <a:cubicBezTo>
                    <a:pt x="1399" y="3837"/>
                    <a:pt x="3056" y="4937"/>
                    <a:pt x="4410" y="5765"/>
                  </a:cubicBezTo>
                  <a:cubicBezTo>
                    <a:pt x="5087" y="6180"/>
                    <a:pt x="5865" y="6580"/>
                    <a:pt x="6631" y="6580"/>
                  </a:cubicBezTo>
                  <a:cubicBezTo>
                    <a:pt x="6852" y="6580"/>
                    <a:pt x="7071" y="6547"/>
                    <a:pt x="7287" y="6472"/>
                  </a:cubicBezTo>
                  <a:cubicBezTo>
                    <a:pt x="8370" y="6092"/>
                    <a:pt x="8853" y="4716"/>
                    <a:pt x="8545" y="3611"/>
                  </a:cubicBezTo>
                  <a:cubicBezTo>
                    <a:pt x="8237" y="2504"/>
                    <a:pt x="7338" y="1657"/>
                    <a:pt x="6369" y="1042"/>
                  </a:cubicBezTo>
                  <a:cubicBezTo>
                    <a:pt x="5461" y="468"/>
                    <a:pt x="4430" y="36"/>
                    <a:pt x="3355" y="2"/>
                  </a:cubicBezTo>
                  <a:cubicBezTo>
                    <a:pt x="3315" y="1"/>
                    <a:pt x="3275" y="0"/>
                    <a:pt x="3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6"/>
            <p:cNvSpPr/>
            <p:nvPr/>
          </p:nvSpPr>
          <p:spPr>
            <a:xfrm>
              <a:off x="2606925" y="268825"/>
              <a:ext cx="102050" cy="112775"/>
            </a:xfrm>
            <a:custGeom>
              <a:avLst/>
              <a:gdLst/>
              <a:ahLst/>
              <a:cxnLst/>
              <a:rect l="l" t="t" r="r" b="b"/>
              <a:pathLst>
                <a:path w="4082" h="4511" extrusionOk="0">
                  <a:moveTo>
                    <a:pt x="1" y="1"/>
                  </a:moveTo>
                  <a:lnTo>
                    <a:pt x="1" y="1"/>
                  </a:lnTo>
                  <a:cubicBezTo>
                    <a:pt x="297" y="762"/>
                    <a:pt x="434" y="1584"/>
                    <a:pt x="385" y="2401"/>
                  </a:cubicBezTo>
                  <a:cubicBezTo>
                    <a:pt x="376" y="2552"/>
                    <a:pt x="363" y="2714"/>
                    <a:pt x="431" y="2847"/>
                  </a:cubicBezTo>
                  <a:cubicBezTo>
                    <a:pt x="487" y="2957"/>
                    <a:pt x="588" y="3033"/>
                    <a:pt x="689" y="3105"/>
                  </a:cubicBezTo>
                  <a:cubicBezTo>
                    <a:pt x="1245" y="3509"/>
                    <a:pt x="1818" y="3885"/>
                    <a:pt x="2409" y="4234"/>
                  </a:cubicBezTo>
                  <a:cubicBezTo>
                    <a:pt x="2645" y="4373"/>
                    <a:pt x="2898" y="4511"/>
                    <a:pt x="3169" y="4511"/>
                  </a:cubicBezTo>
                  <a:cubicBezTo>
                    <a:pt x="3182" y="4511"/>
                    <a:pt x="3195" y="4510"/>
                    <a:pt x="3208" y="4510"/>
                  </a:cubicBezTo>
                  <a:cubicBezTo>
                    <a:pt x="3727" y="4481"/>
                    <a:pt x="4081" y="3912"/>
                    <a:pt x="4061" y="3392"/>
                  </a:cubicBezTo>
                  <a:cubicBezTo>
                    <a:pt x="4057" y="3301"/>
                    <a:pt x="4042" y="3210"/>
                    <a:pt x="4025" y="3122"/>
                  </a:cubicBezTo>
                  <a:cubicBezTo>
                    <a:pt x="3479" y="2543"/>
                    <a:pt x="2930" y="1964"/>
                    <a:pt x="2384" y="1384"/>
                  </a:cubicBezTo>
                  <a:cubicBezTo>
                    <a:pt x="1967" y="941"/>
                    <a:pt x="1533" y="488"/>
                    <a:pt x="978" y="237"/>
                  </a:cubicBezTo>
                  <a:cubicBezTo>
                    <a:pt x="667" y="98"/>
                    <a:pt x="337" y="31"/>
                    <a:pt x="1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6"/>
            <p:cNvSpPr/>
            <p:nvPr/>
          </p:nvSpPr>
          <p:spPr>
            <a:xfrm>
              <a:off x="1878700" y="187500"/>
              <a:ext cx="1412525" cy="965475"/>
            </a:xfrm>
            <a:custGeom>
              <a:avLst/>
              <a:gdLst/>
              <a:ahLst/>
              <a:cxnLst/>
              <a:rect l="l" t="t" r="r" b="b"/>
              <a:pathLst>
                <a:path w="56501" h="38619" extrusionOk="0">
                  <a:moveTo>
                    <a:pt x="1" y="0"/>
                  </a:moveTo>
                  <a:lnTo>
                    <a:pt x="1" y="0"/>
                  </a:lnTo>
                  <a:cubicBezTo>
                    <a:pt x="522" y="402"/>
                    <a:pt x="1017" y="846"/>
                    <a:pt x="1501" y="1292"/>
                  </a:cubicBezTo>
                  <a:cubicBezTo>
                    <a:pt x="3751" y="3363"/>
                    <a:pt x="5949" y="5498"/>
                    <a:pt x="7954" y="7807"/>
                  </a:cubicBezTo>
                  <a:cubicBezTo>
                    <a:pt x="13466" y="14155"/>
                    <a:pt x="17440" y="21688"/>
                    <a:pt x="22637" y="28298"/>
                  </a:cubicBezTo>
                  <a:cubicBezTo>
                    <a:pt x="25790" y="32307"/>
                    <a:pt x="29591" y="36053"/>
                    <a:pt x="33954" y="38619"/>
                  </a:cubicBezTo>
                  <a:cubicBezTo>
                    <a:pt x="34209" y="38217"/>
                    <a:pt x="34388" y="37783"/>
                    <a:pt x="34461" y="37315"/>
                  </a:cubicBezTo>
                  <a:cubicBezTo>
                    <a:pt x="35126" y="37163"/>
                    <a:pt x="35781" y="36962"/>
                    <a:pt x="36412" y="36723"/>
                  </a:cubicBezTo>
                  <a:cubicBezTo>
                    <a:pt x="39876" y="35417"/>
                    <a:pt x="42869" y="33129"/>
                    <a:pt x="45782" y="30845"/>
                  </a:cubicBezTo>
                  <a:cubicBezTo>
                    <a:pt x="47448" y="29539"/>
                    <a:pt x="49122" y="28212"/>
                    <a:pt x="50475" y="26582"/>
                  </a:cubicBezTo>
                  <a:cubicBezTo>
                    <a:pt x="53379" y="23091"/>
                    <a:pt x="54583" y="18533"/>
                    <a:pt x="55708" y="14133"/>
                  </a:cubicBezTo>
                  <a:cubicBezTo>
                    <a:pt x="56224" y="12111"/>
                    <a:pt x="56500" y="10110"/>
                    <a:pt x="55507" y="8276"/>
                  </a:cubicBezTo>
                  <a:cubicBezTo>
                    <a:pt x="54839" y="8449"/>
                    <a:pt x="54200" y="8706"/>
                    <a:pt x="53594" y="9028"/>
                  </a:cubicBezTo>
                  <a:cubicBezTo>
                    <a:pt x="53549" y="9596"/>
                    <a:pt x="53488" y="10163"/>
                    <a:pt x="53413" y="10732"/>
                  </a:cubicBezTo>
                  <a:cubicBezTo>
                    <a:pt x="52812" y="15221"/>
                    <a:pt x="51171" y="19643"/>
                    <a:pt x="48243" y="23098"/>
                  </a:cubicBezTo>
                  <a:cubicBezTo>
                    <a:pt x="46631" y="25003"/>
                    <a:pt x="44360" y="26670"/>
                    <a:pt x="41924" y="26670"/>
                  </a:cubicBezTo>
                  <a:cubicBezTo>
                    <a:pt x="41658" y="26670"/>
                    <a:pt x="41390" y="26650"/>
                    <a:pt x="41120" y="26608"/>
                  </a:cubicBezTo>
                  <a:cubicBezTo>
                    <a:pt x="39167" y="26306"/>
                    <a:pt x="37580" y="24934"/>
                    <a:pt x="35995" y="23752"/>
                  </a:cubicBezTo>
                  <a:cubicBezTo>
                    <a:pt x="34176" y="22396"/>
                    <a:pt x="32220" y="21225"/>
                    <a:pt x="30166" y="20265"/>
                  </a:cubicBezTo>
                  <a:cubicBezTo>
                    <a:pt x="27987" y="19244"/>
                    <a:pt x="25656" y="18437"/>
                    <a:pt x="23811" y="16892"/>
                  </a:cubicBezTo>
                  <a:cubicBezTo>
                    <a:pt x="22778" y="16027"/>
                    <a:pt x="21936" y="14965"/>
                    <a:pt x="21119" y="13887"/>
                  </a:cubicBezTo>
                  <a:cubicBezTo>
                    <a:pt x="20012" y="13517"/>
                    <a:pt x="18841" y="13319"/>
                    <a:pt x="17714" y="13319"/>
                  </a:cubicBezTo>
                  <a:cubicBezTo>
                    <a:pt x="17601" y="13319"/>
                    <a:pt x="17487" y="13321"/>
                    <a:pt x="17374" y="13325"/>
                  </a:cubicBezTo>
                  <a:cubicBezTo>
                    <a:pt x="14724" y="9892"/>
                    <a:pt x="11795" y="6084"/>
                    <a:pt x="8273" y="3556"/>
                  </a:cubicBezTo>
                  <a:cubicBezTo>
                    <a:pt x="5820" y="1795"/>
                    <a:pt x="2965" y="559"/>
                    <a:pt x="1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6"/>
            <p:cNvSpPr/>
            <p:nvPr/>
          </p:nvSpPr>
          <p:spPr>
            <a:xfrm>
              <a:off x="841350" y="742300"/>
              <a:ext cx="1395750" cy="545250"/>
            </a:xfrm>
            <a:custGeom>
              <a:avLst/>
              <a:gdLst/>
              <a:ahLst/>
              <a:cxnLst/>
              <a:rect l="l" t="t" r="r" b="b"/>
              <a:pathLst>
                <a:path w="55830" h="21810" extrusionOk="0">
                  <a:moveTo>
                    <a:pt x="1" y="0"/>
                  </a:moveTo>
                  <a:cubicBezTo>
                    <a:pt x="673" y="2719"/>
                    <a:pt x="1800" y="5427"/>
                    <a:pt x="3713" y="6903"/>
                  </a:cubicBezTo>
                  <a:cubicBezTo>
                    <a:pt x="8051" y="4831"/>
                    <a:pt x="12855" y="3798"/>
                    <a:pt x="17660" y="3798"/>
                  </a:cubicBezTo>
                  <a:cubicBezTo>
                    <a:pt x="22759" y="3798"/>
                    <a:pt x="27858" y="4961"/>
                    <a:pt x="32402" y="7280"/>
                  </a:cubicBezTo>
                  <a:cubicBezTo>
                    <a:pt x="38819" y="10555"/>
                    <a:pt x="43957" y="15861"/>
                    <a:pt x="50025" y="19746"/>
                  </a:cubicBezTo>
                  <a:cubicBezTo>
                    <a:pt x="51328" y="20582"/>
                    <a:pt x="52705" y="21361"/>
                    <a:pt x="54223" y="21658"/>
                  </a:cubicBezTo>
                  <a:cubicBezTo>
                    <a:pt x="54753" y="21763"/>
                    <a:pt x="55291" y="21803"/>
                    <a:pt x="55830" y="21810"/>
                  </a:cubicBezTo>
                  <a:cubicBezTo>
                    <a:pt x="55107" y="21492"/>
                    <a:pt x="54398" y="21148"/>
                    <a:pt x="53709" y="20778"/>
                  </a:cubicBezTo>
                  <a:cubicBezTo>
                    <a:pt x="48972" y="18241"/>
                    <a:pt x="44881" y="14684"/>
                    <a:pt x="40682" y="11336"/>
                  </a:cubicBezTo>
                  <a:cubicBezTo>
                    <a:pt x="36483" y="7985"/>
                    <a:pt x="32044" y="4769"/>
                    <a:pt x="26942" y="3091"/>
                  </a:cubicBezTo>
                  <a:cubicBezTo>
                    <a:pt x="22754" y="1713"/>
                    <a:pt x="18290" y="1429"/>
                    <a:pt x="13885" y="1332"/>
                  </a:cubicBezTo>
                  <a:cubicBezTo>
                    <a:pt x="9241" y="1227"/>
                    <a:pt x="4400" y="1269"/>
                    <a:pt x="1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6"/>
            <p:cNvSpPr/>
            <p:nvPr/>
          </p:nvSpPr>
          <p:spPr>
            <a:xfrm>
              <a:off x="3015700" y="694625"/>
              <a:ext cx="78125" cy="71750"/>
            </a:xfrm>
            <a:custGeom>
              <a:avLst/>
              <a:gdLst/>
              <a:ahLst/>
              <a:cxnLst/>
              <a:rect l="l" t="t" r="r" b="b"/>
              <a:pathLst>
                <a:path w="3125" h="2870" extrusionOk="0">
                  <a:moveTo>
                    <a:pt x="173" y="0"/>
                  </a:moveTo>
                  <a:cubicBezTo>
                    <a:pt x="122" y="0"/>
                    <a:pt x="72" y="27"/>
                    <a:pt x="43" y="74"/>
                  </a:cubicBezTo>
                  <a:cubicBezTo>
                    <a:pt x="0" y="147"/>
                    <a:pt x="24" y="239"/>
                    <a:pt x="96" y="282"/>
                  </a:cubicBezTo>
                  <a:cubicBezTo>
                    <a:pt x="1170" y="911"/>
                    <a:pt x="2114" y="1784"/>
                    <a:pt x="2826" y="2805"/>
                  </a:cubicBezTo>
                  <a:cubicBezTo>
                    <a:pt x="2855" y="2846"/>
                    <a:pt x="2902" y="2869"/>
                    <a:pt x="2951" y="2869"/>
                  </a:cubicBezTo>
                  <a:cubicBezTo>
                    <a:pt x="2981" y="2869"/>
                    <a:pt x="3011" y="2861"/>
                    <a:pt x="3038" y="2842"/>
                  </a:cubicBezTo>
                  <a:cubicBezTo>
                    <a:pt x="3106" y="2795"/>
                    <a:pt x="3124" y="2699"/>
                    <a:pt x="3076" y="2631"/>
                  </a:cubicBezTo>
                  <a:cubicBezTo>
                    <a:pt x="2339" y="1576"/>
                    <a:pt x="1362" y="673"/>
                    <a:pt x="251" y="21"/>
                  </a:cubicBezTo>
                  <a:cubicBezTo>
                    <a:pt x="226" y="7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6"/>
            <p:cNvSpPr/>
            <p:nvPr/>
          </p:nvSpPr>
          <p:spPr>
            <a:xfrm>
              <a:off x="2796125" y="869275"/>
              <a:ext cx="71100" cy="70700"/>
            </a:xfrm>
            <a:custGeom>
              <a:avLst/>
              <a:gdLst/>
              <a:ahLst/>
              <a:cxnLst/>
              <a:rect l="l" t="t" r="r" b="b"/>
              <a:pathLst>
                <a:path w="2844" h="2828" extrusionOk="0">
                  <a:moveTo>
                    <a:pt x="173" y="1"/>
                  </a:moveTo>
                  <a:cubicBezTo>
                    <a:pt x="119" y="1"/>
                    <a:pt x="67" y="29"/>
                    <a:pt x="40" y="81"/>
                  </a:cubicBezTo>
                  <a:cubicBezTo>
                    <a:pt x="0" y="154"/>
                    <a:pt x="29" y="246"/>
                    <a:pt x="103" y="285"/>
                  </a:cubicBezTo>
                  <a:cubicBezTo>
                    <a:pt x="1132" y="835"/>
                    <a:pt x="1998" y="1709"/>
                    <a:pt x="2537" y="2747"/>
                  </a:cubicBezTo>
                  <a:cubicBezTo>
                    <a:pt x="2564" y="2797"/>
                    <a:pt x="2616" y="2827"/>
                    <a:pt x="2672" y="2827"/>
                  </a:cubicBezTo>
                  <a:cubicBezTo>
                    <a:pt x="2695" y="2827"/>
                    <a:pt x="2719" y="2821"/>
                    <a:pt x="2739" y="2811"/>
                  </a:cubicBezTo>
                  <a:cubicBezTo>
                    <a:pt x="2815" y="2771"/>
                    <a:pt x="2844" y="2680"/>
                    <a:pt x="2804" y="2606"/>
                  </a:cubicBezTo>
                  <a:cubicBezTo>
                    <a:pt x="2236" y="1517"/>
                    <a:pt x="1329" y="599"/>
                    <a:pt x="244" y="18"/>
                  </a:cubicBezTo>
                  <a:cubicBezTo>
                    <a:pt x="221" y="6"/>
                    <a:pt x="197" y="1"/>
                    <a:pt x="173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6"/>
            <p:cNvSpPr/>
            <p:nvPr/>
          </p:nvSpPr>
          <p:spPr>
            <a:xfrm>
              <a:off x="2575300" y="530475"/>
              <a:ext cx="112425" cy="88025"/>
            </a:xfrm>
            <a:custGeom>
              <a:avLst/>
              <a:gdLst/>
              <a:ahLst/>
              <a:cxnLst/>
              <a:rect l="l" t="t" r="r" b="b"/>
              <a:pathLst>
                <a:path w="4497" h="3521" extrusionOk="0">
                  <a:moveTo>
                    <a:pt x="170" y="1"/>
                  </a:moveTo>
                  <a:cubicBezTo>
                    <a:pt x="109" y="1"/>
                    <a:pt x="51" y="38"/>
                    <a:pt x="29" y="99"/>
                  </a:cubicBezTo>
                  <a:cubicBezTo>
                    <a:pt x="0" y="176"/>
                    <a:pt x="39" y="264"/>
                    <a:pt x="118" y="293"/>
                  </a:cubicBezTo>
                  <a:cubicBezTo>
                    <a:pt x="1757" y="897"/>
                    <a:pt x="3206" y="2018"/>
                    <a:pt x="4200" y="3456"/>
                  </a:cubicBezTo>
                  <a:cubicBezTo>
                    <a:pt x="4230" y="3496"/>
                    <a:pt x="4275" y="3520"/>
                    <a:pt x="4324" y="3520"/>
                  </a:cubicBezTo>
                  <a:cubicBezTo>
                    <a:pt x="4354" y="3520"/>
                    <a:pt x="4386" y="3510"/>
                    <a:pt x="4410" y="3493"/>
                  </a:cubicBezTo>
                  <a:cubicBezTo>
                    <a:pt x="4479" y="3446"/>
                    <a:pt x="4496" y="3351"/>
                    <a:pt x="4447" y="3284"/>
                  </a:cubicBezTo>
                  <a:cubicBezTo>
                    <a:pt x="3420" y="1796"/>
                    <a:pt x="1918" y="634"/>
                    <a:pt x="222" y="10"/>
                  </a:cubicBezTo>
                  <a:cubicBezTo>
                    <a:pt x="205" y="4"/>
                    <a:pt x="187" y="1"/>
                    <a:pt x="170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6"/>
            <p:cNvSpPr/>
            <p:nvPr/>
          </p:nvSpPr>
          <p:spPr>
            <a:xfrm>
              <a:off x="2579450" y="461850"/>
              <a:ext cx="116875" cy="51900"/>
            </a:xfrm>
            <a:custGeom>
              <a:avLst/>
              <a:gdLst/>
              <a:ahLst/>
              <a:cxnLst/>
              <a:rect l="l" t="t" r="r" b="b"/>
              <a:pathLst>
                <a:path w="4675" h="2076" extrusionOk="0">
                  <a:moveTo>
                    <a:pt x="167" y="0"/>
                  </a:moveTo>
                  <a:cubicBezTo>
                    <a:pt x="131" y="0"/>
                    <a:pt x="94" y="13"/>
                    <a:pt x="65" y="41"/>
                  </a:cubicBezTo>
                  <a:cubicBezTo>
                    <a:pt x="3" y="98"/>
                    <a:pt x="0" y="193"/>
                    <a:pt x="58" y="254"/>
                  </a:cubicBezTo>
                  <a:cubicBezTo>
                    <a:pt x="670" y="906"/>
                    <a:pt x="1285" y="1521"/>
                    <a:pt x="2077" y="1855"/>
                  </a:cubicBezTo>
                  <a:cubicBezTo>
                    <a:pt x="2401" y="1991"/>
                    <a:pt x="2782" y="2076"/>
                    <a:pt x="3166" y="2076"/>
                  </a:cubicBezTo>
                  <a:cubicBezTo>
                    <a:pt x="3690" y="2076"/>
                    <a:pt x="4217" y="1920"/>
                    <a:pt x="4613" y="1531"/>
                  </a:cubicBezTo>
                  <a:cubicBezTo>
                    <a:pt x="4673" y="1474"/>
                    <a:pt x="4674" y="1378"/>
                    <a:pt x="4615" y="1318"/>
                  </a:cubicBezTo>
                  <a:cubicBezTo>
                    <a:pt x="4586" y="1288"/>
                    <a:pt x="4547" y="1273"/>
                    <a:pt x="4508" y="1273"/>
                  </a:cubicBezTo>
                  <a:cubicBezTo>
                    <a:pt x="4469" y="1273"/>
                    <a:pt x="4431" y="1287"/>
                    <a:pt x="4402" y="1316"/>
                  </a:cubicBezTo>
                  <a:cubicBezTo>
                    <a:pt x="4068" y="1645"/>
                    <a:pt x="3618" y="1776"/>
                    <a:pt x="3168" y="1776"/>
                  </a:cubicBezTo>
                  <a:cubicBezTo>
                    <a:pt x="2827" y="1776"/>
                    <a:pt x="2486" y="1701"/>
                    <a:pt x="2195" y="1579"/>
                  </a:cubicBezTo>
                  <a:cubicBezTo>
                    <a:pt x="1458" y="1266"/>
                    <a:pt x="867" y="677"/>
                    <a:pt x="277" y="48"/>
                  </a:cubicBezTo>
                  <a:cubicBezTo>
                    <a:pt x="248" y="16"/>
                    <a:pt x="208" y="0"/>
                    <a:pt x="167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6"/>
            <p:cNvSpPr/>
            <p:nvPr/>
          </p:nvSpPr>
          <p:spPr>
            <a:xfrm>
              <a:off x="2824200" y="501025"/>
              <a:ext cx="80875" cy="38825"/>
            </a:xfrm>
            <a:custGeom>
              <a:avLst/>
              <a:gdLst/>
              <a:ahLst/>
              <a:cxnLst/>
              <a:rect l="l" t="t" r="r" b="b"/>
              <a:pathLst>
                <a:path w="3235" h="1553" extrusionOk="0">
                  <a:moveTo>
                    <a:pt x="431" y="1"/>
                  </a:moveTo>
                  <a:cubicBezTo>
                    <a:pt x="336" y="1"/>
                    <a:pt x="241" y="5"/>
                    <a:pt x="146" y="13"/>
                  </a:cubicBezTo>
                  <a:cubicBezTo>
                    <a:pt x="64" y="20"/>
                    <a:pt x="1" y="93"/>
                    <a:pt x="8" y="176"/>
                  </a:cubicBezTo>
                  <a:cubicBezTo>
                    <a:pt x="15" y="253"/>
                    <a:pt x="78" y="315"/>
                    <a:pt x="156" y="315"/>
                  </a:cubicBezTo>
                  <a:cubicBezTo>
                    <a:pt x="161" y="315"/>
                    <a:pt x="166" y="314"/>
                    <a:pt x="171" y="314"/>
                  </a:cubicBezTo>
                  <a:cubicBezTo>
                    <a:pt x="257" y="307"/>
                    <a:pt x="344" y="303"/>
                    <a:pt x="430" y="303"/>
                  </a:cubicBezTo>
                  <a:cubicBezTo>
                    <a:pt x="1392" y="303"/>
                    <a:pt x="2340" y="746"/>
                    <a:pt x="2948" y="1496"/>
                  </a:cubicBezTo>
                  <a:cubicBezTo>
                    <a:pt x="2979" y="1532"/>
                    <a:pt x="3022" y="1552"/>
                    <a:pt x="3067" y="1552"/>
                  </a:cubicBezTo>
                  <a:cubicBezTo>
                    <a:pt x="3098" y="1552"/>
                    <a:pt x="3132" y="1541"/>
                    <a:pt x="3161" y="1519"/>
                  </a:cubicBezTo>
                  <a:cubicBezTo>
                    <a:pt x="3226" y="1466"/>
                    <a:pt x="3234" y="1370"/>
                    <a:pt x="3183" y="1306"/>
                  </a:cubicBezTo>
                  <a:cubicBezTo>
                    <a:pt x="2518" y="487"/>
                    <a:pt x="1483" y="1"/>
                    <a:pt x="43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6"/>
            <p:cNvSpPr/>
            <p:nvPr/>
          </p:nvSpPr>
          <p:spPr>
            <a:xfrm>
              <a:off x="2753550" y="660300"/>
              <a:ext cx="53150" cy="43175"/>
            </a:xfrm>
            <a:custGeom>
              <a:avLst/>
              <a:gdLst/>
              <a:ahLst/>
              <a:cxnLst/>
              <a:rect l="l" t="t" r="r" b="b"/>
              <a:pathLst>
                <a:path w="2126" h="1727" extrusionOk="0">
                  <a:moveTo>
                    <a:pt x="168" y="0"/>
                  </a:moveTo>
                  <a:cubicBezTo>
                    <a:pt x="101" y="0"/>
                    <a:pt x="41" y="43"/>
                    <a:pt x="22" y="110"/>
                  </a:cubicBezTo>
                  <a:cubicBezTo>
                    <a:pt x="0" y="192"/>
                    <a:pt x="46" y="274"/>
                    <a:pt x="127" y="296"/>
                  </a:cubicBezTo>
                  <a:cubicBezTo>
                    <a:pt x="839" y="494"/>
                    <a:pt x="1471" y="999"/>
                    <a:pt x="1822" y="1648"/>
                  </a:cubicBezTo>
                  <a:cubicBezTo>
                    <a:pt x="1849" y="1698"/>
                    <a:pt x="1901" y="1727"/>
                    <a:pt x="1954" y="1727"/>
                  </a:cubicBezTo>
                  <a:cubicBezTo>
                    <a:pt x="1980" y="1727"/>
                    <a:pt x="2004" y="1720"/>
                    <a:pt x="2026" y="1708"/>
                  </a:cubicBezTo>
                  <a:cubicBezTo>
                    <a:pt x="2100" y="1670"/>
                    <a:pt x="2126" y="1578"/>
                    <a:pt x="2087" y="1505"/>
                  </a:cubicBezTo>
                  <a:cubicBezTo>
                    <a:pt x="1699" y="784"/>
                    <a:pt x="997" y="223"/>
                    <a:pt x="208" y="6"/>
                  </a:cubicBezTo>
                  <a:cubicBezTo>
                    <a:pt x="195" y="2"/>
                    <a:pt x="181" y="0"/>
                    <a:pt x="168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6"/>
            <p:cNvSpPr/>
            <p:nvPr/>
          </p:nvSpPr>
          <p:spPr>
            <a:xfrm>
              <a:off x="2942675" y="590850"/>
              <a:ext cx="67975" cy="52250"/>
            </a:xfrm>
            <a:custGeom>
              <a:avLst/>
              <a:gdLst/>
              <a:ahLst/>
              <a:cxnLst/>
              <a:rect l="l" t="t" r="r" b="b"/>
              <a:pathLst>
                <a:path w="2719" h="2090" extrusionOk="0">
                  <a:moveTo>
                    <a:pt x="174" y="1"/>
                  </a:moveTo>
                  <a:cubicBezTo>
                    <a:pt x="109" y="1"/>
                    <a:pt x="49" y="41"/>
                    <a:pt x="27" y="105"/>
                  </a:cubicBezTo>
                  <a:cubicBezTo>
                    <a:pt x="0" y="185"/>
                    <a:pt x="46" y="271"/>
                    <a:pt x="125" y="297"/>
                  </a:cubicBezTo>
                  <a:cubicBezTo>
                    <a:pt x="1056" y="599"/>
                    <a:pt x="1870" y="1214"/>
                    <a:pt x="2421" y="2024"/>
                  </a:cubicBezTo>
                  <a:cubicBezTo>
                    <a:pt x="2449" y="2067"/>
                    <a:pt x="2498" y="2090"/>
                    <a:pt x="2547" y="2090"/>
                  </a:cubicBezTo>
                  <a:cubicBezTo>
                    <a:pt x="2576" y="2090"/>
                    <a:pt x="2606" y="2081"/>
                    <a:pt x="2630" y="2063"/>
                  </a:cubicBezTo>
                  <a:cubicBezTo>
                    <a:pt x="2700" y="2017"/>
                    <a:pt x="2719" y="1924"/>
                    <a:pt x="2672" y="1853"/>
                  </a:cubicBezTo>
                  <a:cubicBezTo>
                    <a:pt x="2085" y="986"/>
                    <a:pt x="1214" y="333"/>
                    <a:pt x="219" y="7"/>
                  </a:cubicBezTo>
                  <a:cubicBezTo>
                    <a:pt x="204" y="3"/>
                    <a:pt x="189" y="1"/>
                    <a:pt x="174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6"/>
            <p:cNvSpPr/>
            <p:nvPr/>
          </p:nvSpPr>
          <p:spPr>
            <a:xfrm>
              <a:off x="3006225" y="691575"/>
              <a:ext cx="51950" cy="109475"/>
            </a:xfrm>
            <a:custGeom>
              <a:avLst/>
              <a:gdLst/>
              <a:ahLst/>
              <a:cxnLst/>
              <a:rect l="l" t="t" r="r" b="b"/>
              <a:pathLst>
                <a:path w="2078" h="4379" extrusionOk="0">
                  <a:moveTo>
                    <a:pt x="171" y="1"/>
                  </a:moveTo>
                  <a:cubicBezTo>
                    <a:pt x="138" y="1"/>
                    <a:pt x="105" y="11"/>
                    <a:pt x="78" y="33"/>
                  </a:cubicBezTo>
                  <a:cubicBezTo>
                    <a:pt x="12" y="86"/>
                    <a:pt x="1" y="181"/>
                    <a:pt x="52" y="247"/>
                  </a:cubicBezTo>
                  <a:cubicBezTo>
                    <a:pt x="972" y="1402"/>
                    <a:pt x="1563" y="2785"/>
                    <a:pt x="1765" y="4247"/>
                  </a:cubicBezTo>
                  <a:cubicBezTo>
                    <a:pt x="1776" y="4323"/>
                    <a:pt x="1841" y="4379"/>
                    <a:pt x="1915" y="4379"/>
                  </a:cubicBezTo>
                  <a:cubicBezTo>
                    <a:pt x="1923" y="4379"/>
                    <a:pt x="1930" y="4376"/>
                    <a:pt x="1937" y="4376"/>
                  </a:cubicBezTo>
                  <a:cubicBezTo>
                    <a:pt x="2020" y="4366"/>
                    <a:pt x="2077" y="4288"/>
                    <a:pt x="2066" y="4207"/>
                  </a:cubicBezTo>
                  <a:cubicBezTo>
                    <a:pt x="1857" y="2690"/>
                    <a:pt x="1242" y="1256"/>
                    <a:pt x="292" y="59"/>
                  </a:cubicBezTo>
                  <a:cubicBezTo>
                    <a:pt x="261" y="21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6"/>
            <p:cNvSpPr/>
            <p:nvPr/>
          </p:nvSpPr>
          <p:spPr>
            <a:xfrm>
              <a:off x="2945125" y="594575"/>
              <a:ext cx="38550" cy="73250"/>
            </a:xfrm>
            <a:custGeom>
              <a:avLst/>
              <a:gdLst/>
              <a:ahLst/>
              <a:cxnLst/>
              <a:rect l="l" t="t" r="r" b="b"/>
              <a:pathLst>
                <a:path w="1542" h="2930" extrusionOk="0">
                  <a:moveTo>
                    <a:pt x="176" y="0"/>
                  </a:moveTo>
                  <a:cubicBezTo>
                    <a:pt x="148" y="0"/>
                    <a:pt x="120" y="8"/>
                    <a:pt x="94" y="25"/>
                  </a:cubicBezTo>
                  <a:cubicBezTo>
                    <a:pt x="22" y="68"/>
                    <a:pt x="1" y="161"/>
                    <a:pt x="45" y="232"/>
                  </a:cubicBezTo>
                  <a:cubicBezTo>
                    <a:pt x="551" y="1039"/>
                    <a:pt x="948" y="1912"/>
                    <a:pt x="1228" y="2822"/>
                  </a:cubicBezTo>
                  <a:cubicBezTo>
                    <a:pt x="1248" y="2888"/>
                    <a:pt x="1310" y="2930"/>
                    <a:pt x="1374" y="2930"/>
                  </a:cubicBezTo>
                  <a:cubicBezTo>
                    <a:pt x="1388" y="2930"/>
                    <a:pt x="1404" y="2928"/>
                    <a:pt x="1417" y="2924"/>
                  </a:cubicBezTo>
                  <a:cubicBezTo>
                    <a:pt x="1497" y="2900"/>
                    <a:pt x="1542" y="2815"/>
                    <a:pt x="1517" y="2735"/>
                  </a:cubicBezTo>
                  <a:cubicBezTo>
                    <a:pt x="1231" y="1799"/>
                    <a:pt x="822" y="903"/>
                    <a:pt x="302" y="72"/>
                  </a:cubicBezTo>
                  <a:cubicBezTo>
                    <a:pt x="274" y="26"/>
                    <a:pt x="226" y="0"/>
                    <a:pt x="17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6"/>
            <p:cNvSpPr/>
            <p:nvPr/>
          </p:nvSpPr>
          <p:spPr>
            <a:xfrm>
              <a:off x="2819225" y="496425"/>
              <a:ext cx="55075" cy="68775"/>
            </a:xfrm>
            <a:custGeom>
              <a:avLst/>
              <a:gdLst/>
              <a:ahLst/>
              <a:cxnLst/>
              <a:rect l="l" t="t" r="r" b="b"/>
              <a:pathLst>
                <a:path w="2203" h="2751" extrusionOk="0">
                  <a:moveTo>
                    <a:pt x="171" y="0"/>
                  </a:moveTo>
                  <a:cubicBezTo>
                    <a:pt x="129" y="0"/>
                    <a:pt x="87" y="18"/>
                    <a:pt x="56" y="52"/>
                  </a:cubicBezTo>
                  <a:cubicBezTo>
                    <a:pt x="1" y="114"/>
                    <a:pt x="8" y="210"/>
                    <a:pt x="71" y="264"/>
                  </a:cubicBezTo>
                  <a:cubicBezTo>
                    <a:pt x="830" y="926"/>
                    <a:pt x="1460" y="1758"/>
                    <a:pt x="1892" y="2665"/>
                  </a:cubicBezTo>
                  <a:cubicBezTo>
                    <a:pt x="1918" y="2719"/>
                    <a:pt x="1971" y="2751"/>
                    <a:pt x="2029" y="2751"/>
                  </a:cubicBezTo>
                  <a:cubicBezTo>
                    <a:pt x="2050" y="2751"/>
                    <a:pt x="2074" y="2747"/>
                    <a:pt x="2095" y="2740"/>
                  </a:cubicBezTo>
                  <a:cubicBezTo>
                    <a:pt x="2171" y="2704"/>
                    <a:pt x="2202" y="2612"/>
                    <a:pt x="2166" y="2536"/>
                  </a:cubicBezTo>
                  <a:cubicBezTo>
                    <a:pt x="1716" y="1590"/>
                    <a:pt x="1060" y="726"/>
                    <a:pt x="270" y="38"/>
                  </a:cubicBezTo>
                  <a:cubicBezTo>
                    <a:pt x="241" y="12"/>
                    <a:pt x="206" y="0"/>
                    <a:pt x="171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6"/>
            <p:cNvSpPr/>
            <p:nvPr/>
          </p:nvSpPr>
          <p:spPr>
            <a:xfrm>
              <a:off x="2746025" y="662750"/>
              <a:ext cx="53600" cy="100775"/>
            </a:xfrm>
            <a:custGeom>
              <a:avLst/>
              <a:gdLst/>
              <a:ahLst/>
              <a:cxnLst/>
              <a:rect l="l" t="t" r="r" b="b"/>
              <a:pathLst>
                <a:path w="2144" h="4031" extrusionOk="0">
                  <a:moveTo>
                    <a:pt x="171" y="1"/>
                  </a:moveTo>
                  <a:cubicBezTo>
                    <a:pt x="137" y="1"/>
                    <a:pt x="102" y="12"/>
                    <a:pt x="74" y="37"/>
                  </a:cubicBezTo>
                  <a:cubicBezTo>
                    <a:pt x="9" y="90"/>
                    <a:pt x="0" y="186"/>
                    <a:pt x="54" y="250"/>
                  </a:cubicBezTo>
                  <a:cubicBezTo>
                    <a:pt x="932" y="1303"/>
                    <a:pt x="1546" y="2569"/>
                    <a:pt x="1828" y="3912"/>
                  </a:cubicBezTo>
                  <a:cubicBezTo>
                    <a:pt x="1844" y="3984"/>
                    <a:pt x="1907" y="4031"/>
                    <a:pt x="1975" y="4031"/>
                  </a:cubicBezTo>
                  <a:cubicBezTo>
                    <a:pt x="1986" y="4031"/>
                    <a:pt x="1996" y="4031"/>
                    <a:pt x="2008" y="4030"/>
                  </a:cubicBezTo>
                  <a:cubicBezTo>
                    <a:pt x="2089" y="4011"/>
                    <a:pt x="2143" y="3932"/>
                    <a:pt x="2125" y="3850"/>
                  </a:cubicBezTo>
                  <a:cubicBezTo>
                    <a:pt x="1832" y="2459"/>
                    <a:pt x="1197" y="1147"/>
                    <a:pt x="287" y="55"/>
                  </a:cubicBezTo>
                  <a:cubicBezTo>
                    <a:pt x="257" y="19"/>
                    <a:pt x="214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6"/>
            <p:cNvSpPr/>
            <p:nvPr/>
          </p:nvSpPr>
          <p:spPr>
            <a:xfrm>
              <a:off x="2796200" y="861725"/>
              <a:ext cx="91600" cy="52850"/>
            </a:xfrm>
            <a:custGeom>
              <a:avLst/>
              <a:gdLst/>
              <a:ahLst/>
              <a:cxnLst/>
              <a:rect l="l" t="t" r="r" b="b"/>
              <a:pathLst>
                <a:path w="3664" h="2114" extrusionOk="0">
                  <a:moveTo>
                    <a:pt x="170" y="0"/>
                  </a:moveTo>
                  <a:cubicBezTo>
                    <a:pt x="110" y="0"/>
                    <a:pt x="53" y="36"/>
                    <a:pt x="30" y="96"/>
                  </a:cubicBezTo>
                  <a:cubicBezTo>
                    <a:pt x="0" y="174"/>
                    <a:pt x="39" y="261"/>
                    <a:pt x="116" y="291"/>
                  </a:cubicBezTo>
                  <a:cubicBezTo>
                    <a:pt x="1284" y="747"/>
                    <a:pt x="2391" y="1351"/>
                    <a:pt x="3405" y="2084"/>
                  </a:cubicBezTo>
                  <a:cubicBezTo>
                    <a:pt x="3433" y="2104"/>
                    <a:pt x="3463" y="2113"/>
                    <a:pt x="3493" y="2113"/>
                  </a:cubicBezTo>
                  <a:cubicBezTo>
                    <a:pt x="3540" y="2113"/>
                    <a:pt x="3586" y="2092"/>
                    <a:pt x="3615" y="2053"/>
                  </a:cubicBezTo>
                  <a:cubicBezTo>
                    <a:pt x="3663" y="1984"/>
                    <a:pt x="3649" y="1889"/>
                    <a:pt x="3580" y="1841"/>
                  </a:cubicBezTo>
                  <a:cubicBezTo>
                    <a:pt x="2545" y="1091"/>
                    <a:pt x="1416" y="475"/>
                    <a:pt x="225" y="10"/>
                  </a:cubicBezTo>
                  <a:cubicBezTo>
                    <a:pt x="207" y="3"/>
                    <a:pt x="188" y="0"/>
                    <a:pt x="170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6"/>
            <p:cNvSpPr/>
            <p:nvPr/>
          </p:nvSpPr>
          <p:spPr>
            <a:xfrm>
              <a:off x="509675" y="96725"/>
              <a:ext cx="715025" cy="868750"/>
            </a:xfrm>
            <a:custGeom>
              <a:avLst/>
              <a:gdLst/>
              <a:ahLst/>
              <a:cxnLst/>
              <a:rect l="l" t="t" r="r" b="b"/>
              <a:pathLst>
                <a:path w="28601" h="34750" extrusionOk="0">
                  <a:moveTo>
                    <a:pt x="9328" y="0"/>
                  </a:moveTo>
                  <a:cubicBezTo>
                    <a:pt x="8794" y="0"/>
                    <a:pt x="8276" y="99"/>
                    <a:pt x="7793" y="353"/>
                  </a:cubicBezTo>
                  <a:cubicBezTo>
                    <a:pt x="6830" y="859"/>
                    <a:pt x="6255" y="1876"/>
                    <a:pt x="5808" y="2869"/>
                  </a:cubicBezTo>
                  <a:cubicBezTo>
                    <a:pt x="4287" y="6251"/>
                    <a:pt x="3648" y="9952"/>
                    <a:pt x="3023" y="13607"/>
                  </a:cubicBezTo>
                  <a:cubicBezTo>
                    <a:pt x="2096" y="19021"/>
                    <a:pt x="1170" y="24435"/>
                    <a:pt x="375" y="29871"/>
                  </a:cubicBezTo>
                  <a:cubicBezTo>
                    <a:pt x="181" y="31198"/>
                    <a:pt x="0" y="32594"/>
                    <a:pt x="475" y="33850"/>
                  </a:cubicBezTo>
                  <a:cubicBezTo>
                    <a:pt x="600" y="34181"/>
                    <a:pt x="790" y="34516"/>
                    <a:pt x="1113" y="34662"/>
                  </a:cubicBezTo>
                  <a:cubicBezTo>
                    <a:pt x="1255" y="34728"/>
                    <a:pt x="1410" y="34749"/>
                    <a:pt x="1567" y="34749"/>
                  </a:cubicBezTo>
                  <a:cubicBezTo>
                    <a:pt x="1717" y="34749"/>
                    <a:pt x="1869" y="34730"/>
                    <a:pt x="2017" y="34710"/>
                  </a:cubicBezTo>
                  <a:cubicBezTo>
                    <a:pt x="5847" y="34186"/>
                    <a:pt x="9675" y="33663"/>
                    <a:pt x="13504" y="33142"/>
                  </a:cubicBezTo>
                  <a:cubicBezTo>
                    <a:pt x="16855" y="32683"/>
                    <a:pt x="20205" y="32226"/>
                    <a:pt x="23556" y="31770"/>
                  </a:cubicBezTo>
                  <a:cubicBezTo>
                    <a:pt x="24560" y="31634"/>
                    <a:pt x="27202" y="31771"/>
                    <a:pt x="27893" y="30947"/>
                  </a:cubicBezTo>
                  <a:cubicBezTo>
                    <a:pt x="28601" y="30105"/>
                    <a:pt x="27615" y="28256"/>
                    <a:pt x="27377" y="27358"/>
                  </a:cubicBezTo>
                  <a:cubicBezTo>
                    <a:pt x="25813" y="21458"/>
                    <a:pt x="25164" y="15312"/>
                    <a:pt x="25469" y="9214"/>
                  </a:cubicBezTo>
                  <a:cubicBezTo>
                    <a:pt x="25545" y="7664"/>
                    <a:pt x="25684" y="6101"/>
                    <a:pt x="25425" y="4571"/>
                  </a:cubicBezTo>
                  <a:cubicBezTo>
                    <a:pt x="25379" y="4312"/>
                    <a:pt x="25317" y="4040"/>
                    <a:pt x="25141" y="3841"/>
                  </a:cubicBezTo>
                  <a:cubicBezTo>
                    <a:pt x="24896" y="3565"/>
                    <a:pt x="24496" y="3501"/>
                    <a:pt x="24129" y="3451"/>
                  </a:cubicBezTo>
                  <a:cubicBezTo>
                    <a:pt x="20125" y="2902"/>
                    <a:pt x="16170" y="1970"/>
                    <a:pt x="12342" y="673"/>
                  </a:cubicBezTo>
                  <a:cubicBezTo>
                    <a:pt x="11376" y="346"/>
                    <a:pt x="10325" y="0"/>
                    <a:pt x="9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6"/>
            <p:cNvSpPr/>
            <p:nvPr/>
          </p:nvSpPr>
          <p:spPr>
            <a:xfrm>
              <a:off x="509700" y="164350"/>
              <a:ext cx="715050" cy="801075"/>
            </a:xfrm>
            <a:custGeom>
              <a:avLst/>
              <a:gdLst/>
              <a:ahLst/>
              <a:cxnLst/>
              <a:rect l="l" t="t" r="r" b="b"/>
              <a:pathLst>
                <a:path w="28602" h="32043" extrusionOk="0">
                  <a:moveTo>
                    <a:pt x="19821" y="0"/>
                  </a:moveTo>
                  <a:cubicBezTo>
                    <a:pt x="18805" y="6285"/>
                    <a:pt x="19375" y="12914"/>
                    <a:pt x="18537" y="19290"/>
                  </a:cubicBezTo>
                  <a:cubicBezTo>
                    <a:pt x="18438" y="20050"/>
                    <a:pt x="18315" y="20814"/>
                    <a:pt x="18017" y="21519"/>
                  </a:cubicBezTo>
                  <a:cubicBezTo>
                    <a:pt x="17345" y="23104"/>
                    <a:pt x="15864" y="24203"/>
                    <a:pt x="14328" y="24985"/>
                  </a:cubicBezTo>
                  <a:cubicBezTo>
                    <a:pt x="11440" y="26454"/>
                    <a:pt x="8194" y="27049"/>
                    <a:pt x="4939" y="27049"/>
                  </a:cubicBezTo>
                  <a:cubicBezTo>
                    <a:pt x="3689" y="27049"/>
                    <a:pt x="2439" y="26961"/>
                    <a:pt x="1206" y="26802"/>
                  </a:cubicBezTo>
                  <a:cubicBezTo>
                    <a:pt x="953" y="26769"/>
                    <a:pt x="700" y="26732"/>
                    <a:pt x="447" y="26694"/>
                  </a:cubicBezTo>
                  <a:cubicBezTo>
                    <a:pt x="424" y="26851"/>
                    <a:pt x="399" y="27008"/>
                    <a:pt x="375" y="27163"/>
                  </a:cubicBezTo>
                  <a:cubicBezTo>
                    <a:pt x="182" y="28490"/>
                    <a:pt x="1" y="29886"/>
                    <a:pt x="475" y="31142"/>
                  </a:cubicBezTo>
                  <a:cubicBezTo>
                    <a:pt x="601" y="31474"/>
                    <a:pt x="791" y="31810"/>
                    <a:pt x="1113" y="31956"/>
                  </a:cubicBezTo>
                  <a:cubicBezTo>
                    <a:pt x="1255" y="32021"/>
                    <a:pt x="1407" y="32042"/>
                    <a:pt x="1564" y="32042"/>
                  </a:cubicBezTo>
                  <a:cubicBezTo>
                    <a:pt x="1715" y="32042"/>
                    <a:pt x="1869" y="32022"/>
                    <a:pt x="2019" y="32002"/>
                  </a:cubicBezTo>
                  <a:cubicBezTo>
                    <a:pt x="5849" y="31480"/>
                    <a:pt x="9677" y="30958"/>
                    <a:pt x="13506" y="30435"/>
                  </a:cubicBezTo>
                  <a:cubicBezTo>
                    <a:pt x="16856" y="29976"/>
                    <a:pt x="20207" y="29519"/>
                    <a:pt x="23556" y="29062"/>
                  </a:cubicBezTo>
                  <a:cubicBezTo>
                    <a:pt x="24561" y="28926"/>
                    <a:pt x="27202" y="29064"/>
                    <a:pt x="27893" y="28239"/>
                  </a:cubicBezTo>
                  <a:cubicBezTo>
                    <a:pt x="28601" y="27398"/>
                    <a:pt x="27617" y="25549"/>
                    <a:pt x="27377" y="24652"/>
                  </a:cubicBezTo>
                  <a:cubicBezTo>
                    <a:pt x="25814" y="18750"/>
                    <a:pt x="25166" y="12606"/>
                    <a:pt x="25470" y="6507"/>
                  </a:cubicBezTo>
                  <a:cubicBezTo>
                    <a:pt x="25547" y="4957"/>
                    <a:pt x="25685" y="3393"/>
                    <a:pt x="25425" y="1865"/>
                  </a:cubicBezTo>
                  <a:cubicBezTo>
                    <a:pt x="25381" y="1606"/>
                    <a:pt x="25318" y="1333"/>
                    <a:pt x="25141" y="1134"/>
                  </a:cubicBezTo>
                  <a:cubicBezTo>
                    <a:pt x="24896" y="857"/>
                    <a:pt x="24496" y="793"/>
                    <a:pt x="24129" y="743"/>
                  </a:cubicBezTo>
                  <a:cubicBezTo>
                    <a:pt x="22686" y="546"/>
                    <a:pt x="21249" y="296"/>
                    <a:pt x="19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6"/>
            <p:cNvSpPr/>
            <p:nvPr/>
          </p:nvSpPr>
          <p:spPr>
            <a:xfrm>
              <a:off x="1079275" y="151750"/>
              <a:ext cx="227550" cy="769025"/>
            </a:xfrm>
            <a:custGeom>
              <a:avLst/>
              <a:gdLst/>
              <a:ahLst/>
              <a:cxnLst/>
              <a:rect l="l" t="t" r="r" b="b"/>
              <a:pathLst>
                <a:path w="9102" h="30761" extrusionOk="0">
                  <a:moveTo>
                    <a:pt x="1680" y="1"/>
                  </a:moveTo>
                  <a:cubicBezTo>
                    <a:pt x="1379" y="1"/>
                    <a:pt x="1068" y="19"/>
                    <a:pt x="813" y="175"/>
                  </a:cubicBezTo>
                  <a:cubicBezTo>
                    <a:pt x="294" y="489"/>
                    <a:pt x="221" y="1198"/>
                    <a:pt x="207" y="1803"/>
                  </a:cubicBezTo>
                  <a:cubicBezTo>
                    <a:pt x="1" y="10927"/>
                    <a:pt x="266" y="20061"/>
                    <a:pt x="1001" y="29158"/>
                  </a:cubicBezTo>
                  <a:cubicBezTo>
                    <a:pt x="1044" y="29685"/>
                    <a:pt x="1129" y="30283"/>
                    <a:pt x="1566" y="30579"/>
                  </a:cubicBezTo>
                  <a:cubicBezTo>
                    <a:pt x="1770" y="30717"/>
                    <a:pt x="2010" y="30760"/>
                    <a:pt x="2259" y="30760"/>
                  </a:cubicBezTo>
                  <a:cubicBezTo>
                    <a:pt x="2456" y="30760"/>
                    <a:pt x="2657" y="30733"/>
                    <a:pt x="2850" y="30704"/>
                  </a:cubicBezTo>
                  <a:cubicBezTo>
                    <a:pt x="3926" y="30541"/>
                    <a:pt x="8199" y="30552"/>
                    <a:pt x="8862" y="29764"/>
                  </a:cubicBezTo>
                  <a:cubicBezTo>
                    <a:pt x="9102" y="29473"/>
                    <a:pt x="8521" y="26175"/>
                    <a:pt x="8431" y="25486"/>
                  </a:cubicBezTo>
                  <a:cubicBezTo>
                    <a:pt x="8570" y="16999"/>
                    <a:pt x="8709" y="8515"/>
                    <a:pt x="8849" y="27"/>
                  </a:cubicBezTo>
                  <a:lnTo>
                    <a:pt x="1776" y="1"/>
                  </a:lnTo>
                  <a:cubicBezTo>
                    <a:pt x="1745" y="1"/>
                    <a:pt x="1713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6"/>
            <p:cNvSpPr/>
            <p:nvPr/>
          </p:nvSpPr>
          <p:spPr>
            <a:xfrm>
              <a:off x="1079325" y="151700"/>
              <a:ext cx="174750" cy="769000"/>
            </a:xfrm>
            <a:custGeom>
              <a:avLst/>
              <a:gdLst/>
              <a:ahLst/>
              <a:cxnLst/>
              <a:rect l="l" t="t" r="r" b="b"/>
              <a:pathLst>
                <a:path w="6990" h="30760" extrusionOk="0">
                  <a:moveTo>
                    <a:pt x="1714" y="0"/>
                  </a:moveTo>
                  <a:cubicBezTo>
                    <a:pt x="1402" y="0"/>
                    <a:pt x="1077" y="15"/>
                    <a:pt x="811" y="175"/>
                  </a:cubicBezTo>
                  <a:cubicBezTo>
                    <a:pt x="291" y="488"/>
                    <a:pt x="219" y="1197"/>
                    <a:pt x="205" y="1801"/>
                  </a:cubicBezTo>
                  <a:cubicBezTo>
                    <a:pt x="0" y="10926"/>
                    <a:pt x="265" y="20061"/>
                    <a:pt x="999" y="29157"/>
                  </a:cubicBezTo>
                  <a:cubicBezTo>
                    <a:pt x="1042" y="29683"/>
                    <a:pt x="1125" y="30282"/>
                    <a:pt x="1562" y="30577"/>
                  </a:cubicBezTo>
                  <a:cubicBezTo>
                    <a:pt x="1767" y="30716"/>
                    <a:pt x="2008" y="30759"/>
                    <a:pt x="2258" y="30759"/>
                  </a:cubicBezTo>
                  <a:cubicBezTo>
                    <a:pt x="2454" y="30759"/>
                    <a:pt x="2656" y="30732"/>
                    <a:pt x="2848" y="30703"/>
                  </a:cubicBezTo>
                  <a:cubicBezTo>
                    <a:pt x="3526" y="30599"/>
                    <a:pt x="5475" y="30564"/>
                    <a:pt x="6990" y="30356"/>
                  </a:cubicBezTo>
                  <a:cubicBezTo>
                    <a:pt x="5173" y="27675"/>
                    <a:pt x="4596" y="24186"/>
                    <a:pt x="4344" y="20890"/>
                  </a:cubicBezTo>
                  <a:cubicBezTo>
                    <a:pt x="3810" y="13916"/>
                    <a:pt x="4260" y="6867"/>
                    <a:pt x="5660" y="15"/>
                  </a:cubicBezTo>
                  <a:cubicBezTo>
                    <a:pt x="4366" y="12"/>
                    <a:pt x="3070" y="6"/>
                    <a:pt x="1774" y="0"/>
                  </a:cubicBezTo>
                  <a:cubicBezTo>
                    <a:pt x="1755" y="0"/>
                    <a:pt x="1735" y="0"/>
                    <a:pt x="1714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6"/>
            <p:cNvSpPr/>
            <p:nvPr/>
          </p:nvSpPr>
          <p:spPr>
            <a:xfrm>
              <a:off x="2546450" y="265075"/>
              <a:ext cx="2023150" cy="1221425"/>
            </a:xfrm>
            <a:custGeom>
              <a:avLst/>
              <a:gdLst/>
              <a:ahLst/>
              <a:cxnLst/>
              <a:rect l="l" t="t" r="r" b="b"/>
              <a:pathLst>
                <a:path w="80926" h="48857" extrusionOk="0">
                  <a:moveTo>
                    <a:pt x="78871" y="0"/>
                  </a:moveTo>
                  <a:lnTo>
                    <a:pt x="0" y="3579"/>
                  </a:lnTo>
                  <a:lnTo>
                    <a:pt x="2054" y="48856"/>
                  </a:lnTo>
                  <a:lnTo>
                    <a:pt x="80925" y="45278"/>
                  </a:lnTo>
                  <a:lnTo>
                    <a:pt x="788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6"/>
            <p:cNvSpPr/>
            <p:nvPr/>
          </p:nvSpPr>
          <p:spPr>
            <a:xfrm>
              <a:off x="2546225" y="349625"/>
              <a:ext cx="315275" cy="1141925"/>
            </a:xfrm>
            <a:custGeom>
              <a:avLst/>
              <a:gdLst/>
              <a:ahLst/>
              <a:cxnLst/>
              <a:rect l="l" t="t" r="r" b="b"/>
              <a:pathLst>
                <a:path w="12611" h="45677" extrusionOk="0">
                  <a:moveTo>
                    <a:pt x="1" y="1"/>
                  </a:moveTo>
                  <a:lnTo>
                    <a:pt x="2073" y="45676"/>
                  </a:lnTo>
                  <a:lnTo>
                    <a:pt x="12610" y="33755"/>
                  </a:lnTo>
                  <a:lnTo>
                    <a:pt x="11573" y="109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3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6"/>
            <p:cNvSpPr/>
            <p:nvPr/>
          </p:nvSpPr>
          <p:spPr>
            <a:xfrm>
              <a:off x="2949250" y="363350"/>
              <a:ext cx="1495400" cy="1012475"/>
            </a:xfrm>
            <a:custGeom>
              <a:avLst/>
              <a:gdLst/>
              <a:ahLst/>
              <a:cxnLst/>
              <a:rect l="l" t="t" r="r" b="b"/>
              <a:pathLst>
                <a:path w="59816" h="40499" extrusionOk="0">
                  <a:moveTo>
                    <a:pt x="53667" y="1"/>
                  </a:moveTo>
                  <a:lnTo>
                    <a:pt x="4352" y="2238"/>
                  </a:lnTo>
                  <a:cubicBezTo>
                    <a:pt x="4467" y="4755"/>
                    <a:pt x="2518" y="6889"/>
                    <a:pt x="1" y="7003"/>
                  </a:cubicBezTo>
                  <a:lnTo>
                    <a:pt x="1328" y="36279"/>
                  </a:lnTo>
                  <a:cubicBezTo>
                    <a:pt x="1399" y="36275"/>
                    <a:pt x="1470" y="36274"/>
                    <a:pt x="1540" y="36274"/>
                  </a:cubicBezTo>
                  <a:cubicBezTo>
                    <a:pt x="3919" y="36274"/>
                    <a:pt x="5904" y="38116"/>
                    <a:pt x="6082" y="40498"/>
                  </a:cubicBezTo>
                  <a:lnTo>
                    <a:pt x="55410" y="38261"/>
                  </a:lnTo>
                  <a:cubicBezTo>
                    <a:pt x="55370" y="35803"/>
                    <a:pt x="57289" y="33740"/>
                    <a:pt x="59761" y="33629"/>
                  </a:cubicBezTo>
                  <a:cubicBezTo>
                    <a:pt x="59773" y="33629"/>
                    <a:pt x="59785" y="33630"/>
                    <a:pt x="59797" y="33630"/>
                  </a:cubicBezTo>
                  <a:cubicBezTo>
                    <a:pt x="59803" y="33630"/>
                    <a:pt x="59809" y="33630"/>
                    <a:pt x="59815" y="33629"/>
                  </a:cubicBezTo>
                  <a:lnTo>
                    <a:pt x="58485" y="4346"/>
                  </a:lnTo>
                  <a:lnTo>
                    <a:pt x="58432" y="4352"/>
                  </a:lnTo>
                  <a:cubicBezTo>
                    <a:pt x="58362" y="4355"/>
                    <a:pt x="58291" y="4357"/>
                    <a:pt x="58221" y="4357"/>
                  </a:cubicBezTo>
                  <a:cubicBezTo>
                    <a:pt x="55797" y="4357"/>
                    <a:pt x="53778" y="2448"/>
                    <a:pt x="53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6"/>
            <p:cNvSpPr/>
            <p:nvPr/>
          </p:nvSpPr>
          <p:spPr>
            <a:xfrm>
              <a:off x="3266900" y="484675"/>
              <a:ext cx="916400" cy="742275"/>
            </a:xfrm>
            <a:custGeom>
              <a:avLst/>
              <a:gdLst/>
              <a:ahLst/>
              <a:cxnLst/>
              <a:rect l="l" t="t" r="r" b="b"/>
              <a:pathLst>
                <a:path w="36656" h="29691" extrusionOk="0">
                  <a:moveTo>
                    <a:pt x="11983" y="5495"/>
                  </a:moveTo>
                  <a:cubicBezTo>
                    <a:pt x="12029" y="5495"/>
                    <a:pt x="12069" y="5512"/>
                    <a:pt x="12103" y="5541"/>
                  </a:cubicBezTo>
                  <a:cubicBezTo>
                    <a:pt x="12140" y="5577"/>
                    <a:pt x="12160" y="5617"/>
                    <a:pt x="12161" y="5665"/>
                  </a:cubicBezTo>
                  <a:cubicBezTo>
                    <a:pt x="12156" y="5705"/>
                    <a:pt x="12149" y="5755"/>
                    <a:pt x="12113" y="5797"/>
                  </a:cubicBezTo>
                  <a:lnTo>
                    <a:pt x="11991" y="5930"/>
                  </a:lnTo>
                  <a:lnTo>
                    <a:pt x="11858" y="5808"/>
                  </a:lnTo>
                  <a:cubicBezTo>
                    <a:pt x="11822" y="5775"/>
                    <a:pt x="11802" y="5733"/>
                    <a:pt x="11800" y="5683"/>
                  </a:cubicBezTo>
                  <a:cubicBezTo>
                    <a:pt x="11797" y="5633"/>
                    <a:pt x="11815" y="5590"/>
                    <a:pt x="11846" y="5553"/>
                  </a:cubicBezTo>
                  <a:cubicBezTo>
                    <a:pt x="11881" y="5517"/>
                    <a:pt x="11922" y="5497"/>
                    <a:pt x="11972" y="5496"/>
                  </a:cubicBezTo>
                  <a:cubicBezTo>
                    <a:pt x="11976" y="5495"/>
                    <a:pt x="11979" y="5495"/>
                    <a:pt x="11983" y="5495"/>
                  </a:cubicBezTo>
                  <a:close/>
                  <a:moveTo>
                    <a:pt x="12799" y="23764"/>
                  </a:moveTo>
                  <a:lnTo>
                    <a:pt x="12933" y="23884"/>
                  </a:lnTo>
                  <a:cubicBezTo>
                    <a:pt x="12971" y="23920"/>
                    <a:pt x="12990" y="23958"/>
                    <a:pt x="12993" y="24013"/>
                  </a:cubicBezTo>
                  <a:cubicBezTo>
                    <a:pt x="12994" y="24065"/>
                    <a:pt x="12980" y="24102"/>
                    <a:pt x="12947" y="24142"/>
                  </a:cubicBezTo>
                  <a:cubicBezTo>
                    <a:pt x="12911" y="24181"/>
                    <a:pt x="12861" y="24200"/>
                    <a:pt x="12811" y="24200"/>
                  </a:cubicBezTo>
                  <a:cubicBezTo>
                    <a:pt x="12768" y="24200"/>
                    <a:pt x="12725" y="24185"/>
                    <a:pt x="12692" y="24156"/>
                  </a:cubicBezTo>
                  <a:cubicBezTo>
                    <a:pt x="12654" y="24122"/>
                    <a:pt x="12633" y="24079"/>
                    <a:pt x="12632" y="24029"/>
                  </a:cubicBezTo>
                  <a:cubicBezTo>
                    <a:pt x="12629" y="23979"/>
                    <a:pt x="12643" y="23934"/>
                    <a:pt x="12677" y="23898"/>
                  </a:cubicBezTo>
                  <a:lnTo>
                    <a:pt x="12799" y="23764"/>
                  </a:lnTo>
                  <a:close/>
                  <a:moveTo>
                    <a:pt x="11990" y="0"/>
                  </a:moveTo>
                  <a:cubicBezTo>
                    <a:pt x="11901" y="0"/>
                    <a:pt x="11811" y="2"/>
                    <a:pt x="11721" y="6"/>
                  </a:cubicBezTo>
                  <a:cubicBezTo>
                    <a:pt x="10205" y="74"/>
                    <a:pt x="8809" y="727"/>
                    <a:pt x="7789" y="1845"/>
                  </a:cubicBezTo>
                  <a:cubicBezTo>
                    <a:pt x="6788" y="2940"/>
                    <a:pt x="6265" y="4352"/>
                    <a:pt x="6308" y="5832"/>
                  </a:cubicBezTo>
                  <a:cubicBezTo>
                    <a:pt x="5764" y="5605"/>
                    <a:pt x="5178" y="5488"/>
                    <a:pt x="4575" y="5488"/>
                  </a:cubicBezTo>
                  <a:cubicBezTo>
                    <a:pt x="4506" y="5488"/>
                    <a:pt x="4436" y="5490"/>
                    <a:pt x="4366" y="5493"/>
                  </a:cubicBezTo>
                  <a:cubicBezTo>
                    <a:pt x="3159" y="5547"/>
                    <a:pt x="2044" y="6070"/>
                    <a:pt x="1230" y="6962"/>
                  </a:cubicBezTo>
                  <a:cubicBezTo>
                    <a:pt x="420" y="7850"/>
                    <a:pt x="0" y="8997"/>
                    <a:pt x="49" y="10198"/>
                  </a:cubicBezTo>
                  <a:cubicBezTo>
                    <a:pt x="49" y="10207"/>
                    <a:pt x="49" y="10214"/>
                    <a:pt x="51" y="10221"/>
                  </a:cubicBezTo>
                  <a:cubicBezTo>
                    <a:pt x="105" y="11431"/>
                    <a:pt x="630" y="12544"/>
                    <a:pt x="1521" y="13358"/>
                  </a:cubicBezTo>
                  <a:lnTo>
                    <a:pt x="3466" y="15133"/>
                  </a:lnTo>
                  <a:lnTo>
                    <a:pt x="1692" y="17077"/>
                  </a:lnTo>
                  <a:cubicBezTo>
                    <a:pt x="880" y="17963"/>
                    <a:pt x="461" y="19113"/>
                    <a:pt x="509" y="20312"/>
                  </a:cubicBezTo>
                  <a:cubicBezTo>
                    <a:pt x="509" y="20321"/>
                    <a:pt x="509" y="20328"/>
                    <a:pt x="511" y="20335"/>
                  </a:cubicBezTo>
                  <a:cubicBezTo>
                    <a:pt x="565" y="21543"/>
                    <a:pt x="1088" y="22656"/>
                    <a:pt x="1980" y="23473"/>
                  </a:cubicBezTo>
                  <a:cubicBezTo>
                    <a:pt x="2822" y="24241"/>
                    <a:pt x="3898" y="24657"/>
                    <a:pt x="5034" y="24657"/>
                  </a:cubicBezTo>
                  <a:cubicBezTo>
                    <a:pt x="5102" y="24657"/>
                    <a:pt x="5171" y="24655"/>
                    <a:pt x="5239" y="24652"/>
                  </a:cubicBezTo>
                  <a:cubicBezTo>
                    <a:pt x="5914" y="24622"/>
                    <a:pt x="6559" y="24444"/>
                    <a:pt x="7142" y="24139"/>
                  </a:cubicBezTo>
                  <a:cubicBezTo>
                    <a:pt x="7142" y="24185"/>
                    <a:pt x="7144" y="24231"/>
                    <a:pt x="7147" y="24275"/>
                  </a:cubicBezTo>
                  <a:cubicBezTo>
                    <a:pt x="7215" y="25792"/>
                    <a:pt x="7869" y="27188"/>
                    <a:pt x="8987" y="28208"/>
                  </a:cubicBezTo>
                  <a:cubicBezTo>
                    <a:pt x="10073" y="29201"/>
                    <a:pt x="11443" y="29690"/>
                    <a:pt x="12810" y="29690"/>
                  </a:cubicBezTo>
                  <a:cubicBezTo>
                    <a:pt x="14350" y="29690"/>
                    <a:pt x="15885" y="29069"/>
                    <a:pt x="17003" y="27847"/>
                  </a:cubicBezTo>
                  <a:cubicBezTo>
                    <a:pt x="18018" y="26733"/>
                    <a:pt x="18544" y="25293"/>
                    <a:pt x="18482" y="23786"/>
                  </a:cubicBezTo>
                  <a:cubicBezTo>
                    <a:pt x="18479" y="23738"/>
                    <a:pt x="18476" y="23695"/>
                    <a:pt x="18475" y="23649"/>
                  </a:cubicBezTo>
                  <a:lnTo>
                    <a:pt x="18475" y="23649"/>
                  </a:lnTo>
                  <a:cubicBezTo>
                    <a:pt x="19004" y="23860"/>
                    <a:pt x="19570" y="23970"/>
                    <a:pt x="20152" y="23970"/>
                  </a:cubicBezTo>
                  <a:cubicBezTo>
                    <a:pt x="20223" y="23970"/>
                    <a:pt x="20293" y="23969"/>
                    <a:pt x="20364" y="23966"/>
                  </a:cubicBezTo>
                  <a:cubicBezTo>
                    <a:pt x="21572" y="23910"/>
                    <a:pt x="22687" y="23387"/>
                    <a:pt x="23498" y="22497"/>
                  </a:cubicBezTo>
                  <a:cubicBezTo>
                    <a:pt x="24310" y="21609"/>
                    <a:pt x="24730" y="20461"/>
                    <a:pt x="24681" y="19262"/>
                  </a:cubicBezTo>
                  <a:cubicBezTo>
                    <a:pt x="24681" y="19252"/>
                    <a:pt x="24681" y="19245"/>
                    <a:pt x="24679" y="19237"/>
                  </a:cubicBezTo>
                  <a:cubicBezTo>
                    <a:pt x="24664" y="18879"/>
                    <a:pt x="24593" y="18535"/>
                    <a:pt x="24499" y="18198"/>
                  </a:cubicBezTo>
                  <a:lnTo>
                    <a:pt x="24499" y="18198"/>
                  </a:lnTo>
                  <a:cubicBezTo>
                    <a:pt x="24923" y="18342"/>
                    <a:pt x="25376" y="18427"/>
                    <a:pt x="25845" y="18427"/>
                  </a:cubicBezTo>
                  <a:cubicBezTo>
                    <a:pt x="25904" y="18427"/>
                    <a:pt x="25963" y="18426"/>
                    <a:pt x="26022" y="18423"/>
                  </a:cubicBezTo>
                  <a:cubicBezTo>
                    <a:pt x="26765" y="18389"/>
                    <a:pt x="27460" y="18148"/>
                    <a:pt x="28070" y="17760"/>
                  </a:cubicBezTo>
                  <a:lnTo>
                    <a:pt x="32025" y="19050"/>
                  </a:lnTo>
                  <a:cubicBezTo>
                    <a:pt x="32379" y="19165"/>
                    <a:pt x="32744" y="19222"/>
                    <a:pt x="33107" y="19222"/>
                  </a:cubicBezTo>
                  <a:cubicBezTo>
                    <a:pt x="33864" y="19222"/>
                    <a:pt x="34612" y="18976"/>
                    <a:pt x="35231" y="18506"/>
                  </a:cubicBezTo>
                  <a:cubicBezTo>
                    <a:pt x="36141" y="17816"/>
                    <a:pt x="36655" y="16722"/>
                    <a:pt x="36608" y="15580"/>
                  </a:cubicBezTo>
                  <a:lnTo>
                    <a:pt x="36608" y="15561"/>
                  </a:lnTo>
                  <a:lnTo>
                    <a:pt x="36443" y="11938"/>
                  </a:lnTo>
                  <a:cubicBezTo>
                    <a:pt x="36392" y="10788"/>
                    <a:pt x="35780" y="9739"/>
                    <a:pt x="34805" y="9129"/>
                  </a:cubicBezTo>
                  <a:cubicBezTo>
                    <a:pt x="34241" y="8774"/>
                    <a:pt x="33597" y="8595"/>
                    <a:pt x="32949" y="8595"/>
                  </a:cubicBezTo>
                  <a:cubicBezTo>
                    <a:pt x="32480" y="8595"/>
                    <a:pt x="32009" y="8689"/>
                    <a:pt x="31566" y="8879"/>
                  </a:cubicBezTo>
                  <a:lnTo>
                    <a:pt x="27742" y="10523"/>
                  </a:lnTo>
                  <a:cubicBezTo>
                    <a:pt x="27163" y="10225"/>
                    <a:pt x="26514" y="10043"/>
                    <a:pt x="25825" y="10043"/>
                  </a:cubicBezTo>
                  <a:cubicBezTo>
                    <a:pt x="25766" y="10043"/>
                    <a:pt x="25707" y="10045"/>
                    <a:pt x="25647" y="10047"/>
                  </a:cubicBezTo>
                  <a:cubicBezTo>
                    <a:pt x="25105" y="10072"/>
                    <a:pt x="24588" y="10201"/>
                    <a:pt x="24109" y="10419"/>
                  </a:cubicBezTo>
                  <a:cubicBezTo>
                    <a:pt x="24211" y="10003"/>
                    <a:pt x="24255" y="9567"/>
                    <a:pt x="24224" y="9123"/>
                  </a:cubicBezTo>
                  <a:cubicBezTo>
                    <a:pt x="24171" y="7915"/>
                    <a:pt x="23647" y="6801"/>
                    <a:pt x="22755" y="5986"/>
                  </a:cubicBezTo>
                  <a:cubicBezTo>
                    <a:pt x="21914" y="5218"/>
                    <a:pt x="20840" y="4803"/>
                    <a:pt x="19711" y="4803"/>
                  </a:cubicBezTo>
                  <a:cubicBezTo>
                    <a:pt x="19639" y="4803"/>
                    <a:pt x="19568" y="4804"/>
                    <a:pt x="19497" y="4808"/>
                  </a:cubicBezTo>
                  <a:cubicBezTo>
                    <a:pt x="18840" y="4838"/>
                    <a:pt x="18211" y="5004"/>
                    <a:pt x="17645" y="5295"/>
                  </a:cubicBezTo>
                  <a:cubicBezTo>
                    <a:pt x="17549" y="3827"/>
                    <a:pt x="16900" y="2479"/>
                    <a:pt x="15809" y="1482"/>
                  </a:cubicBezTo>
                  <a:cubicBezTo>
                    <a:pt x="14752" y="521"/>
                    <a:pt x="13407" y="0"/>
                    <a:pt x="119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6"/>
            <p:cNvSpPr/>
            <p:nvPr/>
          </p:nvSpPr>
          <p:spPr>
            <a:xfrm>
              <a:off x="3319200" y="536475"/>
              <a:ext cx="513825" cy="638700"/>
            </a:xfrm>
            <a:custGeom>
              <a:avLst/>
              <a:gdLst/>
              <a:ahLst/>
              <a:cxnLst/>
              <a:rect l="l" t="t" r="r" b="b"/>
              <a:pathLst>
                <a:path w="20553" h="25548" extrusionOk="0">
                  <a:moveTo>
                    <a:pt x="9887" y="1347"/>
                  </a:moveTo>
                  <a:cubicBezTo>
                    <a:pt x="10430" y="1347"/>
                    <a:pt x="10975" y="1541"/>
                    <a:pt x="11407" y="1936"/>
                  </a:cubicBezTo>
                  <a:cubicBezTo>
                    <a:pt x="11851" y="2343"/>
                    <a:pt x="12110" y="2896"/>
                    <a:pt x="12139" y="3498"/>
                  </a:cubicBezTo>
                  <a:cubicBezTo>
                    <a:pt x="12166" y="4100"/>
                    <a:pt x="11958" y="4675"/>
                    <a:pt x="11551" y="5119"/>
                  </a:cubicBezTo>
                  <a:lnTo>
                    <a:pt x="10105" y="6703"/>
                  </a:lnTo>
                  <a:cubicBezTo>
                    <a:pt x="10086" y="6702"/>
                    <a:pt x="10064" y="6700"/>
                    <a:pt x="10043" y="6700"/>
                  </a:cubicBezTo>
                  <a:cubicBezTo>
                    <a:pt x="10038" y="6700"/>
                    <a:pt x="10033" y="6700"/>
                    <a:pt x="10028" y="6700"/>
                  </a:cubicBezTo>
                  <a:cubicBezTo>
                    <a:pt x="10002" y="6701"/>
                    <a:pt x="9976" y="6707"/>
                    <a:pt x="9952" y="6710"/>
                  </a:cubicBezTo>
                  <a:lnTo>
                    <a:pt x="8368" y="5265"/>
                  </a:lnTo>
                  <a:cubicBezTo>
                    <a:pt x="7451" y="4427"/>
                    <a:pt x="7386" y="2998"/>
                    <a:pt x="8222" y="2079"/>
                  </a:cubicBezTo>
                  <a:cubicBezTo>
                    <a:pt x="8666" y="1593"/>
                    <a:pt x="9276" y="1347"/>
                    <a:pt x="9887" y="1347"/>
                  </a:cubicBezTo>
                  <a:close/>
                  <a:moveTo>
                    <a:pt x="17607" y="6152"/>
                  </a:moveTo>
                  <a:cubicBezTo>
                    <a:pt x="17873" y="6152"/>
                    <a:pt x="18139" y="6247"/>
                    <a:pt x="18351" y="6440"/>
                  </a:cubicBezTo>
                  <a:cubicBezTo>
                    <a:pt x="18569" y="6638"/>
                    <a:pt x="18696" y="6911"/>
                    <a:pt x="18709" y="7207"/>
                  </a:cubicBezTo>
                  <a:cubicBezTo>
                    <a:pt x="18720" y="7503"/>
                    <a:pt x="18619" y="7783"/>
                    <a:pt x="18419" y="8003"/>
                  </a:cubicBezTo>
                  <a:lnTo>
                    <a:pt x="15387" y="11328"/>
                  </a:lnTo>
                  <a:lnTo>
                    <a:pt x="13753" y="9834"/>
                  </a:lnTo>
                  <a:lnTo>
                    <a:pt x="16788" y="6512"/>
                  </a:lnTo>
                  <a:cubicBezTo>
                    <a:pt x="17007" y="6273"/>
                    <a:pt x="17306" y="6152"/>
                    <a:pt x="17607" y="6152"/>
                  </a:cubicBezTo>
                  <a:close/>
                  <a:moveTo>
                    <a:pt x="10183" y="8398"/>
                  </a:moveTo>
                  <a:lnTo>
                    <a:pt x="11911" y="9976"/>
                  </a:lnTo>
                  <a:lnTo>
                    <a:pt x="10257" y="11786"/>
                  </a:lnTo>
                  <a:lnTo>
                    <a:pt x="8448" y="10132"/>
                  </a:lnTo>
                  <a:lnTo>
                    <a:pt x="10026" y="8403"/>
                  </a:lnTo>
                  <a:cubicBezTo>
                    <a:pt x="10047" y="8405"/>
                    <a:pt x="10068" y="8406"/>
                    <a:pt x="10089" y="8406"/>
                  </a:cubicBezTo>
                  <a:cubicBezTo>
                    <a:pt x="10120" y="8406"/>
                    <a:pt x="10152" y="8403"/>
                    <a:pt x="10183" y="8398"/>
                  </a:cubicBezTo>
                  <a:close/>
                  <a:moveTo>
                    <a:pt x="2484" y="6838"/>
                  </a:moveTo>
                  <a:cubicBezTo>
                    <a:pt x="2750" y="6838"/>
                    <a:pt x="3017" y="6933"/>
                    <a:pt x="3227" y="7126"/>
                  </a:cubicBezTo>
                  <a:lnTo>
                    <a:pt x="6578" y="10186"/>
                  </a:lnTo>
                  <a:lnTo>
                    <a:pt x="5086" y="11819"/>
                  </a:lnTo>
                  <a:lnTo>
                    <a:pt x="1735" y="8759"/>
                  </a:lnTo>
                  <a:cubicBezTo>
                    <a:pt x="1517" y="8562"/>
                    <a:pt x="1390" y="8289"/>
                    <a:pt x="1377" y="7993"/>
                  </a:cubicBezTo>
                  <a:cubicBezTo>
                    <a:pt x="1364" y="7697"/>
                    <a:pt x="1467" y="7415"/>
                    <a:pt x="1665" y="7197"/>
                  </a:cubicBezTo>
                  <a:cubicBezTo>
                    <a:pt x="1884" y="6959"/>
                    <a:pt x="2184" y="6838"/>
                    <a:pt x="2484" y="6838"/>
                  </a:cubicBezTo>
                  <a:close/>
                  <a:moveTo>
                    <a:pt x="12907" y="10886"/>
                  </a:moveTo>
                  <a:lnTo>
                    <a:pt x="14717" y="12540"/>
                  </a:lnTo>
                  <a:lnTo>
                    <a:pt x="13063" y="14349"/>
                  </a:lnTo>
                  <a:lnTo>
                    <a:pt x="11253" y="12695"/>
                  </a:lnTo>
                  <a:lnTo>
                    <a:pt x="12907" y="10886"/>
                  </a:lnTo>
                  <a:close/>
                  <a:moveTo>
                    <a:pt x="7540" y="11130"/>
                  </a:moveTo>
                  <a:lnTo>
                    <a:pt x="9350" y="12784"/>
                  </a:lnTo>
                  <a:lnTo>
                    <a:pt x="7696" y="14593"/>
                  </a:lnTo>
                  <a:lnTo>
                    <a:pt x="5886" y="12940"/>
                  </a:lnTo>
                  <a:lnTo>
                    <a:pt x="7540" y="11130"/>
                  </a:lnTo>
                  <a:close/>
                  <a:moveTo>
                    <a:pt x="10346" y="13693"/>
                  </a:moveTo>
                  <a:lnTo>
                    <a:pt x="12155" y="15345"/>
                  </a:lnTo>
                  <a:lnTo>
                    <a:pt x="10518" y="17140"/>
                  </a:lnTo>
                  <a:cubicBezTo>
                    <a:pt x="10514" y="17140"/>
                    <a:pt x="10510" y="17138"/>
                    <a:pt x="10507" y="17138"/>
                  </a:cubicBezTo>
                  <a:cubicBezTo>
                    <a:pt x="10505" y="17138"/>
                    <a:pt x="10503" y="17139"/>
                    <a:pt x="10501" y="17140"/>
                  </a:cubicBezTo>
                  <a:cubicBezTo>
                    <a:pt x="10499" y="17139"/>
                    <a:pt x="10498" y="17138"/>
                    <a:pt x="10496" y="17138"/>
                  </a:cubicBezTo>
                  <a:cubicBezTo>
                    <a:pt x="10493" y="17138"/>
                    <a:pt x="10489" y="17140"/>
                    <a:pt x="10485" y="17140"/>
                  </a:cubicBezTo>
                  <a:lnTo>
                    <a:pt x="8692" y="15501"/>
                  </a:lnTo>
                  <a:lnTo>
                    <a:pt x="10346" y="13693"/>
                  </a:lnTo>
                  <a:close/>
                  <a:moveTo>
                    <a:pt x="15575" y="13599"/>
                  </a:moveTo>
                  <a:lnTo>
                    <a:pt x="18811" y="16555"/>
                  </a:lnTo>
                  <a:cubicBezTo>
                    <a:pt x="19261" y="16968"/>
                    <a:pt x="19292" y="17667"/>
                    <a:pt x="18882" y="18117"/>
                  </a:cubicBezTo>
                  <a:cubicBezTo>
                    <a:pt x="18664" y="18356"/>
                    <a:pt x="18364" y="18477"/>
                    <a:pt x="18064" y="18477"/>
                  </a:cubicBezTo>
                  <a:cubicBezTo>
                    <a:pt x="17798" y="18477"/>
                    <a:pt x="17532" y="18381"/>
                    <a:pt x="17320" y="18189"/>
                  </a:cubicBezTo>
                  <a:lnTo>
                    <a:pt x="14083" y="15233"/>
                  </a:lnTo>
                  <a:lnTo>
                    <a:pt x="15575" y="13599"/>
                  </a:lnTo>
                  <a:close/>
                  <a:moveTo>
                    <a:pt x="5102" y="14051"/>
                  </a:moveTo>
                  <a:lnTo>
                    <a:pt x="6736" y="15543"/>
                  </a:lnTo>
                  <a:lnTo>
                    <a:pt x="3756" y="18805"/>
                  </a:lnTo>
                  <a:cubicBezTo>
                    <a:pt x="3539" y="19043"/>
                    <a:pt x="3240" y="19163"/>
                    <a:pt x="2940" y="19163"/>
                  </a:cubicBezTo>
                  <a:cubicBezTo>
                    <a:pt x="2673" y="19163"/>
                    <a:pt x="2406" y="19068"/>
                    <a:pt x="2194" y="18875"/>
                  </a:cubicBezTo>
                  <a:cubicBezTo>
                    <a:pt x="1744" y="18462"/>
                    <a:pt x="1712" y="17763"/>
                    <a:pt x="2122" y="17313"/>
                  </a:cubicBezTo>
                  <a:lnTo>
                    <a:pt x="5102" y="14051"/>
                  </a:lnTo>
                  <a:close/>
                  <a:moveTo>
                    <a:pt x="10593" y="18778"/>
                  </a:moveTo>
                  <a:lnTo>
                    <a:pt x="12239" y="20281"/>
                  </a:lnTo>
                  <a:cubicBezTo>
                    <a:pt x="12684" y="20688"/>
                    <a:pt x="12943" y="21241"/>
                    <a:pt x="12972" y="21843"/>
                  </a:cubicBezTo>
                  <a:cubicBezTo>
                    <a:pt x="12999" y="22445"/>
                    <a:pt x="12791" y="23020"/>
                    <a:pt x="12384" y="23464"/>
                  </a:cubicBezTo>
                  <a:cubicBezTo>
                    <a:pt x="11940" y="23951"/>
                    <a:pt x="11330" y="24197"/>
                    <a:pt x="10718" y="24197"/>
                  </a:cubicBezTo>
                  <a:cubicBezTo>
                    <a:pt x="10176" y="24197"/>
                    <a:pt x="9632" y="24003"/>
                    <a:pt x="9201" y="23611"/>
                  </a:cubicBezTo>
                  <a:cubicBezTo>
                    <a:pt x="8742" y="23191"/>
                    <a:pt x="8497" y="22625"/>
                    <a:pt x="8470" y="22048"/>
                  </a:cubicBezTo>
                  <a:cubicBezTo>
                    <a:pt x="8443" y="21471"/>
                    <a:pt x="8636" y="20885"/>
                    <a:pt x="9056" y="20426"/>
                  </a:cubicBezTo>
                  <a:lnTo>
                    <a:pt x="10561" y="18781"/>
                  </a:lnTo>
                  <a:cubicBezTo>
                    <a:pt x="10571" y="18781"/>
                    <a:pt x="10581" y="18781"/>
                    <a:pt x="10593" y="18778"/>
                  </a:cubicBezTo>
                  <a:close/>
                  <a:moveTo>
                    <a:pt x="9889" y="1"/>
                  </a:moveTo>
                  <a:cubicBezTo>
                    <a:pt x="8911" y="1"/>
                    <a:pt x="7936" y="396"/>
                    <a:pt x="7226" y="1173"/>
                  </a:cubicBezTo>
                  <a:cubicBezTo>
                    <a:pt x="5886" y="2638"/>
                    <a:pt x="5990" y="4921"/>
                    <a:pt x="7458" y="6261"/>
                  </a:cubicBezTo>
                  <a:lnTo>
                    <a:pt x="8931" y="7606"/>
                  </a:lnTo>
                  <a:lnTo>
                    <a:pt x="7484" y="9189"/>
                  </a:lnTo>
                  <a:lnTo>
                    <a:pt x="4136" y="6132"/>
                  </a:lnTo>
                  <a:cubicBezTo>
                    <a:pt x="3680" y="5714"/>
                    <a:pt x="3095" y="5489"/>
                    <a:pt x="2481" y="5489"/>
                  </a:cubicBezTo>
                  <a:cubicBezTo>
                    <a:pt x="2444" y="5489"/>
                    <a:pt x="2407" y="5490"/>
                    <a:pt x="2370" y="5492"/>
                  </a:cubicBezTo>
                  <a:cubicBezTo>
                    <a:pt x="1714" y="5520"/>
                    <a:pt x="1110" y="5806"/>
                    <a:pt x="669" y="6290"/>
                  </a:cubicBezTo>
                  <a:cubicBezTo>
                    <a:pt x="227" y="6773"/>
                    <a:pt x="1" y="7401"/>
                    <a:pt x="30" y="8056"/>
                  </a:cubicBezTo>
                  <a:cubicBezTo>
                    <a:pt x="58" y="8711"/>
                    <a:pt x="344" y="9316"/>
                    <a:pt x="827" y="9756"/>
                  </a:cubicBezTo>
                  <a:lnTo>
                    <a:pt x="4269" y="12899"/>
                  </a:lnTo>
                  <a:cubicBezTo>
                    <a:pt x="4265" y="12922"/>
                    <a:pt x="4265" y="12945"/>
                    <a:pt x="4265" y="12970"/>
                  </a:cubicBezTo>
                  <a:lnTo>
                    <a:pt x="1130" y="16404"/>
                  </a:lnTo>
                  <a:cubicBezTo>
                    <a:pt x="687" y="16887"/>
                    <a:pt x="461" y="17515"/>
                    <a:pt x="490" y="18170"/>
                  </a:cubicBezTo>
                  <a:cubicBezTo>
                    <a:pt x="521" y="18825"/>
                    <a:pt x="804" y="19430"/>
                    <a:pt x="1288" y="19871"/>
                  </a:cubicBezTo>
                  <a:cubicBezTo>
                    <a:pt x="1744" y="20288"/>
                    <a:pt x="2328" y="20513"/>
                    <a:pt x="2943" y="20513"/>
                  </a:cubicBezTo>
                  <a:cubicBezTo>
                    <a:pt x="2980" y="20513"/>
                    <a:pt x="3017" y="20512"/>
                    <a:pt x="3054" y="20511"/>
                  </a:cubicBezTo>
                  <a:cubicBezTo>
                    <a:pt x="3707" y="20480"/>
                    <a:pt x="4314" y="20197"/>
                    <a:pt x="4754" y="19714"/>
                  </a:cubicBezTo>
                  <a:lnTo>
                    <a:pt x="7733" y="16450"/>
                  </a:lnTo>
                  <a:lnTo>
                    <a:pt x="9440" y="18010"/>
                  </a:lnTo>
                  <a:lnTo>
                    <a:pt x="8063" y="19520"/>
                  </a:lnTo>
                  <a:cubicBezTo>
                    <a:pt x="6723" y="20985"/>
                    <a:pt x="6827" y="23270"/>
                    <a:pt x="8294" y="24608"/>
                  </a:cubicBezTo>
                  <a:cubicBezTo>
                    <a:pt x="8983" y="25237"/>
                    <a:pt x="9854" y="25548"/>
                    <a:pt x="10721" y="25548"/>
                  </a:cubicBezTo>
                  <a:cubicBezTo>
                    <a:pt x="11699" y="25548"/>
                    <a:pt x="12673" y="25153"/>
                    <a:pt x="13382" y="24376"/>
                  </a:cubicBezTo>
                  <a:cubicBezTo>
                    <a:pt x="14031" y="23668"/>
                    <a:pt x="14363" y="22746"/>
                    <a:pt x="14320" y="21785"/>
                  </a:cubicBezTo>
                  <a:cubicBezTo>
                    <a:pt x="14277" y="20824"/>
                    <a:pt x="13862" y="19937"/>
                    <a:pt x="13151" y="19288"/>
                  </a:cubicBezTo>
                  <a:lnTo>
                    <a:pt x="11643" y="17911"/>
                  </a:lnTo>
                  <a:lnTo>
                    <a:pt x="13178" y="16231"/>
                  </a:lnTo>
                  <a:lnTo>
                    <a:pt x="16416" y="19186"/>
                  </a:lnTo>
                  <a:cubicBezTo>
                    <a:pt x="16871" y="19604"/>
                    <a:pt x="17456" y="19828"/>
                    <a:pt x="18070" y="19828"/>
                  </a:cubicBezTo>
                  <a:cubicBezTo>
                    <a:pt x="18107" y="19828"/>
                    <a:pt x="18144" y="19827"/>
                    <a:pt x="18182" y="19825"/>
                  </a:cubicBezTo>
                  <a:cubicBezTo>
                    <a:pt x="18835" y="19795"/>
                    <a:pt x="19441" y="19513"/>
                    <a:pt x="19881" y="19029"/>
                  </a:cubicBezTo>
                  <a:cubicBezTo>
                    <a:pt x="20324" y="18546"/>
                    <a:pt x="20552" y="17918"/>
                    <a:pt x="20522" y="17263"/>
                  </a:cubicBezTo>
                  <a:cubicBezTo>
                    <a:pt x="20491" y="16608"/>
                    <a:pt x="20208" y="16003"/>
                    <a:pt x="19724" y="15562"/>
                  </a:cubicBezTo>
                  <a:lnTo>
                    <a:pt x="16340" y="12474"/>
                  </a:lnTo>
                  <a:lnTo>
                    <a:pt x="16340" y="12464"/>
                  </a:lnTo>
                  <a:cubicBezTo>
                    <a:pt x="16338" y="12413"/>
                    <a:pt x="16327" y="12361"/>
                    <a:pt x="16313" y="12310"/>
                  </a:cubicBezTo>
                  <a:lnTo>
                    <a:pt x="19416" y="8910"/>
                  </a:lnTo>
                  <a:cubicBezTo>
                    <a:pt x="19858" y="8427"/>
                    <a:pt x="20086" y="7799"/>
                    <a:pt x="20056" y="7144"/>
                  </a:cubicBezTo>
                  <a:cubicBezTo>
                    <a:pt x="20025" y="6491"/>
                    <a:pt x="19742" y="5884"/>
                    <a:pt x="19258" y="5444"/>
                  </a:cubicBezTo>
                  <a:cubicBezTo>
                    <a:pt x="18802" y="5027"/>
                    <a:pt x="18218" y="4801"/>
                    <a:pt x="17603" y="4801"/>
                  </a:cubicBezTo>
                  <a:cubicBezTo>
                    <a:pt x="17566" y="4801"/>
                    <a:pt x="17529" y="4802"/>
                    <a:pt x="17492" y="4804"/>
                  </a:cubicBezTo>
                  <a:cubicBezTo>
                    <a:pt x="16837" y="4835"/>
                    <a:pt x="16232" y="5118"/>
                    <a:pt x="15792" y="5602"/>
                  </a:cubicBezTo>
                  <a:lnTo>
                    <a:pt x="12758" y="8927"/>
                  </a:lnTo>
                  <a:lnTo>
                    <a:pt x="11200" y="7504"/>
                  </a:lnTo>
                  <a:lnTo>
                    <a:pt x="12546" y="6029"/>
                  </a:lnTo>
                  <a:cubicBezTo>
                    <a:pt x="13194" y="5318"/>
                    <a:pt x="13528" y="4400"/>
                    <a:pt x="13485" y="3438"/>
                  </a:cubicBezTo>
                  <a:cubicBezTo>
                    <a:pt x="13442" y="2475"/>
                    <a:pt x="13026" y="1590"/>
                    <a:pt x="12314" y="941"/>
                  </a:cubicBezTo>
                  <a:cubicBezTo>
                    <a:pt x="11625" y="311"/>
                    <a:pt x="10756" y="1"/>
                    <a:pt x="9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6"/>
            <p:cNvSpPr/>
            <p:nvPr/>
          </p:nvSpPr>
          <p:spPr>
            <a:xfrm>
              <a:off x="2941550" y="355750"/>
              <a:ext cx="1510850" cy="1027650"/>
            </a:xfrm>
            <a:custGeom>
              <a:avLst/>
              <a:gdLst/>
              <a:ahLst/>
              <a:cxnLst/>
              <a:rect l="l" t="t" r="r" b="b"/>
              <a:pathLst>
                <a:path w="60434" h="41106" extrusionOk="0">
                  <a:moveTo>
                    <a:pt x="53697" y="617"/>
                  </a:moveTo>
                  <a:cubicBezTo>
                    <a:pt x="53823" y="1798"/>
                    <a:pt x="54369" y="2880"/>
                    <a:pt x="55253" y="3688"/>
                  </a:cubicBezTo>
                  <a:cubicBezTo>
                    <a:pt x="56153" y="4510"/>
                    <a:pt x="57300" y="4957"/>
                    <a:pt x="58507" y="4961"/>
                  </a:cubicBezTo>
                  <a:lnTo>
                    <a:pt x="59808" y="33646"/>
                  </a:lnTo>
                  <a:cubicBezTo>
                    <a:pt x="57382" y="33878"/>
                    <a:pt x="55523" y="35842"/>
                    <a:pt x="55421" y="38274"/>
                  </a:cubicBezTo>
                  <a:lnTo>
                    <a:pt x="6664" y="40487"/>
                  </a:lnTo>
                  <a:cubicBezTo>
                    <a:pt x="6344" y="38092"/>
                    <a:pt x="4342" y="36312"/>
                    <a:pt x="1928" y="36276"/>
                  </a:cubicBezTo>
                  <a:lnTo>
                    <a:pt x="628" y="7585"/>
                  </a:lnTo>
                  <a:cubicBezTo>
                    <a:pt x="3061" y="7323"/>
                    <a:pt x="4931" y="5275"/>
                    <a:pt x="4971" y="2829"/>
                  </a:cubicBezTo>
                  <a:lnTo>
                    <a:pt x="53697" y="617"/>
                  </a:lnTo>
                  <a:close/>
                  <a:moveTo>
                    <a:pt x="53962" y="1"/>
                  </a:moveTo>
                  <a:lnTo>
                    <a:pt x="4649" y="2244"/>
                  </a:lnTo>
                  <a:cubicBezTo>
                    <a:pt x="4481" y="2251"/>
                    <a:pt x="4352" y="2393"/>
                    <a:pt x="4359" y="2559"/>
                  </a:cubicBezTo>
                  <a:cubicBezTo>
                    <a:pt x="4465" y="4905"/>
                    <a:pt x="2644" y="6902"/>
                    <a:pt x="296" y="7008"/>
                  </a:cubicBezTo>
                  <a:cubicBezTo>
                    <a:pt x="130" y="7015"/>
                    <a:pt x="1" y="7157"/>
                    <a:pt x="8" y="7323"/>
                  </a:cubicBezTo>
                  <a:lnTo>
                    <a:pt x="1335" y="36598"/>
                  </a:lnTo>
                  <a:cubicBezTo>
                    <a:pt x="1339" y="36680"/>
                    <a:pt x="1375" y="36755"/>
                    <a:pt x="1434" y="36809"/>
                  </a:cubicBezTo>
                  <a:cubicBezTo>
                    <a:pt x="1491" y="36861"/>
                    <a:pt x="1568" y="36888"/>
                    <a:pt x="1647" y="36888"/>
                  </a:cubicBezTo>
                  <a:cubicBezTo>
                    <a:pt x="1649" y="36888"/>
                    <a:pt x="1651" y="36888"/>
                    <a:pt x="1653" y="36888"/>
                  </a:cubicBezTo>
                  <a:cubicBezTo>
                    <a:pt x="1723" y="36885"/>
                    <a:pt x="1793" y="36883"/>
                    <a:pt x="1862" y="36883"/>
                  </a:cubicBezTo>
                  <a:cubicBezTo>
                    <a:pt x="4088" y="36883"/>
                    <a:pt x="5924" y="38582"/>
                    <a:pt x="6090" y="40825"/>
                  </a:cubicBezTo>
                  <a:cubicBezTo>
                    <a:pt x="6101" y="40983"/>
                    <a:pt x="6234" y="41104"/>
                    <a:pt x="6391" y="41104"/>
                  </a:cubicBezTo>
                  <a:cubicBezTo>
                    <a:pt x="6394" y="41104"/>
                    <a:pt x="6400" y="41104"/>
                    <a:pt x="6409" y="41106"/>
                  </a:cubicBezTo>
                  <a:lnTo>
                    <a:pt x="55736" y="38869"/>
                  </a:lnTo>
                  <a:cubicBezTo>
                    <a:pt x="55898" y="38860"/>
                    <a:pt x="56026" y="38724"/>
                    <a:pt x="56024" y="38560"/>
                  </a:cubicBezTo>
                  <a:cubicBezTo>
                    <a:pt x="55987" y="36240"/>
                    <a:pt x="57772" y="34341"/>
                    <a:pt x="60091" y="34236"/>
                  </a:cubicBezTo>
                  <a:lnTo>
                    <a:pt x="60139" y="34236"/>
                  </a:lnTo>
                  <a:cubicBezTo>
                    <a:pt x="60220" y="34232"/>
                    <a:pt x="60297" y="34196"/>
                    <a:pt x="60351" y="34137"/>
                  </a:cubicBezTo>
                  <a:cubicBezTo>
                    <a:pt x="60404" y="34079"/>
                    <a:pt x="60433" y="34000"/>
                    <a:pt x="60430" y="33918"/>
                  </a:cubicBezTo>
                  <a:lnTo>
                    <a:pt x="59100" y="4636"/>
                  </a:lnTo>
                  <a:cubicBezTo>
                    <a:pt x="59097" y="4556"/>
                    <a:pt x="59059" y="4478"/>
                    <a:pt x="59000" y="4425"/>
                  </a:cubicBezTo>
                  <a:cubicBezTo>
                    <a:pt x="58944" y="4374"/>
                    <a:pt x="58875" y="4347"/>
                    <a:pt x="58797" y="4347"/>
                  </a:cubicBezTo>
                  <a:cubicBezTo>
                    <a:pt x="58791" y="4347"/>
                    <a:pt x="58785" y="4347"/>
                    <a:pt x="58779" y="4348"/>
                  </a:cubicBezTo>
                  <a:lnTo>
                    <a:pt x="58729" y="4353"/>
                  </a:lnTo>
                  <a:cubicBezTo>
                    <a:pt x="58664" y="4356"/>
                    <a:pt x="58600" y="4358"/>
                    <a:pt x="58535" y="4358"/>
                  </a:cubicBezTo>
                  <a:cubicBezTo>
                    <a:pt x="57465" y="4358"/>
                    <a:pt x="56455" y="3966"/>
                    <a:pt x="55662" y="3243"/>
                  </a:cubicBezTo>
                  <a:cubicBezTo>
                    <a:pt x="54822" y="2476"/>
                    <a:pt x="54332" y="1427"/>
                    <a:pt x="54279" y="290"/>
                  </a:cubicBezTo>
                  <a:cubicBezTo>
                    <a:pt x="54276" y="209"/>
                    <a:pt x="54240" y="134"/>
                    <a:pt x="54181" y="80"/>
                  </a:cubicBezTo>
                  <a:cubicBezTo>
                    <a:pt x="54120" y="27"/>
                    <a:pt x="54042" y="1"/>
                    <a:pt x="53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6"/>
            <p:cNvSpPr/>
            <p:nvPr/>
          </p:nvSpPr>
          <p:spPr>
            <a:xfrm>
              <a:off x="3858425" y="787575"/>
              <a:ext cx="108550" cy="105975"/>
            </a:xfrm>
            <a:custGeom>
              <a:avLst/>
              <a:gdLst/>
              <a:ahLst/>
              <a:cxnLst/>
              <a:rect l="l" t="t" r="r" b="b"/>
              <a:pathLst>
                <a:path w="4342" h="4239" extrusionOk="0">
                  <a:moveTo>
                    <a:pt x="2175" y="0"/>
                  </a:moveTo>
                  <a:cubicBezTo>
                    <a:pt x="2142" y="0"/>
                    <a:pt x="2108" y="1"/>
                    <a:pt x="2075" y="3"/>
                  </a:cubicBezTo>
                  <a:cubicBezTo>
                    <a:pt x="905" y="56"/>
                    <a:pt x="1" y="1047"/>
                    <a:pt x="54" y="2215"/>
                  </a:cubicBezTo>
                  <a:cubicBezTo>
                    <a:pt x="105" y="3352"/>
                    <a:pt x="1042" y="4238"/>
                    <a:pt x="2169" y="4238"/>
                  </a:cubicBezTo>
                  <a:cubicBezTo>
                    <a:pt x="2201" y="4238"/>
                    <a:pt x="2234" y="4238"/>
                    <a:pt x="2267" y="4236"/>
                  </a:cubicBezTo>
                  <a:cubicBezTo>
                    <a:pt x="3436" y="4183"/>
                    <a:pt x="4342" y="3193"/>
                    <a:pt x="4288" y="2023"/>
                  </a:cubicBezTo>
                  <a:cubicBezTo>
                    <a:pt x="4237" y="887"/>
                    <a:pt x="3300" y="0"/>
                    <a:pt x="2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6"/>
            <p:cNvSpPr/>
            <p:nvPr/>
          </p:nvSpPr>
          <p:spPr>
            <a:xfrm>
              <a:off x="3892100" y="740225"/>
              <a:ext cx="239975" cy="182275"/>
            </a:xfrm>
            <a:custGeom>
              <a:avLst/>
              <a:gdLst/>
              <a:ahLst/>
              <a:cxnLst/>
              <a:rect l="l" t="t" r="r" b="b"/>
              <a:pathLst>
                <a:path w="9599" h="7291" extrusionOk="0">
                  <a:moveTo>
                    <a:pt x="8781" y="0"/>
                  </a:moveTo>
                  <a:cubicBezTo>
                    <a:pt x="8713" y="0"/>
                    <a:pt x="8643" y="14"/>
                    <a:pt x="8575" y="43"/>
                  </a:cubicBezTo>
                  <a:lnTo>
                    <a:pt x="441" y="3540"/>
                  </a:lnTo>
                  <a:cubicBezTo>
                    <a:pt x="1" y="3732"/>
                    <a:pt x="30" y="4369"/>
                    <a:pt x="487" y="4518"/>
                  </a:cubicBezTo>
                  <a:lnTo>
                    <a:pt x="8903" y="7264"/>
                  </a:lnTo>
                  <a:cubicBezTo>
                    <a:pt x="8957" y="7282"/>
                    <a:pt x="9012" y="7290"/>
                    <a:pt x="9065" y="7290"/>
                  </a:cubicBezTo>
                  <a:cubicBezTo>
                    <a:pt x="9350" y="7290"/>
                    <a:pt x="9598" y="7050"/>
                    <a:pt x="9585" y="6744"/>
                  </a:cubicBezTo>
                  <a:lnTo>
                    <a:pt x="9303" y="499"/>
                  </a:lnTo>
                  <a:cubicBezTo>
                    <a:pt x="9290" y="209"/>
                    <a:pt x="9049" y="0"/>
                    <a:pt x="87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6"/>
            <p:cNvSpPr/>
            <p:nvPr/>
          </p:nvSpPr>
          <p:spPr>
            <a:xfrm>
              <a:off x="3692250" y="831575"/>
              <a:ext cx="200425" cy="28925"/>
            </a:xfrm>
            <a:custGeom>
              <a:avLst/>
              <a:gdLst/>
              <a:ahLst/>
              <a:cxnLst/>
              <a:rect l="l" t="t" r="r" b="b"/>
              <a:pathLst>
                <a:path w="8017" h="1157" extrusionOk="0">
                  <a:moveTo>
                    <a:pt x="7593" y="1"/>
                  </a:moveTo>
                  <a:cubicBezTo>
                    <a:pt x="7587" y="1"/>
                    <a:pt x="7581" y="1"/>
                    <a:pt x="7575" y="1"/>
                  </a:cubicBezTo>
                  <a:lnTo>
                    <a:pt x="406" y="328"/>
                  </a:lnTo>
                  <a:cubicBezTo>
                    <a:pt x="178" y="338"/>
                    <a:pt x="0" y="531"/>
                    <a:pt x="10" y="759"/>
                  </a:cubicBezTo>
                  <a:lnTo>
                    <a:pt x="10" y="761"/>
                  </a:lnTo>
                  <a:cubicBezTo>
                    <a:pt x="19" y="983"/>
                    <a:pt x="202" y="1157"/>
                    <a:pt x="421" y="1157"/>
                  </a:cubicBezTo>
                  <a:cubicBezTo>
                    <a:pt x="428" y="1157"/>
                    <a:pt x="435" y="1157"/>
                    <a:pt x="442" y="1156"/>
                  </a:cubicBezTo>
                  <a:lnTo>
                    <a:pt x="7611" y="831"/>
                  </a:lnTo>
                  <a:cubicBezTo>
                    <a:pt x="7839" y="821"/>
                    <a:pt x="8016" y="627"/>
                    <a:pt x="8008" y="400"/>
                  </a:cubicBezTo>
                  <a:cubicBezTo>
                    <a:pt x="7998" y="175"/>
                    <a:pt x="7813" y="1"/>
                    <a:pt x="7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6"/>
            <p:cNvSpPr/>
            <p:nvPr/>
          </p:nvSpPr>
          <p:spPr>
            <a:xfrm>
              <a:off x="4393900" y="1240050"/>
              <a:ext cx="109300" cy="109325"/>
            </a:xfrm>
            <a:custGeom>
              <a:avLst/>
              <a:gdLst/>
              <a:ahLst/>
              <a:cxnLst/>
              <a:rect l="l" t="t" r="r" b="b"/>
              <a:pathLst>
                <a:path w="4372" h="4373" extrusionOk="0">
                  <a:moveTo>
                    <a:pt x="2087" y="1"/>
                  </a:moveTo>
                  <a:lnTo>
                    <a:pt x="0" y="2286"/>
                  </a:lnTo>
                  <a:lnTo>
                    <a:pt x="2285" y="4372"/>
                  </a:lnTo>
                  <a:lnTo>
                    <a:pt x="4371" y="2088"/>
                  </a:lnTo>
                  <a:lnTo>
                    <a:pt x="2087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6"/>
            <p:cNvSpPr/>
            <p:nvPr/>
          </p:nvSpPr>
          <p:spPr>
            <a:xfrm>
              <a:off x="4417825" y="12640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6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6"/>
            <p:cNvSpPr/>
            <p:nvPr/>
          </p:nvSpPr>
          <p:spPr>
            <a:xfrm>
              <a:off x="4356450" y="31420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5" y="4372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6"/>
            <p:cNvSpPr/>
            <p:nvPr/>
          </p:nvSpPr>
          <p:spPr>
            <a:xfrm>
              <a:off x="4380275" y="33805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6"/>
            <p:cNvSpPr/>
            <p:nvPr/>
          </p:nvSpPr>
          <p:spPr>
            <a:xfrm>
              <a:off x="2947025" y="1298675"/>
              <a:ext cx="109275" cy="109325"/>
            </a:xfrm>
            <a:custGeom>
              <a:avLst/>
              <a:gdLst/>
              <a:ahLst/>
              <a:cxnLst/>
              <a:rect l="l" t="t" r="r" b="b"/>
              <a:pathLst>
                <a:path w="4371" h="4373" extrusionOk="0">
                  <a:moveTo>
                    <a:pt x="2086" y="1"/>
                  </a:moveTo>
                  <a:lnTo>
                    <a:pt x="1" y="2285"/>
                  </a:lnTo>
                  <a:lnTo>
                    <a:pt x="2286" y="4372"/>
                  </a:lnTo>
                  <a:lnTo>
                    <a:pt x="4371" y="2088"/>
                  </a:lnTo>
                  <a:lnTo>
                    <a:pt x="208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6"/>
            <p:cNvSpPr/>
            <p:nvPr/>
          </p:nvSpPr>
          <p:spPr>
            <a:xfrm>
              <a:off x="2970900" y="13225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4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5"/>
                  </a:lnTo>
                  <a:lnTo>
                    <a:pt x="1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6"/>
            <p:cNvSpPr/>
            <p:nvPr/>
          </p:nvSpPr>
          <p:spPr>
            <a:xfrm>
              <a:off x="2909525" y="37275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6" y="4371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6"/>
            <p:cNvSpPr/>
            <p:nvPr/>
          </p:nvSpPr>
          <p:spPr>
            <a:xfrm>
              <a:off x="2933425" y="396675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4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6"/>
            <p:cNvSpPr/>
            <p:nvPr/>
          </p:nvSpPr>
          <p:spPr>
            <a:xfrm>
              <a:off x="2561200" y="681100"/>
              <a:ext cx="431650" cy="603200"/>
            </a:xfrm>
            <a:custGeom>
              <a:avLst/>
              <a:gdLst/>
              <a:ahLst/>
              <a:cxnLst/>
              <a:rect l="l" t="t" r="r" b="b"/>
              <a:pathLst>
                <a:path w="17266" h="24128" extrusionOk="0">
                  <a:moveTo>
                    <a:pt x="1" y="1"/>
                  </a:moveTo>
                  <a:lnTo>
                    <a:pt x="1061" y="23381"/>
                  </a:lnTo>
                  <a:cubicBezTo>
                    <a:pt x="1934" y="23603"/>
                    <a:pt x="2816" y="23785"/>
                    <a:pt x="3710" y="23917"/>
                  </a:cubicBezTo>
                  <a:cubicBezTo>
                    <a:pt x="4647" y="24053"/>
                    <a:pt x="5600" y="24128"/>
                    <a:pt x="6553" y="24128"/>
                  </a:cubicBezTo>
                  <a:cubicBezTo>
                    <a:pt x="9084" y="24128"/>
                    <a:pt x="11605" y="23601"/>
                    <a:pt x="13764" y="22313"/>
                  </a:cubicBezTo>
                  <a:cubicBezTo>
                    <a:pt x="14872" y="21649"/>
                    <a:pt x="15888" y="20772"/>
                    <a:pt x="16492" y="19632"/>
                  </a:cubicBezTo>
                  <a:cubicBezTo>
                    <a:pt x="16968" y="18731"/>
                    <a:pt x="17168" y="17705"/>
                    <a:pt x="17190" y="16688"/>
                  </a:cubicBezTo>
                  <a:cubicBezTo>
                    <a:pt x="17266" y="13318"/>
                    <a:pt x="15453" y="10122"/>
                    <a:pt x="13002" y="7804"/>
                  </a:cubicBezTo>
                  <a:cubicBezTo>
                    <a:pt x="10554" y="5488"/>
                    <a:pt x="7505" y="3920"/>
                    <a:pt x="4478" y="2437"/>
                  </a:cubicBezTo>
                  <a:cubicBezTo>
                    <a:pt x="2960" y="1693"/>
                    <a:pt x="1405" y="93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6"/>
            <p:cNvSpPr/>
            <p:nvPr/>
          </p:nvSpPr>
          <p:spPr>
            <a:xfrm>
              <a:off x="3641725" y="265175"/>
              <a:ext cx="927825" cy="1174025"/>
            </a:xfrm>
            <a:custGeom>
              <a:avLst/>
              <a:gdLst/>
              <a:ahLst/>
              <a:cxnLst/>
              <a:rect l="l" t="t" r="r" b="b"/>
              <a:pathLst>
                <a:path w="37113" h="46961" extrusionOk="0">
                  <a:moveTo>
                    <a:pt x="35060" y="1"/>
                  </a:moveTo>
                  <a:lnTo>
                    <a:pt x="28773" y="284"/>
                  </a:lnTo>
                  <a:cubicBezTo>
                    <a:pt x="29244" y="2675"/>
                    <a:pt x="29704" y="5068"/>
                    <a:pt x="30140" y="7465"/>
                  </a:cubicBezTo>
                  <a:cubicBezTo>
                    <a:pt x="30335" y="8538"/>
                    <a:pt x="30524" y="9671"/>
                    <a:pt x="30156" y="10700"/>
                  </a:cubicBezTo>
                  <a:cubicBezTo>
                    <a:pt x="30690" y="12050"/>
                    <a:pt x="29509" y="13198"/>
                    <a:pt x="28658" y="14373"/>
                  </a:cubicBezTo>
                  <a:cubicBezTo>
                    <a:pt x="27805" y="15548"/>
                    <a:pt x="26663" y="16486"/>
                    <a:pt x="25770" y="17631"/>
                  </a:cubicBezTo>
                  <a:cubicBezTo>
                    <a:pt x="24583" y="19153"/>
                    <a:pt x="23858" y="21099"/>
                    <a:pt x="24062" y="23020"/>
                  </a:cubicBezTo>
                  <a:cubicBezTo>
                    <a:pt x="24264" y="24940"/>
                    <a:pt x="25498" y="26789"/>
                    <a:pt x="27308" y="27463"/>
                  </a:cubicBezTo>
                  <a:cubicBezTo>
                    <a:pt x="28367" y="27857"/>
                    <a:pt x="29660" y="27914"/>
                    <a:pt x="30352" y="28806"/>
                  </a:cubicBezTo>
                  <a:cubicBezTo>
                    <a:pt x="30616" y="29148"/>
                    <a:pt x="30751" y="29571"/>
                    <a:pt x="30864" y="29988"/>
                  </a:cubicBezTo>
                  <a:cubicBezTo>
                    <a:pt x="31558" y="32522"/>
                    <a:pt x="31694" y="35205"/>
                    <a:pt x="31264" y="37796"/>
                  </a:cubicBezTo>
                  <a:cubicBezTo>
                    <a:pt x="20910" y="41268"/>
                    <a:pt x="10508" y="44318"/>
                    <a:pt x="1" y="46960"/>
                  </a:cubicBezTo>
                  <a:lnTo>
                    <a:pt x="37113" y="45276"/>
                  </a:lnTo>
                  <a:lnTo>
                    <a:pt x="3506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6"/>
            <p:cNvSpPr/>
            <p:nvPr/>
          </p:nvSpPr>
          <p:spPr>
            <a:xfrm>
              <a:off x="4331550" y="516300"/>
              <a:ext cx="1504800" cy="669675"/>
            </a:xfrm>
            <a:custGeom>
              <a:avLst/>
              <a:gdLst/>
              <a:ahLst/>
              <a:cxnLst/>
              <a:rect l="l" t="t" r="r" b="b"/>
              <a:pathLst>
                <a:path w="60192" h="26787" extrusionOk="0">
                  <a:moveTo>
                    <a:pt x="39249" y="0"/>
                  </a:moveTo>
                  <a:cubicBezTo>
                    <a:pt x="35881" y="0"/>
                    <a:pt x="32471" y="761"/>
                    <a:pt x="29218" y="1725"/>
                  </a:cubicBezTo>
                  <a:cubicBezTo>
                    <a:pt x="24388" y="3158"/>
                    <a:pt x="19644" y="5045"/>
                    <a:pt x="14636" y="5596"/>
                  </a:cubicBezTo>
                  <a:cubicBezTo>
                    <a:pt x="11806" y="5909"/>
                    <a:pt x="8896" y="5794"/>
                    <a:pt x="6172" y="6625"/>
                  </a:cubicBezTo>
                  <a:cubicBezTo>
                    <a:pt x="4078" y="7265"/>
                    <a:pt x="0" y="9716"/>
                    <a:pt x="724" y="12429"/>
                  </a:cubicBezTo>
                  <a:cubicBezTo>
                    <a:pt x="1458" y="15178"/>
                    <a:pt x="5805" y="16522"/>
                    <a:pt x="8210" y="16665"/>
                  </a:cubicBezTo>
                  <a:cubicBezTo>
                    <a:pt x="8492" y="16682"/>
                    <a:pt x="8773" y="16690"/>
                    <a:pt x="9054" y="16690"/>
                  </a:cubicBezTo>
                  <a:cubicBezTo>
                    <a:pt x="11828" y="16690"/>
                    <a:pt x="14563" y="15906"/>
                    <a:pt x="17265" y="15219"/>
                  </a:cubicBezTo>
                  <a:cubicBezTo>
                    <a:pt x="19397" y="14678"/>
                    <a:pt x="21600" y="14191"/>
                    <a:pt x="23782" y="14191"/>
                  </a:cubicBezTo>
                  <a:cubicBezTo>
                    <a:pt x="24646" y="14191"/>
                    <a:pt x="25506" y="14267"/>
                    <a:pt x="26357" y="14447"/>
                  </a:cubicBezTo>
                  <a:cubicBezTo>
                    <a:pt x="28569" y="14912"/>
                    <a:pt x="30574" y="16043"/>
                    <a:pt x="32608" y="17032"/>
                  </a:cubicBezTo>
                  <a:cubicBezTo>
                    <a:pt x="35847" y="18607"/>
                    <a:pt x="39242" y="19848"/>
                    <a:pt x="42689" y="20895"/>
                  </a:cubicBezTo>
                  <a:cubicBezTo>
                    <a:pt x="45091" y="21624"/>
                    <a:pt x="55756" y="26556"/>
                    <a:pt x="58256" y="26782"/>
                  </a:cubicBezTo>
                  <a:cubicBezTo>
                    <a:pt x="58285" y="26785"/>
                    <a:pt x="58312" y="26786"/>
                    <a:pt x="58337" y="26786"/>
                  </a:cubicBezTo>
                  <a:cubicBezTo>
                    <a:pt x="59732" y="26786"/>
                    <a:pt x="53509" y="22588"/>
                    <a:pt x="55094" y="22040"/>
                  </a:cubicBezTo>
                  <a:cubicBezTo>
                    <a:pt x="56706" y="21484"/>
                    <a:pt x="58177" y="20364"/>
                    <a:pt x="58878" y="18808"/>
                  </a:cubicBezTo>
                  <a:cubicBezTo>
                    <a:pt x="60192" y="15887"/>
                    <a:pt x="58519" y="12517"/>
                    <a:pt x="56600" y="9953"/>
                  </a:cubicBezTo>
                  <a:cubicBezTo>
                    <a:pt x="53421" y="5707"/>
                    <a:pt x="49222" y="1959"/>
                    <a:pt x="44095" y="600"/>
                  </a:cubicBezTo>
                  <a:cubicBezTo>
                    <a:pt x="42505" y="179"/>
                    <a:pt x="40882" y="0"/>
                    <a:pt x="39249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6"/>
            <p:cNvSpPr/>
            <p:nvPr/>
          </p:nvSpPr>
          <p:spPr>
            <a:xfrm>
              <a:off x="4359250" y="703525"/>
              <a:ext cx="195125" cy="187200"/>
            </a:xfrm>
            <a:custGeom>
              <a:avLst/>
              <a:gdLst/>
              <a:ahLst/>
              <a:cxnLst/>
              <a:rect l="l" t="t" r="r" b="b"/>
              <a:pathLst>
                <a:path w="7805" h="7488" extrusionOk="0">
                  <a:moveTo>
                    <a:pt x="6079" y="1"/>
                  </a:moveTo>
                  <a:cubicBezTo>
                    <a:pt x="6001" y="1"/>
                    <a:pt x="5924" y="4"/>
                    <a:pt x="5846" y="9"/>
                  </a:cubicBezTo>
                  <a:cubicBezTo>
                    <a:pt x="3643" y="148"/>
                    <a:pt x="1310" y="1658"/>
                    <a:pt x="674" y="3850"/>
                  </a:cubicBezTo>
                  <a:cubicBezTo>
                    <a:pt x="0" y="6162"/>
                    <a:pt x="2920" y="6915"/>
                    <a:pt x="4644" y="7347"/>
                  </a:cubicBezTo>
                  <a:cubicBezTo>
                    <a:pt x="4963" y="7427"/>
                    <a:pt x="5310" y="7488"/>
                    <a:pt x="5645" y="7488"/>
                  </a:cubicBezTo>
                  <a:cubicBezTo>
                    <a:pt x="6084" y="7488"/>
                    <a:pt x="6502" y="7383"/>
                    <a:pt x="6805" y="7075"/>
                  </a:cubicBezTo>
                  <a:cubicBezTo>
                    <a:pt x="7052" y="6824"/>
                    <a:pt x="7173" y="6477"/>
                    <a:pt x="7274" y="6139"/>
                  </a:cubicBezTo>
                  <a:cubicBezTo>
                    <a:pt x="7674" y="4778"/>
                    <a:pt x="7804" y="3337"/>
                    <a:pt x="7658" y="1926"/>
                  </a:cubicBezTo>
                  <a:cubicBezTo>
                    <a:pt x="7582" y="1199"/>
                    <a:pt x="7344" y="368"/>
                    <a:pt x="6665" y="97"/>
                  </a:cubicBezTo>
                  <a:cubicBezTo>
                    <a:pt x="6479" y="23"/>
                    <a:pt x="6279" y="1"/>
                    <a:pt x="6079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6"/>
            <p:cNvSpPr/>
            <p:nvPr/>
          </p:nvSpPr>
          <p:spPr>
            <a:xfrm>
              <a:off x="4312225" y="704375"/>
              <a:ext cx="227625" cy="162475"/>
            </a:xfrm>
            <a:custGeom>
              <a:avLst/>
              <a:gdLst/>
              <a:ahLst/>
              <a:cxnLst/>
              <a:rect l="l" t="t" r="r" b="b"/>
              <a:pathLst>
                <a:path w="9105" h="6499" extrusionOk="0">
                  <a:moveTo>
                    <a:pt x="5046" y="1"/>
                  </a:moveTo>
                  <a:cubicBezTo>
                    <a:pt x="4962" y="1"/>
                    <a:pt x="4880" y="2"/>
                    <a:pt x="4799" y="4"/>
                  </a:cubicBezTo>
                  <a:cubicBezTo>
                    <a:pt x="3664" y="40"/>
                    <a:pt x="2496" y="262"/>
                    <a:pt x="1566" y="916"/>
                  </a:cubicBezTo>
                  <a:cubicBezTo>
                    <a:pt x="636" y="1569"/>
                    <a:pt x="1" y="2723"/>
                    <a:pt x="206" y="3841"/>
                  </a:cubicBezTo>
                  <a:cubicBezTo>
                    <a:pt x="411" y="4953"/>
                    <a:pt x="1394" y="5791"/>
                    <a:pt x="2466" y="6155"/>
                  </a:cubicBezTo>
                  <a:cubicBezTo>
                    <a:pt x="3248" y="6422"/>
                    <a:pt x="4078" y="6479"/>
                    <a:pt x="4911" y="6479"/>
                  </a:cubicBezTo>
                  <a:cubicBezTo>
                    <a:pt x="5216" y="6479"/>
                    <a:pt x="5522" y="6472"/>
                    <a:pt x="5825" y="6464"/>
                  </a:cubicBezTo>
                  <a:cubicBezTo>
                    <a:pt x="5924" y="6461"/>
                    <a:pt x="6023" y="6460"/>
                    <a:pt x="6121" y="6460"/>
                  </a:cubicBezTo>
                  <a:cubicBezTo>
                    <a:pt x="6685" y="6460"/>
                    <a:pt x="7246" y="6499"/>
                    <a:pt x="7812" y="6499"/>
                  </a:cubicBezTo>
                  <a:cubicBezTo>
                    <a:pt x="7905" y="6499"/>
                    <a:pt x="7998" y="6498"/>
                    <a:pt x="8091" y="6495"/>
                  </a:cubicBezTo>
                  <a:cubicBezTo>
                    <a:pt x="8616" y="4461"/>
                    <a:pt x="9105" y="2162"/>
                    <a:pt x="8008" y="371"/>
                  </a:cubicBezTo>
                  <a:cubicBezTo>
                    <a:pt x="7101" y="149"/>
                    <a:pt x="6005" y="1"/>
                    <a:pt x="5046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6"/>
            <p:cNvSpPr/>
            <p:nvPr/>
          </p:nvSpPr>
          <p:spPr>
            <a:xfrm>
              <a:off x="1684650" y="251675"/>
              <a:ext cx="1205650" cy="934200"/>
            </a:xfrm>
            <a:custGeom>
              <a:avLst/>
              <a:gdLst/>
              <a:ahLst/>
              <a:cxnLst/>
              <a:rect l="l" t="t" r="r" b="b"/>
              <a:pathLst>
                <a:path w="48226" h="37368" extrusionOk="0">
                  <a:moveTo>
                    <a:pt x="3272" y="0"/>
                  </a:moveTo>
                  <a:cubicBezTo>
                    <a:pt x="2977" y="0"/>
                    <a:pt x="2713" y="41"/>
                    <a:pt x="2507" y="144"/>
                  </a:cubicBezTo>
                  <a:cubicBezTo>
                    <a:pt x="1496" y="648"/>
                    <a:pt x="1148" y="2652"/>
                    <a:pt x="882" y="3645"/>
                  </a:cubicBezTo>
                  <a:cubicBezTo>
                    <a:pt x="115" y="6493"/>
                    <a:pt x="0" y="9513"/>
                    <a:pt x="499" y="12416"/>
                  </a:cubicBezTo>
                  <a:cubicBezTo>
                    <a:pt x="1240" y="16743"/>
                    <a:pt x="3305" y="20801"/>
                    <a:pt x="6182" y="24117"/>
                  </a:cubicBezTo>
                  <a:cubicBezTo>
                    <a:pt x="7189" y="25281"/>
                    <a:pt x="8324" y="26377"/>
                    <a:pt x="9707" y="27057"/>
                  </a:cubicBezTo>
                  <a:cubicBezTo>
                    <a:pt x="10976" y="27680"/>
                    <a:pt x="12384" y="27914"/>
                    <a:pt x="13806" y="27914"/>
                  </a:cubicBezTo>
                  <a:cubicBezTo>
                    <a:pt x="14605" y="27914"/>
                    <a:pt x="15410" y="27840"/>
                    <a:pt x="16196" y="27719"/>
                  </a:cubicBezTo>
                  <a:cubicBezTo>
                    <a:pt x="17106" y="27579"/>
                    <a:pt x="18021" y="27377"/>
                    <a:pt x="18938" y="27377"/>
                  </a:cubicBezTo>
                  <a:cubicBezTo>
                    <a:pt x="19118" y="27377"/>
                    <a:pt x="19299" y="27385"/>
                    <a:pt x="19479" y="27402"/>
                  </a:cubicBezTo>
                  <a:cubicBezTo>
                    <a:pt x="20660" y="27517"/>
                    <a:pt x="21755" y="28041"/>
                    <a:pt x="22814" y="28576"/>
                  </a:cubicBezTo>
                  <a:cubicBezTo>
                    <a:pt x="28831" y="31614"/>
                    <a:pt x="34641" y="35278"/>
                    <a:pt x="41176" y="36945"/>
                  </a:cubicBezTo>
                  <a:cubicBezTo>
                    <a:pt x="42082" y="37176"/>
                    <a:pt x="43016" y="37368"/>
                    <a:pt x="43947" y="37368"/>
                  </a:cubicBezTo>
                  <a:cubicBezTo>
                    <a:pt x="44240" y="37368"/>
                    <a:pt x="44533" y="37349"/>
                    <a:pt x="44825" y="37306"/>
                  </a:cubicBezTo>
                  <a:cubicBezTo>
                    <a:pt x="46041" y="37127"/>
                    <a:pt x="47245" y="36466"/>
                    <a:pt x="47800" y="35368"/>
                  </a:cubicBezTo>
                  <a:cubicBezTo>
                    <a:pt x="48183" y="34610"/>
                    <a:pt x="48226" y="33723"/>
                    <a:pt x="48128" y="32881"/>
                  </a:cubicBezTo>
                  <a:cubicBezTo>
                    <a:pt x="47794" y="29966"/>
                    <a:pt x="45898" y="27422"/>
                    <a:pt x="43596" y="25603"/>
                  </a:cubicBezTo>
                  <a:cubicBezTo>
                    <a:pt x="41295" y="23785"/>
                    <a:pt x="38584" y="22574"/>
                    <a:pt x="35953" y="21277"/>
                  </a:cubicBezTo>
                  <a:cubicBezTo>
                    <a:pt x="33135" y="19886"/>
                    <a:pt x="30349" y="18363"/>
                    <a:pt x="27991" y="16286"/>
                  </a:cubicBezTo>
                  <a:cubicBezTo>
                    <a:pt x="25360" y="13967"/>
                    <a:pt x="23345" y="11039"/>
                    <a:pt x="20875" y="8548"/>
                  </a:cubicBezTo>
                  <a:cubicBezTo>
                    <a:pt x="16877" y="4515"/>
                    <a:pt x="11665" y="1716"/>
                    <a:pt x="6111" y="549"/>
                  </a:cubicBezTo>
                  <a:cubicBezTo>
                    <a:pt x="5444" y="408"/>
                    <a:pt x="4205" y="0"/>
                    <a:pt x="327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6"/>
            <p:cNvSpPr/>
            <p:nvPr/>
          </p:nvSpPr>
          <p:spPr>
            <a:xfrm>
              <a:off x="2359900" y="855650"/>
              <a:ext cx="61225" cy="115175"/>
            </a:xfrm>
            <a:custGeom>
              <a:avLst/>
              <a:gdLst/>
              <a:ahLst/>
              <a:cxnLst/>
              <a:rect l="l" t="t" r="r" b="b"/>
              <a:pathLst>
                <a:path w="2449" h="4607" extrusionOk="0">
                  <a:moveTo>
                    <a:pt x="2283" y="0"/>
                  </a:moveTo>
                  <a:cubicBezTo>
                    <a:pt x="2243" y="0"/>
                    <a:pt x="2202" y="16"/>
                    <a:pt x="2172" y="47"/>
                  </a:cubicBezTo>
                  <a:cubicBezTo>
                    <a:pt x="1031" y="1242"/>
                    <a:pt x="265" y="2800"/>
                    <a:pt x="14" y="4433"/>
                  </a:cubicBezTo>
                  <a:cubicBezTo>
                    <a:pt x="1" y="4516"/>
                    <a:pt x="58" y="4592"/>
                    <a:pt x="141" y="4605"/>
                  </a:cubicBezTo>
                  <a:cubicBezTo>
                    <a:pt x="149" y="4606"/>
                    <a:pt x="157" y="4606"/>
                    <a:pt x="164" y="4606"/>
                  </a:cubicBezTo>
                  <a:cubicBezTo>
                    <a:pt x="239" y="4606"/>
                    <a:pt x="303" y="4555"/>
                    <a:pt x="313" y="4477"/>
                  </a:cubicBezTo>
                  <a:cubicBezTo>
                    <a:pt x="556" y="2906"/>
                    <a:pt x="1294" y="1404"/>
                    <a:pt x="2392" y="255"/>
                  </a:cubicBezTo>
                  <a:cubicBezTo>
                    <a:pt x="2449" y="196"/>
                    <a:pt x="2447" y="99"/>
                    <a:pt x="2386" y="41"/>
                  </a:cubicBezTo>
                  <a:cubicBezTo>
                    <a:pt x="2358" y="14"/>
                    <a:pt x="2320" y="0"/>
                    <a:pt x="228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6"/>
            <p:cNvSpPr/>
            <p:nvPr/>
          </p:nvSpPr>
          <p:spPr>
            <a:xfrm>
              <a:off x="2407125" y="882050"/>
              <a:ext cx="47075" cy="101850"/>
            </a:xfrm>
            <a:custGeom>
              <a:avLst/>
              <a:gdLst/>
              <a:ahLst/>
              <a:cxnLst/>
              <a:rect l="l" t="t" r="r" b="b"/>
              <a:pathLst>
                <a:path w="1883" h="4074" extrusionOk="0">
                  <a:moveTo>
                    <a:pt x="1712" y="1"/>
                  </a:moveTo>
                  <a:cubicBezTo>
                    <a:pt x="1666" y="1"/>
                    <a:pt x="1622" y="21"/>
                    <a:pt x="1592" y="59"/>
                  </a:cubicBezTo>
                  <a:cubicBezTo>
                    <a:pt x="726" y="1154"/>
                    <a:pt x="164" y="2520"/>
                    <a:pt x="10" y="3907"/>
                  </a:cubicBezTo>
                  <a:cubicBezTo>
                    <a:pt x="1" y="3990"/>
                    <a:pt x="63" y="4065"/>
                    <a:pt x="144" y="4073"/>
                  </a:cubicBezTo>
                  <a:lnTo>
                    <a:pt x="160" y="4073"/>
                  </a:lnTo>
                  <a:cubicBezTo>
                    <a:pt x="237" y="4073"/>
                    <a:pt x="302" y="4016"/>
                    <a:pt x="313" y="3941"/>
                  </a:cubicBezTo>
                  <a:cubicBezTo>
                    <a:pt x="461" y="2610"/>
                    <a:pt x="998" y="1299"/>
                    <a:pt x="1830" y="247"/>
                  </a:cubicBezTo>
                  <a:cubicBezTo>
                    <a:pt x="1883" y="181"/>
                    <a:pt x="1871" y="86"/>
                    <a:pt x="1805" y="33"/>
                  </a:cubicBezTo>
                  <a:cubicBezTo>
                    <a:pt x="1778" y="11"/>
                    <a:pt x="1745" y="1"/>
                    <a:pt x="1712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6"/>
            <p:cNvSpPr/>
            <p:nvPr/>
          </p:nvSpPr>
          <p:spPr>
            <a:xfrm>
              <a:off x="2459100" y="902975"/>
              <a:ext cx="49825" cy="104575"/>
            </a:xfrm>
            <a:custGeom>
              <a:avLst/>
              <a:gdLst/>
              <a:ahLst/>
              <a:cxnLst/>
              <a:rect l="l" t="t" r="r" b="b"/>
              <a:pathLst>
                <a:path w="1993" h="4183" extrusionOk="0">
                  <a:moveTo>
                    <a:pt x="1822" y="0"/>
                  </a:moveTo>
                  <a:cubicBezTo>
                    <a:pt x="1779" y="0"/>
                    <a:pt x="1736" y="19"/>
                    <a:pt x="1706" y="55"/>
                  </a:cubicBezTo>
                  <a:cubicBezTo>
                    <a:pt x="776" y="1167"/>
                    <a:pt x="174" y="2574"/>
                    <a:pt x="12" y="4015"/>
                  </a:cubicBezTo>
                  <a:cubicBezTo>
                    <a:pt x="0" y="4096"/>
                    <a:pt x="62" y="4172"/>
                    <a:pt x="143" y="4181"/>
                  </a:cubicBezTo>
                  <a:cubicBezTo>
                    <a:pt x="151" y="4182"/>
                    <a:pt x="156" y="4182"/>
                    <a:pt x="162" y="4182"/>
                  </a:cubicBezTo>
                  <a:cubicBezTo>
                    <a:pt x="237" y="4182"/>
                    <a:pt x="303" y="4125"/>
                    <a:pt x="313" y="4046"/>
                  </a:cubicBezTo>
                  <a:cubicBezTo>
                    <a:pt x="470" y="2666"/>
                    <a:pt x="1046" y="1316"/>
                    <a:pt x="1939" y="248"/>
                  </a:cubicBezTo>
                  <a:cubicBezTo>
                    <a:pt x="1992" y="184"/>
                    <a:pt x="1984" y="89"/>
                    <a:pt x="1919" y="36"/>
                  </a:cubicBezTo>
                  <a:cubicBezTo>
                    <a:pt x="1891" y="12"/>
                    <a:pt x="1856" y="0"/>
                    <a:pt x="1822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6"/>
            <p:cNvSpPr/>
            <p:nvPr/>
          </p:nvSpPr>
          <p:spPr>
            <a:xfrm>
              <a:off x="1642500" y="388500"/>
              <a:ext cx="708550" cy="485850"/>
            </a:xfrm>
            <a:custGeom>
              <a:avLst/>
              <a:gdLst/>
              <a:ahLst/>
              <a:cxnLst/>
              <a:rect l="l" t="t" r="r" b="b"/>
              <a:pathLst>
                <a:path w="28342" h="19434" extrusionOk="0">
                  <a:moveTo>
                    <a:pt x="4964" y="1"/>
                  </a:moveTo>
                  <a:cubicBezTo>
                    <a:pt x="3753" y="1"/>
                    <a:pt x="2635" y="319"/>
                    <a:pt x="1829" y="1180"/>
                  </a:cubicBezTo>
                  <a:cubicBezTo>
                    <a:pt x="1" y="3134"/>
                    <a:pt x="1004" y="7216"/>
                    <a:pt x="2165" y="9204"/>
                  </a:cubicBezTo>
                  <a:cubicBezTo>
                    <a:pt x="3168" y="10919"/>
                    <a:pt x="4692" y="12281"/>
                    <a:pt x="6316" y="13391"/>
                  </a:cubicBezTo>
                  <a:cubicBezTo>
                    <a:pt x="8444" y="14843"/>
                    <a:pt x="10822" y="15931"/>
                    <a:pt x="13313" y="16592"/>
                  </a:cubicBezTo>
                  <a:cubicBezTo>
                    <a:pt x="16245" y="17370"/>
                    <a:pt x="19315" y="17556"/>
                    <a:pt x="22230" y="18398"/>
                  </a:cubicBezTo>
                  <a:cubicBezTo>
                    <a:pt x="23404" y="18737"/>
                    <a:pt x="24551" y="19182"/>
                    <a:pt x="25756" y="19372"/>
                  </a:cubicBezTo>
                  <a:cubicBezTo>
                    <a:pt x="25979" y="19408"/>
                    <a:pt x="26209" y="19433"/>
                    <a:pt x="26437" y="19433"/>
                  </a:cubicBezTo>
                  <a:cubicBezTo>
                    <a:pt x="26778" y="19433"/>
                    <a:pt x="27112" y="19376"/>
                    <a:pt x="27406" y="19210"/>
                  </a:cubicBezTo>
                  <a:cubicBezTo>
                    <a:pt x="28063" y="18839"/>
                    <a:pt x="28341" y="17996"/>
                    <a:pt x="28241" y="17248"/>
                  </a:cubicBezTo>
                  <a:cubicBezTo>
                    <a:pt x="28141" y="16502"/>
                    <a:pt x="27732" y="15831"/>
                    <a:pt x="27287" y="15222"/>
                  </a:cubicBezTo>
                  <a:cubicBezTo>
                    <a:pt x="26184" y="13717"/>
                    <a:pt x="24814" y="12434"/>
                    <a:pt x="23448" y="11163"/>
                  </a:cubicBezTo>
                  <a:cubicBezTo>
                    <a:pt x="19635" y="7608"/>
                    <a:pt x="15736" y="4012"/>
                    <a:pt x="11050" y="1729"/>
                  </a:cubicBezTo>
                  <a:cubicBezTo>
                    <a:pt x="9532" y="991"/>
                    <a:pt x="7102" y="1"/>
                    <a:pt x="49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6"/>
            <p:cNvSpPr/>
            <p:nvPr/>
          </p:nvSpPr>
          <p:spPr>
            <a:xfrm>
              <a:off x="2577875" y="915500"/>
              <a:ext cx="252600" cy="224550"/>
            </a:xfrm>
            <a:custGeom>
              <a:avLst/>
              <a:gdLst/>
              <a:ahLst/>
              <a:cxnLst/>
              <a:rect l="l" t="t" r="r" b="b"/>
              <a:pathLst>
                <a:path w="10104" h="8982" extrusionOk="0">
                  <a:moveTo>
                    <a:pt x="3513" y="0"/>
                  </a:moveTo>
                  <a:cubicBezTo>
                    <a:pt x="2682" y="0"/>
                    <a:pt x="1890" y="224"/>
                    <a:pt x="1277" y="785"/>
                  </a:cubicBezTo>
                  <a:cubicBezTo>
                    <a:pt x="496" y="1500"/>
                    <a:pt x="198" y="2599"/>
                    <a:pt x="83" y="3653"/>
                  </a:cubicBezTo>
                  <a:cubicBezTo>
                    <a:pt x="15" y="4280"/>
                    <a:pt x="0" y="4922"/>
                    <a:pt x="177" y="5529"/>
                  </a:cubicBezTo>
                  <a:cubicBezTo>
                    <a:pt x="452" y="6479"/>
                    <a:pt x="1181" y="7247"/>
                    <a:pt x="2028" y="7757"/>
                  </a:cubicBezTo>
                  <a:cubicBezTo>
                    <a:pt x="2875" y="8268"/>
                    <a:pt x="3840" y="8550"/>
                    <a:pt x="4799" y="8789"/>
                  </a:cubicBezTo>
                  <a:cubicBezTo>
                    <a:pt x="5295" y="8914"/>
                    <a:pt x="5806" y="8982"/>
                    <a:pt x="6306" y="8982"/>
                  </a:cubicBezTo>
                  <a:cubicBezTo>
                    <a:pt x="7961" y="8982"/>
                    <a:pt x="9483" y="8232"/>
                    <a:pt x="9865" y="6285"/>
                  </a:cubicBezTo>
                  <a:cubicBezTo>
                    <a:pt x="10103" y="5077"/>
                    <a:pt x="9710" y="3800"/>
                    <a:pt x="8977" y="2813"/>
                  </a:cubicBezTo>
                  <a:cubicBezTo>
                    <a:pt x="8241" y="1825"/>
                    <a:pt x="7192" y="1109"/>
                    <a:pt x="6072" y="600"/>
                  </a:cubicBezTo>
                  <a:cubicBezTo>
                    <a:pt x="5284" y="243"/>
                    <a:pt x="4378" y="0"/>
                    <a:pt x="35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6"/>
            <p:cNvSpPr/>
            <p:nvPr/>
          </p:nvSpPr>
          <p:spPr>
            <a:xfrm>
              <a:off x="2597500" y="959125"/>
              <a:ext cx="267000" cy="190150"/>
            </a:xfrm>
            <a:custGeom>
              <a:avLst/>
              <a:gdLst/>
              <a:ahLst/>
              <a:cxnLst/>
              <a:rect l="l" t="t" r="r" b="b"/>
              <a:pathLst>
                <a:path w="10680" h="7606" extrusionOk="0">
                  <a:moveTo>
                    <a:pt x="3989" y="0"/>
                  </a:moveTo>
                  <a:cubicBezTo>
                    <a:pt x="3790" y="0"/>
                    <a:pt x="3594" y="13"/>
                    <a:pt x="3402" y="42"/>
                  </a:cubicBezTo>
                  <a:cubicBezTo>
                    <a:pt x="2720" y="142"/>
                    <a:pt x="2029" y="271"/>
                    <a:pt x="1417" y="589"/>
                  </a:cubicBezTo>
                  <a:cubicBezTo>
                    <a:pt x="805" y="909"/>
                    <a:pt x="459" y="2431"/>
                    <a:pt x="302" y="3103"/>
                  </a:cubicBezTo>
                  <a:cubicBezTo>
                    <a:pt x="1" y="4377"/>
                    <a:pt x="1083" y="5555"/>
                    <a:pt x="2195" y="6246"/>
                  </a:cubicBezTo>
                  <a:cubicBezTo>
                    <a:pt x="3502" y="7056"/>
                    <a:pt x="5210" y="7605"/>
                    <a:pt x="6711" y="7605"/>
                  </a:cubicBezTo>
                  <a:cubicBezTo>
                    <a:pt x="8919" y="7605"/>
                    <a:pt x="10679" y="6416"/>
                    <a:pt x="10052" y="3117"/>
                  </a:cubicBezTo>
                  <a:cubicBezTo>
                    <a:pt x="10000" y="2843"/>
                    <a:pt x="9927" y="2571"/>
                    <a:pt x="9790" y="2329"/>
                  </a:cubicBezTo>
                  <a:cubicBezTo>
                    <a:pt x="9529" y="1879"/>
                    <a:pt x="9066" y="1585"/>
                    <a:pt x="8590" y="1377"/>
                  </a:cubicBezTo>
                  <a:cubicBezTo>
                    <a:pt x="7216" y="776"/>
                    <a:pt x="5523" y="0"/>
                    <a:pt x="3989" y="0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4" name="Google Shape;5284;p46"/>
          <p:cNvGrpSpPr/>
          <p:nvPr/>
        </p:nvGrpSpPr>
        <p:grpSpPr>
          <a:xfrm rot="5400000" flipH="1">
            <a:off x="7545395" y="11279"/>
            <a:ext cx="1330072" cy="1311674"/>
            <a:chOff x="493900" y="2994525"/>
            <a:chExt cx="2119975" cy="2090650"/>
          </a:xfrm>
        </p:grpSpPr>
        <p:sp>
          <p:nvSpPr>
            <p:cNvPr id="528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Subtitle 4">
            <a:extLst>
              <a:ext uri="{FF2B5EF4-FFF2-40B4-BE49-F238E27FC236}">
                <a16:creationId xmlns:a16="http://schemas.microsoft.com/office/drawing/2014/main" id="{5AF5DFB5-8054-06E3-9C85-CE7441FA5F3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228AD5BC-3B8B-4680-89DA-42F4DABA7B5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069" r="-217"/>
          <a:stretch/>
        </p:blipFill>
        <p:spPr>
          <a:xfrm>
            <a:off x="344583" y="1658850"/>
            <a:ext cx="8450036" cy="2873827"/>
          </a:xfrm>
          <a:prstGeom prst="rect">
            <a:avLst/>
          </a:prstGeom>
        </p:spPr>
      </p:pic>
      <p:pic>
        <p:nvPicPr>
          <p:cNvPr id="3" name="Track 14">
            <a:hlinkClick r:id="" action="ppaction://media"/>
            <a:extLst>
              <a:ext uri="{FF2B5EF4-FFF2-40B4-BE49-F238E27FC236}">
                <a16:creationId xmlns:a16="http://schemas.microsoft.com/office/drawing/2014/main" id="{6E4FED3A-4232-4D0E-9813-B75E283000A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6513403" y="672467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139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CC6BD748-FC6C-F265-713F-D7D5AA7EB705}"/>
              </a:ext>
            </a:extLst>
          </p:cNvPr>
          <p:cNvSpPr txBox="1"/>
          <p:nvPr/>
        </p:nvSpPr>
        <p:spPr>
          <a:xfrm>
            <a:off x="4311490" y="3505200"/>
            <a:ext cx="2743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D001FC-A0AD-3B0C-A2AC-1A002160F550}"/>
              </a:ext>
            </a:extLst>
          </p:cNvPr>
          <p:cNvSpPr txBox="1"/>
          <p:nvPr/>
        </p:nvSpPr>
        <p:spPr>
          <a:xfrm>
            <a:off x="2293620" y="3505200"/>
            <a:ext cx="389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867100F-26E4-ABDC-5B80-37C1172FE912}"/>
              </a:ext>
            </a:extLst>
          </p:cNvPr>
          <p:cNvSpPr txBox="1"/>
          <p:nvPr/>
        </p:nvSpPr>
        <p:spPr>
          <a:xfrm>
            <a:off x="8375891" y="3486615"/>
            <a:ext cx="38824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10976A7-3030-2F98-E450-3171C3C2D960}"/>
              </a:ext>
            </a:extLst>
          </p:cNvPr>
          <p:cNvSpPr txBox="1"/>
          <p:nvPr/>
        </p:nvSpPr>
        <p:spPr>
          <a:xfrm>
            <a:off x="6264901" y="3505200"/>
            <a:ext cx="4058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4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EFA1960-D6A6-4B49-976A-0D7871BC65E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3467" y="1060776"/>
            <a:ext cx="8630777" cy="3023989"/>
          </a:xfrm>
          <a:prstGeom prst="rect">
            <a:avLst/>
          </a:prstGeom>
        </p:spPr>
      </p:pic>
      <p:pic>
        <p:nvPicPr>
          <p:cNvPr id="2" name="Track 17">
            <a:hlinkClick r:id="" action="ppaction://media"/>
            <a:extLst>
              <a:ext uri="{FF2B5EF4-FFF2-40B4-BE49-F238E27FC236}">
                <a16:creationId xmlns:a16="http://schemas.microsoft.com/office/drawing/2014/main" id="{59598732-D8E1-49B8-9AE0-F3EC0BC5112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400689" y="116566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348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5624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" grpId="0"/>
      <p:bldP spid="7" grpId="0"/>
      <p:bldP spid="8" grpId="0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CC6BD748-FC6C-F265-713F-D7D5AA7EB705}"/>
              </a:ext>
            </a:extLst>
          </p:cNvPr>
          <p:cNvSpPr txBox="1"/>
          <p:nvPr/>
        </p:nvSpPr>
        <p:spPr>
          <a:xfrm>
            <a:off x="4311490" y="3505200"/>
            <a:ext cx="2743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D001FC-A0AD-3B0C-A2AC-1A002160F550}"/>
              </a:ext>
            </a:extLst>
          </p:cNvPr>
          <p:cNvSpPr txBox="1"/>
          <p:nvPr/>
        </p:nvSpPr>
        <p:spPr>
          <a:xfrm>
            <a:off x="2293620" y="3505200"/>
            <a:ext cx="389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867100F-26E4-ABDC-5B80-37C1172FE912}"/>
              </a:ext>
            </a:extLst>
          </p:cNvPr>
          <p:cNvSpPr txBox="1"/>
          <p:nvPr/>
        </p:nvSpPr>
        <p:spPr>
          <a:xfrm>
            <a:off x="8375891" y="3486615"/>
            <a:ext cx="38824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10976A7-3030-2F98-E450-3171C3C2D960}"/>
              </a:ext>
            </a:extLst>
          </p:cNvPr>
          <p:cNvSpPr txBox="1"/>
          <p:nvPr/>
        </p:nvSpPr>
        <p:spPr>
          <a:xfrm>
            <a:off x="6264901" y="3505200"/>
            <a:ext cx="4058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4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EFA1960-D6A6-4B49-976A-0D7871BC65E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3467" y="1060776"/>
            <a:ext cx="8630777" cy="3023989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9CF836ED-70E7-4696-AEDB-033462DFD2C4}"/>
              </a:ext>
            </a:extLst>
          </p:cNvPr>
          <p:cNvSpPr txBox="1"/>
          <p:nvPr/>
        </p:nvSpPr>
        <p:spPr>
          <a:xfrm>
            <a:off x="2293620" y="3575457"/>
            <a:ext cx="3348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FF0000"/>
                </a:solidFill>
                <a:latin typeface=".VnBodoniH" panose="020B7200000000000000" pitchFamily="34" charset="0"/>
              </a:rPr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F4089A9-3F40-4656-9540-164429F4FD3C}"/>
              </a:ext>
            </a:extLst>
          </p:cNvPr>
          <p:cNvSpPr txBox="1"/>
          <p:nvPr/>
        </p:nvSpPr>
        <p:spPr>
          <a:xfrm>
            <a:off x="4333580" y="3575456"/>
            <a:ext cx="3348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FF0000"/>
                </a:solidFill>
                <a:latin typeface=".VnBodoniH" panose="020B7200000000000000" pitchFamily="34" charset="0"/>
              </a:rPr>
              <a:t>1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03285A6-F6FB-4D3D-B758-798B482CB913}"/>
              </a:ext>
            </a:extLst>
          </p:cNvPr>
          <p:cNvSpPr txBox="1"/>
          <p:nvPr/>
        </p:nvSpPr>
        <p:spPr>
          <a:xfrm>
            <a:off x="6406004" y="3584749"/>
            <a:ext cx="3348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FF0000"/>
                </a:solidFill>
                <a:latin typeface=".VnBodoniH" panose="020B7200000000000000" pitchFamily="34" charset="0"/>
              </a:rPr>
              <a:t>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F476073-BE4D-4B61-9505-060A59771D26}"/>
              </a:ext>
            </a:extLst>
          </p:cNvPr>
          <p:cNvSpPr txBox="1"/>
          <p:nvPr/>
        </p:nvSpPr>
        <p:spPr>
          <a:xfrm>
            <a:off x="8445964" y="3575455"/>
            <a:ext cx="3348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FF0000"/>
                </a:solidFill>
                <a:latin typeface=".VnBodoniH" panose="020B7200000000000000" pitchFamily="34" charset="0"/>
              </a:rPr>
              <a:t>3</a:t>
            </a:r>
          </a:p>
        </p:txBody>
      </p:sp>
      <p:pic>
        <p:nvPicPr>
          <p:cNvPr id="4" name="Track 17">
            <a:hlinkClick r:id="" action="ppaction://media"/>
            <a:extLst>
              <a:ext uri="{FF2B5EF4-FFF2-40B4-BE49-F238E27FC236}">
                <a16:creationId xmlns:a16="http://schemas.microsoft.com/office/drawing/2014/main" id="{222C6C07-A34D-4E41-8C26-D9221F05E8C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448650" y="116566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4269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5624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6" grpId="0"/>
      <p:bldP spid="7" grpId="0"/>
      <p:bldP spid="8" grpId="0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225C5D1-2F0B-4008-B7FC-2FBCFD3E42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0617" y="157162"/>
            <a:ext cx="5158410" cy="4723650"/>
          </a:xfrm>
          <a:prstGeom prst="rect">
            <a:avLst/>
          </a:prstGeom>
        </p:spPr>
      </p:pic>
      <p:grpSp>
        <p:nvGrpSpPr>
          <p:cNvPr id="3" name="Google Shape;7073;p57">
            <a:extLst>
              <a:ext uri="{FF2B5EF4-FFF2-40B4-BE49-F238E27FC236}">
                <a16:creationId xmlns:a16="http://schemas.microsoft.com/office/drawing/2014/main" id="{E7E90AAF-D44E-8570-54DD-68791E77870A}"/>
              </a:ext>
            </a:extLst>
          </p:cNvPr>
          <p:cNvGrpSpPr/>
          <p:nvPr/>
        </p:nvGrpSpPr>
        <p:grpSpPr>
          <a:xfrm>
            <a:off x="6531241" y="3007518"/>
            <a:ext cx="2248428" cy="2135982"/>
            <a:chOff x="4023785" y="500945"/>
            <a:chExt cx="4566157" cy="4253886"/>
          </a:xfrm>
        </p:grpSpPr>
        <p:grpSp>
          <p:nvGrpSpPr>
            <p:cNvPr id="4" name="Google Shape;7074;p57">
              <a:extLst>
                <a:ext uri="{FF2B5EF4-FFF2-40B4-BE49-F238E27FC236}">
                  <a16:creationId xmlns:a16="http://schemas.microsoft.com/office/drawing/2014/main" id="{02E7E494-BA2F-6AD9-631B-8442868B21DB}"/>
                </a:ext>
              </a:extLst>
            </p:cNvPr>
            <p:cNvGrpSpPr/>
            <p:nvPr/>
          </p:nvGrpSpPr>
          <p:grpSpPr>
            <a:xfrm>
              <a:off x="4023785" y="500945"/>
              <a:ext cx="4566157" cy="4253886"/>
              <a:chOff x="4945810" y="3322059"/>
              <a:chExt cx="1148228" cy="1069702"/>
            </a:xfrm>
          </p:grpSpPr>
          <p:sp>
            <p:nvSpPr>
              <p:cNvPr id="9" name="Google Shape;7075;p57">
                <a:extLst>
                  <a:ext uri="{FF2B5EF4-FFF2-40B4-BE49-F238E27FC236}">
                    <a16:creationId xmlns:a16="http://schemas.microsoft.com/office/drawing/2014/main" id="{A5519BEC-9B6A-ED7F-AF5D-596D304AE145}"/>
                  </a:ext>
                </a:extLst>
              </p:cNvPr>
              <p:cNvSpPr/>
              <p:nvPr/>
            </p:nvSpPr>
            <p:spPr>
              <a:xfrm rot="446225">
                <a:off x="4997667" y="3421448"/>
                <a:ext cx="1044515" cy="869142"/>
              </a:xfrm>
              <a:custGeom>
                <a:avLst/>
                <a:gdLst/>
                <a:ahLst/>
                <a:cxnLst/>
                <a:rect l="l" t="t" r="r" b="b"/>
                <a:pathLst>
                  <a:path w="23401" h="19472" extrusionOk="0">
                    <a:moveTo>
                      <a:pt x="11947" y="0"/>
                    </a:moveTo>
                    <a:cubicBezTo>
                      <a:pt x="11726" y="0"/>
                      <a:pt x="11502" y="49"/>
                      <a:pt x="11302" y="141"/>
                    </a:cubicBezTo>
                    <a:cubicBezTo>
                      <a:pt x="10816" y="364"/>
                      <a:pt x="10454" y="791"/>
                      <a:pt x="10172" y="1245"/>
                    </a:cubicBezTo>
                    <a:cubicBezTo>
                      <a:pt x="9332" y="2612"/>
                      <a:pt x="9131" y="4272"/>
                      <a:pt x="9061" y="5877"/>
                    </a:cubicBezTo>
                    <a:cubicBezTo>
                      <a:pt x="9048" y="6183"/>
                      <a:pt x="9025" y="6524"/>
                      <a:pt x="8796" y="6727"/>
                    </a:cubicBezTo>
                    <a:cubicBezTo>
                      <a:pt x="8675" y="6839"/>
                      <a:pt x="8528" y="6885"/>
                      <a:pt x="8372" y="6885"/>
                    </a:cubicBezTo>
                    <a:cubicBezTo>
                      <a:pt x="8072" y="6885"/>
                      <a:pt x="7739" y="6715"/>
                      <a:pt x="7494" y="6515"/>
                    </a:cubicBezTo>
                    <a:cubicBezTo>
                      <a:pt x="6724" y="5890"/>
                      <a:pt x="6171" y="5026"/>
                      <a:pt x="5404" y="4392"/>
                    </a:cubicBezTo>
                    <a:cubicBezTo>
                      <a:pt x="4900" y="3975"/>
                      <a:pt x="4231" y="3675"/>
                      <a:pt x="3597" y="3675"/>
                    </a:cubicBezTo>
                    <a:cubicBezTo>
                      <a:pt x="3265" y="3675"/>
                      <a:pt x="2943" y="3756"/>
                      <a:pt x="2659" y="3946"/>
                    </a:cubicBezTo>
                    <a:cubicBezTo>
                      <a:pt x="1808" y="4518"/>
                      <a:pt x="1733" y="5745"/>
                      <a:pt x="1947" y="6750"/>
                    </a:cubicBezTo>
                    <a:cubicBezTo>
                      <a:pt x="2204" y="7927"/>
                      <a:pt x="2740" y="9026"/>
                      <a:pt x="3340" y="10072"/>
                    </a:cubicBezTo>
                    <a:cubicBezTo>
                      <a:pt x="3487" y="10326"/>
                      <a:pt x="3635" y="10588"/>
                      <a:pt x="3683" y="10879"/>
                    </a:cubicBezTo>
                    <a:cubicBezTo>
                      <a:pt x="3727" y="11169"/>
                      <a:pt x="3633" y="11504"/>
                      <a:pt x="3381" y="11651"/>
                    </a:cubicBezTo>
                    <a:cubicBezTo>
                      <a:pt x="3262" y="11725"/>
                      <a:pt x="3119" y="11748"/>
                      <a:pt x="2975" y="11748"/>
                    </a:cubicBezTo>
                    <a:cubicBezTo>
                      <a:pt x="2935" y="11748"/>
                      <a:pt x="2894" y="11747"/>
                      <a:pt x="2854" y="11743"/>
                    </a:cubicBezTo>
                    <a:cubicBezTo>
                      <a:pt x="2352" y="11702"/>
                      <a:pt x="1886" y="11467"/>
                      <a:pt x="1390" y="11392"/>
                    </a:cubicBezTo>
                    <a:cubicBezTo>
                      <a:pt x="1302" y="11377"/>
                      <a:pt x="1210" y="11370"/>
                      <a:pt x="1118" y="11370"/>
                    </a:cubicBezTo>
                    <a:cubicBezTo>
                      <a:pt x="694" y="11370"/>
                      <a:pt x="257" y="11530"/>
                      <a:pt x="89" y="11908"/>
                    </a:cubicBezTo>
                    <a:cubicBezTo>
                      <a:pt x="0" y="12112"/>
                      <a:pt x="3" y="12346"/>
                      <a:pt x="17" y="12569"/>
                    </a:cubicBezTo>
                    <a:cubicBezTo>
                      <a:pt x="142" y="14823"/>
                      <a:pt x="982" y="17008"/>
                      <a:pt x="2310" y="18818"/>
                    </a:cubicBezTo>
                    <a:cubicBezTo>
                      <a:pt x="2635" y="19261"/>
                      <a:pt x="4127" y="19472"/>
                      <a:pt x="6161" y="19472"/>
                    </a:cubicBezTo>
                    <a:cubicBezTo>
                      <a:pt x="11446" y="19472"/>
                      <a:pt x="20387" y="18047"/>
                      <a:pt x="21973" y="15563"/>
                    </a:cubicBezTo>
                    <a:cubicBezTo>
                      <a:pt x="22768" y="14310"/>
                      <a:pt x="23401" y="12887"/>
                      <a:pt x="23354" y="11406"/>
                    </a:cubicBezTo>
                    <a:cubicBezTo>
                      <a:pt x="23328" y="10683"/>
                      <a:pt x="23061" y="9871"/>
                      <a:pt x="22386" y="9612"/>
                    </a:cubicBezTo>
                    <a:cubicBezTo>
                      <a:pt x="22231" y="9552"/>
                      <a:pt x="22072" y="9527"/>
                      <a:pt x="21910" y="9527"/>
                    </a:cubicBezTo>
                    <a:cubicBezTo>
                      <a:pt x="21496" y="9527"/>
                      <a:pt x="21064" y="9686"/>
                      <a:pt x="20653" y="9805"/>
                    </a:cubicBezTo>
                    <a:cubicBezTo>
                      <a:pt x="20416" y="9874"/>
                      <a:pt x="20153" y="9923"/>
                      <a:pt x="19900" y="9923"/>
                    </a:cubicBezTo>
                    <a:cubicBezTo>
                      <a:pt x="19546" y="9923"/>
                      <a:pt x="19211" y="9827"/>
                      <a:pt x="18993" y="9559"/>
                    </a:cubicBezTo>
                    <a:cubicBezTo>
                      <a:pt x="18714" y="9219"/>
                      <a:pt x="18742" y="8722"/>
                      <a:pt x="18806" y="8284"/>
                    </a:cubicBezTo>
                    <a:cubicBezTo>
                      <a:pt x="18937" y="7363"/>
                      <a:pt x="19169" y="6457"/>
                      <a:pt x="19492" y="5581"/>
                    </a:cubicBezTo>
                    <a:cubicBezTo>
                      <a:pt x="19671" y="5101"/>
                      <a:pt x="19880" y="4621"/>
                      <a:pt x="19917" y="4111"/>
                    </a:cubicBezTo>
                    <a:cubicBezTo>
                      <a:pt x="19958" y="3597"/>
                      <a:pt x="19794" y="3037"/>
                      <a:pt x="19367" y="2749"/>
                    </a:cubicBezTo>
                    <a:cubicBezTo>
                      <a:pt x="19174" y="2619"/>
                      <a:pt x="18956" y="2563"/>
                      <a:pt x="18730" y="2563"/>
                    </a:cubicBezTo>
                    <a:cubicBezTo>
                      <a:pt x="18283" y="2563"/>
                      <a:pt x="17809" y="2782"/>
                      <a:pt x="17453" y="3073"/>
                    </a:cubicBezTo>
                    <a:cubicBezTo>
                      <a:pt x="16912" y="3514"/>
                      <a:pt x="16505" y="4105"/>
                      <a:pt x="15919" y="4479"/>
                    </a:cubicBezTo>
                    <a:cubicBezTo>
                      <a:pt x="15717" y="4610"/>
                      <a:pt x="15486" y="4712"/>
                      <a:pt x="15247" y="4712"/>
                    </a:cubicBezTo>
                    <a:cubicBezTo>
                      <a:pt x="15211" y="4712"/>
                      <a:pt x="15176" y="4709"/>
                      <a:pt x="15140" y="4705"/>
                    </a:cubicBezTo>
                    <a:cubicBezTo>
                      <a:pt x="14580" y="4632"/>
                      <a:pt x="14290" y="4016"/>
                      <a:pt x="14097" y="3483"/>
                    </a:cubicBezTo>
                    <a:cubicBezTo>
                      <a:pt x="13826" y="2718"/>
                      <a:pt x="13553" y="1957"/>
                      <a:pt x="13282" y="1198"/>
                    </a:cubicBezTo>
                    <a:cubicBezTo>
                      <a:pt x="13171" y="880"/>
                      <a:pt x="13048" y="554"/>
                      <a:pt x="12805" y="319"/>
                    </a:cubicBezTo>
                    <a:cubicBezTo>
                      <a:pt x="12575" y="101"/>
                      <a:pt x="12264" y="0"/>
                      <a:pt x="11947" y="0"/>
                    </a:cubicBezTo>
                    <a:close/>
                  </a:path>
                </a:pathLst>
              </a:custGeom>
              <a:solidFill>
                <a:srgbClr val="EF9F9C">
                  <a:alpha val="430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" name="Google Shape;7076;p57">
                <a:extLst>
                  <a:ext uri="{FF2B5EF4-FFF2-40B4-BE49-F238E27FC236}">
                    <a16:creationId xmlns:a16="http://schemas.microsoft.com/office/drawing/2014/main" id="{CAABA33A-8419-2E06-1A76-52BDB32BB78B}"/>
                  </a:ext>
                </a:extLst>
              </p:cNvPr>
              <p:cNvGrpSpPr/>
              <p:nvPr/>
            </p:nvGrpSpPr>
            <p:grpSpPr>
              <a:xfrm>
                <a:off x="4967308" y="3322059"/>
                <a:ext cx="1085005" cy="1069702"/>
                <a:chOff x="3678550" y="1041109"/>
                <a:chExt cx="3831231" cy="3777198"/>
              </a:xfrm>
            </p:grpSpPr>
            <p:sp>
              <p:nvSpPr>
                <p:cNvPr id="11" name="Google Shape;7077;p57">
                  <a:extLst>
                    <a:ext uri="{FF2B5EF4-FFF2-40B4-BE49-F238E27FC236}">
                      <a16:creationId xmlns:a16="http://schemas.microsoft.com/office/drawing/2014/main" id="{207763B0-CBD2-7503-8A7F-BEE412D22FC8}"/>
                    </a:ext>
                  </a:extLst>
                </p:cNvPr>
                <p:cNvSpPr/>
                <p:nvPr/>
              </p:nvSpPr>
              <p:spPr>
                <a:xfrm>
                  <a:off x="3832897" y="3817768"/>
                  <a:ext cx="3597931" cy="1000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642" h="20757" extrusionOk="0">
                      <a:moveTo>
                        <a:pt x="37323" y="1"/>
                      </a:moveTo>
                      <a:cubicBezTo>
                        <a:pt x="27424" y="1"/>
                        <a:pt x="17931" y="1091"/>
                        <a:pt x="10931" y="3039"/>
                      </a:cubicBezTo>
                      <a:cubicBezTo>
                        <a:pt x="3932" y="4986"/>
                        <a:pt x="1" y="7625"/>
                        <a:pt x="1" y="10379"/>
                      </a:cubicBezTo>
                      <a:cubicBezTo>
                        <a:pt x="1" y="13129"/>
                        <a:pt x="3932" y="15768"/>
                        <a:pt x="10931" y="17716"/>
                      </a:cubicBezTo>
                      <a:cubicBezTo>
                        <a:pt x="17931" y="19663"/>
                        <a:pt x="27424" y="20757"/>
                        <a:pt x="37323" y="20757"/>
                      </a:cubicBezTo>
                      <a:cubicBezTo>
                        <a:pt x="47218" y="20757"/>
                        <a:pt x="56712" y="19663"/>
                        <a:pt x="63711" y="17716"/>
                      </a:cubicBezTo>
                      <a:cubicBezTo>
                        <a:pt x="70711" y="15768"/>
                        <a:pt x="74642" y="13129"/>
                        <a:pt x="74642" y="10379"/>
                      </a:cubicBezTo>
                      <a:cubicBezTo>
                        <a:pt x="74642" y="7625"/>
                        <a:pt x="70711" y="4986"/>
                        <a:pt x="63711" y="3039"/>
                      </a:cubicBezTo>
                      <a:cubicBezTo>
                        <a:pt x="56712" y="1091"/>
                        <a:pt x="47218" y="1"/>
                        <a:pt x="3732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" name="Google Shape;7078;p57">
                  <a:extLst>
                    <a:ext uri="{FF2B5EF4-FFF2-40B4-BE49-F238E27FC236}">
                      <a16:creationId xmlns:a16="http://schemas.microsoft.com/office/drawing/2014/main" id="{2EE88CFB-FBAE-19E5-A892-0E701D4D63D4}"/>
                    </a:ext>
                  </a:extLst>
                </p:cNvPr>
                <p:cNvSpPr/>
                <p:nvPr/>
              </p:nvSpPr>
              <p:spPr>
                <a:xfrm>
                  <a:off x="3832897" y="3766817"/>
                  <a:ext cx="3597931" cy="1000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642" h="20757" extrusionOk="0">
                      <a:moveTo>
                        <a:pt x="37323" y="0"/>
                      </a:moveTo>
                      <a:cubicBezTo>
                        <a:pt x="27424" y="0"/>
                        <a:pt x="17931" y="1094"/>
                        <a:pt x="10931" y="3038"/>
                      </a:cubicBezTo>
                      <a:cubicBezTo>
                        <a:pt x="3932" y="4986"/>
                        <a:pt x="1" y="7625"/>
                        <a:pt x="1" y="10378"/>
                      </a:cubicBezTo>
                      <a:cubicBezTo>
                        <a:pt x="1" y="13129"/>
                        <a:pt x="3932" y="15771"/>
                        <a:pt x="10931" y="17715"/>
                      </a:cubicBezTo>
                      <a:cubicBezTo>
                        <a:pt x="17931" y="19663"/>
                        <a:pt x="27424" y="20756"/>
                        <a:pt x="37323" y="20756"/>
                      </a:cubicBezTo>
                      <a:cubicBezTo>
                        <a:pt x="47218" y="20756"/>
                        <a:pt x="56712" y="19663"/>
                        <a:pt x="63711" y="17715"/>
                      </a:cubicBezTo>
                      <a:cubicBezTo>
                        <a:pt x="70711" y="15771"/>
                        <a:pt x="74642" y="13129"/>
                        <a:pt x="74642" y="10378"/>
                      </a:cubicBezTo>
                      <a:cubicBezTo>
                        <a:pt x="74642" y="7625"/>
                        <a:pt x="70711" y="4986"/>
                        <a:pt x="63711" y="3038"/>
                      </a:cubicBezTo>
                      <a:cubicBezTo>
                        <a:pt x="56712" y="1094"/>
                        <a:pt x="47218" y="0"/>
                        <a:pt x="3732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" name="Google Shape;7079;p57">
                  <a:extLst>
                    <a:ext uri="{FF2B5EF4-FFF2-40B4-BE49-F238E27FC236}">
                      <a16:creationId xmlns:a16="http://schemas.microsoft.com/office/drawing/2014/main" id="{74E6BEFF-9F99-AF32-6ACC-9CD184ADDF1E}"/>
                    </a:ext>
                  </a:extLst>
                </p:cNvPr>
                <p:cNvSpPr/>
                <p:nvPr/>
              </p:nvSpPr>
              <p:spPr>
                <a:xfrm>
                  <a:off x="3678550" y="3587404"/>
                  <a:ext cx="3831231" cy="1137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82" h="23589" extrusionOk="0">
                      <a:moveTo>
                        <a:pt x="39741" y="1"/>
                      </a:moveTo>
                      <a:cubicBezTo>
                        <a:pt x="29201" y="1"/>
                        <a:pt x="19093" y="1242"/>
                        <a:pt x="11642" y="3454"/>
                      </a:cubicBezTo>
                      <a:cubicBezTo>
                        <a:pt x="4188" y="5667"/>
                        <a:pt x="0" y="8666"/>
                        <a:pt x="0" y="11796"/>
                      </a:cubicBezTo>
                      <a:cubicBezTo>
                        <a:pt x="0" y="14923"/>
                        <a:pt x="4188" y="17922"/>
                        <a:pt x="11642" y="20135"/>
                      </a:cubicBezTo>
                      <a:cubicBezTo>
                        <a:pt x="19093" y="22347"/>
                        <a:pt x="29201" y="23588"/>
                        <a:pt x="39741" y="23588"/>
                      </a:cubicBezTo>
                      <a:cubicBezTo>
                        <a:pt x="50283" y="23588"/>
                        <a:pt x="60391" y="22347"/>
                        <a:pt x="67842" y="20135"/>
                      </a:cubicBezTo>
                      <a:cubicBezTo>
                        <a:pt x="75297" y="17922"/>
                        <a:pt x="79481" y="14923"/>
                        <a:pt x="79481" y="11796"/>
                      </a:cubicBezTo>
                      <a:cubicBezTo>
                        <a:pt x="79481" y="8666"/>
                        <a:pt x="75297" y="5667"/>
                        <a:pt x="67842" y="3454"/>
                      </a:cubicBezTo>
                      <a:cubicBezTo>
                        <a:pt x="60391" y="1242"/>
                        <a:pt x="50283" y="1"/>
                        <a:pt x="3974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" name="Google Shape;7080;p57">
                  <a:extLst>
                    <a:ext uri="{FF2B5EF4-FFF2-40B4-BE49-F238E27FC236}">
                      <a16:creationId xmlns:a16="http://schemas.microsoft.com/office/drawing/2014/main" id="{D07C0D26-4D21-D4A1-7C26-C5EB83A552F4}"/>
                    </a:ext>
                  </a:extLst>
                </p:cNvPr>
                <p:cNvSpPr/>
                <p:nvPr/>
              </p:nvSpPr>
              <p:spPr>
                <a:xfrm>
                  <a:off x="3795250" y="3621821"/>
                  <a:ext cx="3597931" cy="1000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642" h="20757" extrusionOk="0">
                      <a:moveTo>
                        <a:pt x="37320" y="1"/>
                      </a:moveTo>
                      <a:cubicBezTo>
                        <a:pt x="27424" y="1"/>
                        <a:pt x="17931" y="1094"/>
                        <a:pt x="10931" y="3042"/>
                      </a:cubicBezTo>
                      <a:cubicBezTo>
                        <a:pt x="3931" y="4986"/>
                        <a:pt x="1" y="7628"/>
                        <a:pt x="1" y="10379"/>
                      </a:cubicBezTo>
                      <a:cubicBezTo>
                        <a:pt x="1" y="13132"/>
                        <a:pt x="3931" y="15771"/>
                        <a:pt x="10931" y="17719"/>
                      </a:cubicBezTo>
                      <a:cubicBezTo>
                        <a:pt x="17931" y="19663"/>
                        <a:pt x="27424" y="20757"/>
                        <a:pt x="37320" y="20757"/>
                      </a:cubicBezTo>
                      <a:cubicBezTo>
                        <a:pt x="47218" y="20757"/>
                        <a:pt x="56712" y="19663"/>
                        <a:pt x="63711" y="17719"/>
                      </a:cubicBezTo>
                      <a:cubicBezTo>
                        <a:pt x="70711" y="15771"/>
                        <a:pt x="74641" y="13132"/>
                        <a:pt x="74641" y="10379"/>
                      </a:cubicBezTo>
                      <a:cubicBezTo>
                        <a:pt x="74641" y="7628"/>
                        <a:pt x="70711" y="4986"/>
                        <a:pt x="63711" y="3042"/>
                      </a:cubicBezTo>
                      <a:cubicBezTo>
                        <a:pt x="56712" y="1094"/>
                        <a:pt x="47218" y="1"/>
                        <a:pt x="37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7081;p57">
                  <a:extLst>
                    <a:ext uri="{FF2B5EF4-FFF2-40B4-BE49-F238E27FC236}">
                      <a16:creationId xmlns:a16="http://schemas.microsoft.com/office/drawing/2014/main" id="{02374EC1-B052-BC21-BC78-0A6E2686F074}"/>
                    </a:ext>
                  </a:extLst>
                </p:cNvPr>
                <p:cNvSpPr/>
                <p:nvPr/>
              </p:nvSpPr>
              <p:spPr>
                <a:xfrm>
                  <a:off x="3933353" y="3622930"/>
                  <a:ext cx="3321586" cy="923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09" h="19158" extrusionOk="0">
                      <a:moveTo>
                        <a:pt x="34455" y="0"/>
                      </a:moveTo>
                      <a:cubicBezTo>
                        <a:pt x="25318" y="0"/>
                        <a:pt x="16555" y="1010"/>
                        <a:pt x="10094" y="2804"/>
                      </a:cubicBezTo>
                      <a:cubicBezTo>
                        <a:pt x="3633" y="4601"/>
                        <a:pt x="1" y="7039"/>
                        <a:pt x="1" y="9577"/>
                      </a:cubicBezTo>
                      <a:cubicBezTo>
                        <a:pt x="1" y="12119"/>
                        <a:pt x="3633" y="14557"/>
                        <a:pt x="10094" y="16354"/>
                      </a:cubicBezTo>
                      <a:cubicBezTo>
                        <a:pt x="16555" y="18148"/>
                        <a:pt x="25318" y="19158"/>
                        <a:pt x="34455" y="19158"/>
                      </a:cubicBezTo>
                      <a:cubicBezTo>
                        <a:pt x="43594" y="19158"/>
                        <a:pt x="52357" y="18148"/>
                        <a:pt x="58818" y="16354"/>
                      </a:cubicBezTo>
                      <a:cubicBezTo>
                        <a:pt x="65279" y="14557"/>
                        <a:pt x="68909" y="12119"/>
                        <a:pt x="68909" y="9577"/>
                      </a:cubicBezTo>
                      <a:cubicBezTo>
                        <a:pt x="68909" y="7039"/>
                        <a:pt x="65279" y="4601"/>
                        <a:pt x="58818" y="2804"/>
                      </a:cubicBezTo>
                      <a:cubicBezTo>
                        <a:pt x="52357" y="1010"/>
                        <a:pt x="43594" y="0"/>
                        <a:pt x="3445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7082;p57">
                  <a:extLst>
                    <a:ext uri="{FF2B5EF4-FFF2-40B4-BE49-F238E27FC236}">
                      <a16:creationId xmlns:a16="http://schemas.microsoft.com/office/drawing/2014/main" id="{07B4A237-C48E-4628-21E7-AD3187D70535}"/>
                    </a:ext>
                  </a:extLst>
                </p:cNvPr>
                <p:cNvSpPr/>
                <p:nvPr/>
              </p:nvSpPr>
              <p:spPr>
                <a:xfrm>
                  <a:off x="4248314" y="4030537"/>
                  <a:ext cx="819009" cy="388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91" h="8057" extrusionOk="0">
                      <a:moveTo>
                        <a:pt x="8495" y="0"/>
                      </a:moveTo>
                      <a:cubicBezTo>
                        <a:pt x="3803" y="0"/>
                        <a:pt x="0" y="1802"/>
                        <a:pt x="0" y="4028"/>
                      </a:cubicBezTo>
                      <a:cubicBezTo>
                        <a:pt x="0" y="6252"/>
                        <a:pt x="3803" y="8057"/>
                        <a:pt x="8495" y="8057"/>
                      </a:cubicBezTo>
                      <a:cubicBezTo>
                        <a:pt x="13185" y="8057"/>
                        <a:pt x="16990" y="6252"/>
                        <a:pt x="16990" y="4028"/>
                      </a:cubicBezTo>
                      <a:cubicBezTo>
                        <a:pt x="16990" y="1802"/>
                        <a:pt x="13185" y="0"/>
                        <a:pt x="849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" name="Google Shape;7083;p57">
                  <a:extLst>
                    <a:ext uri="{FF2B5EF4-FFF2-40B4-BE49-F238E27FC236}">
                      <a16:creationId xmlns:a16="http://schemas.microsoft.com/office/drawing/2014/main" id="{926CED2E-1982-1136-13C5-98F261E5584F}"/>
                    </a:ext>
                  </a:extLst>
                </p:cNvPr>
                <p:cNvSpPr/>
                <p:nvPr/>
              </p:nvSpPr>
              <p:spPr>
                <a:xfrm>
                  <a:off x="5154826" y="4030537"/>
                  <a:ext cx="948770" cy="388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83" h="8057" extrusionOk="0">
                      <a:moveTo>
                        <a:pt x="9843" y="0"/>
                      </a:moveTo>
                      <a:cubicBezTo>
                        <a:pt x="4405" y="0"/>
                        <a:pt x="0" y="1802"/>
                        <a:pt x="0" y="4028"/>
                      </a:cubicBezTo>
                      <a:cubicBezTo>
                        <a:pt x="0" y="6252"/>
                        <a:pt x="4405" y="8057"/>
                        <a:pt x="9843" y="8057"/>
                      </a:cubicBezTo>
                      <a:cubicBezTo>
                        <a:pt x="15277" y="8057"/>
                        <a:pt x="19682" y="6252"/>
                        <a:pt x="19682" y="4028"/>
                      </a:cubicBezTo>
                      <a:cubicBezTo>
                        <a:pt x="19682" y="1802"/>
                        <a:pt x="15277" y="0"/>
                        <a:pt x="984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" name="Google Shape;7084;p57">
                  <a:extLst>
                    <a:ext uri="{FF2B5EF4-FFF2-40B4-BE49-F238E27FC236}">
                      <a16:creationId xmlns:a16="http://schemas.microsoft.com/office/drawing/2014/main" id="{AA4C9D0C-652C-2F33-4B7F-3120251A67A1}"/>
                    </a:ext>
                  </a:extLst>
                </p:cNvPr>
                <p:cNvSpPr/>
                <p:nvPr/>
              </p:nvSpPr>
              <p:spPr>
                <a:xfrm>
                  <a:off x="6208745" y="4006195"/>
                  <a:ext cx="835494" cy="388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3" h="8055" extrusionOk="0">
                      <a:moveTo>
                        <a:pt x="8668" y="0"/>
                      </a:moveTo>
                      <a:cubicBezTo>
                        <a:pt x="3881" y="0"/>
                        <a:pt x="0" y="1802"/>
                        <a:pt x="0" y="4028"/>
                      </a:cubicBezTo>
                      <a:cubicBezTo>
                        <a:pt x="0" y="6252"/>
                        <a:pt x="3881" y="8054"/>
                        <a:pt x="8668" y="8054"/>
                      </a:cubicBezTo>
                      <a:cubicBezTo>
                        <a:pt x="13452" y="8054"/>
                        <a:pt x="17333" y="6252"/>
                        <a:pt x="17333" y="4028"/>
                      </a:cubicBezTo>
                      <a:cubicBezTo>
                        <a:pt x="17333" y="1802"/>
                        <a:pt x="13452" y="0"/>
                        <a:pt x="866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7085;p57">
                  <a:extLst>
                    <a:ext uri="{FF2B5EF4-FFF2-40B4-BE49-F238E27FC236}">
                      <a16:creationId xmlns:a16="http://schemas.microsoft.com/office/drawing/2014/main" id="{DA0CDCE4-5A01-2B74-65E4-6D9B70666CDC}"/>
                    </a:ext>
                  </a:extLst>
                </p:cNvPr>
                <p:cNvSpPr/>
                <p:nvPr/>
              </p:nvSpPr>
              <p:spPr>
                <a:xfrm>
                  <a:off x="4943551" y="1136696"/>
                  <a:ext cx="578430" cy="544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0" h="11294" extrusionOk="0">
                      <a:moveTo>
                        <a:pt x="3772" y="1"/>
                      </a:moveTo>
                      <a:lnTo>
                        <a:pt x="1" y="4724"/>
                      </a:lnTo>
                      <a:lnTo>
                        <a:pt x="8228" y="11294"/>
                      </a:lnTo>
                      <a:lnTo>
                        <a:pt x="12000" y="6573"/>
                      </a:lnTo>
                      <a:lnTo>
                        <a:pt x="377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7086;p57">
                  <a:extLst>
                    <a:ext uri="{FF2B5EF4-FFF2-40B4-BE49-F238E27FC236}">
                      <a16:creationId xmlns:a16="http://schemas.microsoft.com/office/drawing/2014/main" id="{711CA9C7-1FC3-A7D3-2FF5-BDED38658F2E}"/>
                    </a:ext>
                  </a:extLst>
                </p:cNvPr>
                <p:cNvSpPr/>
                <p:nvPr/>
              </p:nvSpPr>
              <p:spPr>
                <a:xfrm>
                  <a:off x="4932416" y="1135781"/>
                  <a:ext cx="202933" cy="229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768" extrusionOk="0">
                      <a:moveTo>
                        <a:pt x="4009" y="0"/>
                      </a:moveTo>
                      <a:lnTo>
                        <a:pt x="1906" y="271"/>
                      </a:lnTo>
                      <a:lnTo>
                        <a:pt x="0" y="2653"/>
                      </a:lnTo>
                      <a:lnTo>
                        <a:pt x="204" y="4768"/>
                      </a:lnTo>
                      <a:lnTo>
                        <a:pt x="2307" y="4494"/>
                      </a:lnTo>
                      <a:lnTo>
                        <a:pt x="4210" y="2112"/>
                      </a:lnTo>
                      <a:lnTo>
                        <a:pt x="400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" name="Google Shape;7087;p57">
                  <a:extLst>
                    <a:ext uri="{FF2B5EF4-FFF2-40B4-BE49-F238E27FC236}">
                      <a16:creationId xmlns:a16="http://schemas.microsoft.com/office/drawing/2014/main" id="{29668F84-3BB5-6F28-4E9E-67DA1FF96526}"/>
                    </a:ext>
                  </a:extLst>
                </p:cNvPr>
                <p:cNvSpPr/>
                <p:nvPr/>
              </p:nvSpPr>
              <p:spPr>
                <a:xfrm>
                  <a:off x="4942201" y="1135781"/>
                  <a:ext cx="193147" cy="229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7" h="4768" extrusionOk="0">
                      <a:moveTo>
                        <a:pt x="3806" y="0"/>
                      </a:moveTo>
                      <a:lnTo>
                        <a:pt x="1" y="4768"/>
                      </a:lnTo>
                      <a:lnTo>
                        <a:pt x="1" y="4768"/>
                      </a:lnTo>
                      <a:lnTo>
                        <a:pt x="2104" y="4494"/>
                      </a:lnTo>
                      <a:lnTo>
                        <a:pt x="4007" y="2112"/>
                      </a:lnTo>
                      <a:lnTo>
                        <a:pt x="3806" y="0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" name="Google Shape;7088;p57">
                  <a:extLst>
                    <a:ext uri="{FF2B5EF4-FFF2-40B4-BE49-F238E27FC236}">
                      <a16:creationId xmlns:a16="http://schemas.microsoft.com/office/drawing/2014/main" id="{42B200A7-3E6B-1CE0-2604-81C3F4434431}"/>
                    </a:ext>
                  </a:extLst>
                </p:cNvPr>
                <p:cNvSpPr/>
                <p:nvPr/>
              </p:nvSpPr>
              <p:spPr>
                <a:xfrm>
                  <a:off x="4980668" y="1201000"/>
                  <a:ext cx="154682" cy="15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9" h="3195" extrusionOk="0">
                      <a:moveTo>
                        <a:pt x="2004" y="0"/>
                      </a:moveTo>
                      <a:cubicBezTo>
                        <a:pt x="1485" y="0"/>
                        <a:pt x="970" y="227"/>
                        <a:pt x="617" y="661"/>
                      </a:cubicBezTo>
                      <a:cubicBezTo>
                        <a:pt x="1" y="1426"/>
                        <a:pt x="123" y="2542"/>
                        <a:pt x="888" y="3158"/>
                      </a:cubicBezTo>
                      <a:cubicBezTo>
                        <a:pt x="905" y="3172"/>
                        <a:pt x="918" y="3183"/>
                        <a:pt x="935" y="3194"/>
                      </a:cubicBezTo>
                      <a:lnTo>
                        <a:pt x="1309" y="3144"/>
                      </a:lnTo>
                      <a:lnTo>
                        <a:pt x="3209" y="759"/>
                      </a:lnTo>
                      <a:lnTo>
                        <a:pt x="3181" y="452"/>
                      </a:lnTo>
                      <a:cubicBezTo>
                        <a:pt x="3161" y="433"/>
                        <a:pt x="3139" y="416"/>
                        <a:pt x="3114" y="394"/>
                      </a:cubicBezTo>
                      <a:cubicBezTo>
                        <a:pt x="2787" y="129"/>
                        <a:pt x="2394" y="0"/>
                        <a:pt x="200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" name="Google Shape;7089;p57">
                  <a:extLst>
                    <a:ext uri="{FF2B5EF4-FFF2-40B4-BE49-F238E27FC236}">
                      <a16:creationId xmlns:a16="http://schemas.microsoft.com/office/drawing/2014/main" id="{752609BC-1A8D-1784-8D9A-C72AA63A5B33}"/>
                    </a:ext>
                  </a:extLst>
                </p:cNvPr>
                <p:cNvSpPr/>
                <p:nvPr/>
              </p:nvSpPr>
              <p:spPr>
                <a:xfrm>
                  <a:off x="5054081" y="1235947"/>
                  <a:ext cx="411553" cy="390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8" h="8103" extrusionOk="0">
                      <a:moveTo>
                        <a:pt x="3293" y="1"/>
                      </a:moveTo>
                      <a:cubicBezTo>
                        <a:pt x="3173" y="152"/>
                        <a:pt x="2996" y="231"/>
                        <a:pt x="2818" y="231"/>
                      </a:cubicBezTo>
                      <a:cubicBezTo>
                        <a:pt x="2685" y="231"/>
                        <a:pt x="2551" y="187"/>
                        <a:pt x="2439" y="98"/>
                      </a:cubicBezTo>
                      <a:lnTo>
                        <a:pt x="1" y="3153"/>
                      </a:lnTo>
                      <a:cubicBezTo>
                        <a:pt x="260" y="3359"/>
                        <a:pt x="305" y="3730"/>
                        <a:pt x="107" y="3993"/>
                      </a:cubicBezTo>
                      <a:lnTo>
                        <a:pt x="5251" y="8102"/>
                      </a:lnTo>
                      <a:cubicBezTo>
                        <a:pt x="5371" y="7960"/>
                        <a:pt x="5542" y="7886"/>
                        <a:pt x="5715" y="7886"/>
                      </a:cubicBezTo>
                      <a:cubicBezTo>
                        <a:pt x="5848" y="7886"/>
                        <a:pt x="5982" y="7930"/>
                        <a:pt x="6094" y="8021"/>
                      </a:cubicBezTo>
                      <a:lnTo>
                        <a:pt x="6099" y="8027"/>
                      </a:lnTo>
                      <a:lnTo>
                        <a:pt x="8538" y="4972"/>
                      </a:lnTo>
                      <a:cubicBezTo>
                        <a:pt x="8535" y="4969"/>
                        <a:pt x="8535" y="4969"/>
                        <a:pt x="8532" y="4969"/>
                      </a:cubicBezTo>
                      <a:cubicBezTo>
                        <a:pt x="8270" y="4754"/>
                        <a:pt x="8225" y="4372"/>
                        <a:pt x="8437" y="4107"/>
                      </a:cubicBezTo>
                      <a:lnTo>
                        <a:pt x="329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" name="Google Shape;7090;p57">
                  <a:extLst>
                    <a:ext uri="{FF2B5EF4-FFF2-40B4-BE49-F238E27FC236}">
                      <a16:creationId xmlns:a16="http://schemas.microsoft.com/office/drawing/2014/main" id="{C6128DD4-A45B-1CE5-1F9C-F7E7DB7E4593}"/>
                    </a:ext>
                  </a:extLst>
                </p:cNvPr>
                <p:cNvSpPr/>
                <p:nvPr/>
              </p:nvSpPr>
              <p:spPr>
                <a:xfrm>
                  <a:off x="5048586" y="1231464"/>
                  <a:ext cx="422157" cy="399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8" h="8296" extrusionOk="0">
                      <a:moveTo>
                        <a:pt x="3415" y="230"/>
                      </a:moveTo>
                      <a:lnTo>
                        <a:pt x="8414" y="4222"/>
                      </a:lnTo>
                      <a:cubicBezTo>
                        <a:pt x="8339" y="4354"/>
                        <a:pt x="8303" y="4507"/>
                        <a:pt x="8322" y="4660"/>
                      </a:cubicBezTo>
                      <a:cubicBezTo>
                        <a:pt x="8339" y="4819"/>
                        <a:pt x="8406" y="4959"/>
                        <a:pt x="8518" y="5073"/>
                      </a:cubicBezTo>
                      <a:lnTo>
                        <a:pt x="6194" y="7980"/>
                      </a:lnTo>
                      <a:cubicBezTo>
                        <a:pt x="6080" y="7912"/>
                        <a:pt x="5954" y="7878"/>
                        <a:pt x="5828" y="7878"/>
                      </a:cubicBezTo>
                      <a:cubicBezTo>
                        <a:pt x="5657" y="7878"/>
                        <a:pt x="5488" y="7940"/>
                        <a:pt x="5351" y="8058"/>
                      </a:cubicBezTo>
                      <a:lnTo>
                        <a:pt x="346" y="4061"/>
                      </a:lnTo>
                      <a:cubicBezTo>
                        <a:pt x="497" y="3790"/>
                        <a:pt x="455" y="3455"/>
                        <a:pt x="240" y="3232"/>
                      </a:cubicBezTo>
                      <a:lnTo>
                        <a:pt x="2567" y="322"/>
                      </a:lnTo>
                      <a:cubicBezTo>
                        <a:pt x="2680" y="389"/>
                        <a:pt x="2805" y="422"/>
                        <a:pt x="2929" y="422"/>
                      </a:cubicBezTo>
                      <a:cubicBezTo>
                        <a:pt x="3105" y="422"/>
                        <a:pt x="3279" y="356"/>
                        <a:pt x="3415" y="230"/>
                      </a:cubicBezTo>
                      <a:close/>
                      <a:moveTo>
                        <a:pt x="3411" y="0"/>
                      </a:moveTo>
                      <a:cubicBezTo>
                        <a:pt x="3381" y="0"/>
                        <a:pt x="3351" y="13"/>
                        <a:pt x="3331" y="38"/>
                      </a:cubicBezTo>
                      <a:cubicBezTo>
                        <a:pt x="3245" y="147"/>
                        <a:pt x="3125" y="211"/>
                        <a:pt x="2988" y="225"/>
                      </a:cubicBezTo>
                      <a:cubicBezTo>
                        <a:pt x="2969" y="227"/>
                        <a:pt x="2950" y="228"/>
                        <a:pt x="2932" y="228"/>
                      </a:cubicBezTo>
                      <a:cubicBezTo>
                        <a:pt x="2816" y="228"/>
                        <a:pt x="2705" y="191"/>
                        <a:pt x="2612" y="119"/>
                      </a:cubicBezTo>
                      <a:cubicBezTo>
                        <a:pt x="2594" y="106"/>
                        <a:pt x="2570" y="96"/>
                        <a:pt x="2547" y="96"/>
                      </a:cubicBezTo>
                      <a:cubicBezTo>
                        <a:pt x="2544" y="96"/>
                        <a:pt x="2542" y="96"/>
                        <a:pt x="2539" y="96"/>
                      </a:cubicBezTo>
                      <a:cubicBezTo>
                        <a:pt x="2511" y="99"/>
                        <a:pt x="2489" y="110"/>
                        <a:pt x="2472" y="133"/>
                      </a:cubicBezTo>
                      <a:lnTo>
                        <a:pt x="34" y="3187"/>
                      </a:lnTo>
                      <a:cubicBezTo>
                        <a:pt x="0" y="3229"/>
                        <a:pt x="6" y="3291"/>
                        <a:pt x="48" y="3327"/>
                      </a:cubicBezTo>
                      <a:cubicBezTo>
                        <a:pt x="266" y="3497"/>
                        <a:pt x="307" y="3807"/>
                        <a:pt x="140" y="4030"/>
                      </a:cubicBezTo>
                      <a:cubicBezTo>
                        <a:pt x="109" y="4072"/>
                        <a:pt x="115" y="4136"/>
                        <a:pt x="157" y="4167"/>
                      </a:cubicBezTo>
                      <a:lnTo>
                        <a:pt x="5301" y="8273"/>
                      </a:lnTo>
                      <a:cubicBezTo>
                        <a:pt x="5319" y="8288"/>
                        <a:pt x="5339" y="8295"/>
                        <a:pt x="5360" y="8295"/>
                      </a:cubicBezTo>
                      <a:cubicBezTo>
                        <a:pt x="5388" y="8295"/>
                        <a:pt x="5417" y="8282"/>
                        <a:pt x="5438" y="8259"/>
                      </a:cubicBezTo>
                      <a:cubicBezTo>
                        <a:pt x="5536" y="8140"/>
                        <a:pt x="5678" y="8078"/>
                        <a:pt x="5822" y="8078"/>
                      </a:cubicBezTo>
                      <a:cubicBezTo>
                        <a:pt x="5936" y="8078"/>
                        <a:pt x="6051" y="8117"/>
                        <a:pt x="6149" y="8195"/>
                      </a:cubicBezTo>
                      <a:cubicBezTo>
                        <a:pt x="6166" y="8207"/>
                        <a:pt x="6190" y="8215"/>
                        <a:pt x="6212" y="8215"/>
                      </a:cubicBezTo>
                      <a:cubicBezTo>
                        <a:pt x="6215" y="8215"/>
                        <a:pt x="6218" y="8215"/>
                        <a:pt x="6222" y="8215"/>
                      </a:cubicBezTo>
                      <a:cubicBezTo>
                        <a:pt x="6250" y="8215"/>
                        <a:pt x="6269" y="8201"/>
                        <a:pt x="6289" y="8181"/>
                      </a:cubicBezTo>
                      <a:lnTo>
                        <a:pt x="8724" y="5126"/>
                      </a:lnTo>
                      <a:cubicBezTo>
                        <a:pt x="8730" y="5118"/>
                        <a:pt x="8733" y="5115"/>
                        <a:pt x="8735" y="5107"/>
                      </a:cubicBezTo>
                      <a:cubicBezTo>
                        <a:pt x="8758" y="5065"/>
                        <a:pt x="8744" y="5009"/>
                        <a:pt x="8707" y="4987"/>
                      </a:cubicBezTo>
                      <a:cubicBezTo>
                        <a:pt x="8490" y="4808"/>
                        <a:pt x="8451" y="4487"/>
                        <a:pt x="8629" y="4267"/>
                      </a:cubicBezTo>
                      <a:cubicBezTo>
                        <a:pt x="8646" y="4247"/>
                        <a:pt x="8652" y="4220"/>
                        <a:pt x="8649" y="4194"/>
                      </a:cubicBezTo>
                      <a:cubicBezTo>
                        <a:pt x="8646" y="4167"/>
                        <a:pt x="8635" y="4144"/>
                        <a:pt x="8615" y="4128"/>
                      </a:cubicBezTo>
                      <a:lnTo>
                        <a:pt x="3471" y="21"/>
                      </a:lnTo>
                      <a:cubicBezTo>
                        <a:pt x="3454" y="7"/>
                        <a:pt x="3432" y="0"/>
                        <a:pt x="34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" name="Google Shape;7091;p57">
                  <a:extLst>
                    <a:ext uri="{FF2B5EF4-FFF2-40B4-BE49-F238E27FC236}">
                      <a16:creationId xmlns:a16="http://schemas.microsoft.com/office/drawing/2014/main" id="{2CD433AF-79D5-1F0E-B119-EE9C789A2064}"/>
                    </a:ext>
                  </a:extLst>
                </p:cNvPr>
                <p:cNvSpPr/>
                <p:nvPr/>
              </p:nvSpPr>
              <p:spPr>
                <a:xfrm>
                  <a:off x="5007324" y="1222836"/>
                  <a:ext cx="144993" cy="128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674" extrusionOk="0">
                      <a:moveTo>
                        <a:pt x="1428" y="660"/>
                      </a:moveTo>
                      <a:lnTo>
                        <a:pt x="2184" y="1263"/>
                      </a:lnTo>
                      <a:lnTo>
                        <a:pt x="1582" y="2019"/>
                      </a:lnTo>
                      <a:lnTo>
                        <a:pt x="826" y="1416"/>
                      </a:lnTo>
                      <a:lnTo>
                        <a:pt x="1428" y="660"/>
                      </a:lnTo>
                      <a:close/>
                      <a:moveTo>
                        <a:pt x="1506" y="0"/>
                      </a:moveTo>
                      <a:cubicBezTo>
                        <a:pt x="1113" y="0"/>
                        <a:pt x="724" y="172"/>
                        <a:pt x="460" y="501"/>
                      </a:cubicBezTo>
                      <a:cubicBezTo>
                        <a:pt x="0" y="1082"/>
                        <a:pt x="92" y="1921"/>
                        <a:pt x="670" y="2382"/>
                      </a:cubicBezTo>
                      <a:cubicBezTo>
                        <a:pt x="916" y="2578"/>
                        <a:pt x="1210" y="2673"/>
                        <a:pt x="1503" y="2673"/>
                      </a:cubicBezTo>
                      <a:cubicBezTo>
                        <a:pt x="1895" y="2673"/>
                        <a:pt x="2283" y="2502"/>
                        <a:pt x="2547" y="2172"/>
                      </a:cubicBezTo>
                      <a:cubicBezTo>
                        <a:pt x="3007" y="1595"/>
                        <a:pt x="2915" y="752"/>
                        <a:pt x="2338" y="292"/>
                      </a:cubicBezTo>
                      <a:cubicBezTo>
                        <a:pt x="2092" y="96"/>
                        <a:pt x="179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" name="Google Shape;7092;p57">
                  <a:extLst>
                    <a:ext uri="{FF2B5EF4-FFF2-40B4-BE49-F238E27FC236}">
                      <a16:creationId xmlns:a16="http://schemas.microsoft.com/office/drawing/2014/main" id="{CC844C5B-729A-8D14-58DD-C201FAE60C60}"/>
                    </a:ext>
                  </a:extLst>
                </p:cNvPr>
                <p:cNvSpPr/>
                <p:nvPr/>
              </p:nvSpPr>
              <p:spPr>
                <a:xfrm>
                  <a:off x="5019664" y="1228620"/>
                  <a:ext cx="124844" cy="117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2437" extrusionOk="0">
                      <a:moveTo>
                        <a:pt x="1247" y="195"/>
                      </a:moveTo>
                      <a:cubicBezTo>
                        <a:pt x="1472" y="195"/>
                        <a:pt x="1697" y="267"/>
                        <a:pt x="1884" y="418"/>
                      </a:cubicBezTo>
                      <a:cubicBezTo>
                        <a:pt x="2325" y="769"/>
                        <a:pt x="2397" y="1413"/>
                        <a:pt x="2046" y="1854"/>
                      </a:cubicBezTo>
                      <a:cubicBezTo>
                        <a:pt x="1842" y="2105"/>
                        <a:pt x="1545" y="2237"/>
                        <a:pt x="1245" y="2237"/>
                      </a:cubicBezTo>
                      <a:cubicBezTo>
                        <a:pt x="1021" y="2237"/>
                        <a:pt x="797" y="2164"/>
                        <a:pt x="609" y="2013"/>
                      </a:cubicBezTo>
                      <a:cubicBezTo>
                        <a:pt x="394" y="1843"/>
                        <a:pt x="263" y="1603"/>
                        <a:pt x="232" y="1330"/>
                      </a:cubicBezTo>
                      <a:cubicBezTo>
                        <a:pt x="210" y="1140"/>
                        <a:pt x="241" y="948"/>
                        <a:pt x="324" y="777"/>
                      </a:cubicBezTo>
                      <a:cubicBezTo>
                        <a:pt x="361" y="708"/>
                        <a:pt x="402" y="641"/>
                        <a:pt x="447" y="577"/>
                      </a:cubicBezTo>
                      <a:cubicBezTo>
                        <a:pt x="648" y="326"/>
                        <a:pt x="947" y="195"/>
                        <a:pt x="1247" y="195"/>
                      </a:cubicBezTo>
                      <a:close/>
                      <a:moveTo>
                        <a:pt x="1246" y="1"/>
                      </a:moveTo>
                      <a:cubicBezTo>
                        <a:pt x="888" y="1"/>
                        <a:pt x="533" y="157"/>
                        <a:pt x="294" y="459"/>
                      </a:cubicBezTo>
                      <a:cubicBezTo>
                        <a:pt x="93" y="713"/>
                        <a:pt x="1" y="1031"/>
                        <a:pt x="37" y="1355"/>
                      </a:cubicBezTo>
                      <a:cubicBezTo>
                        <a:pt x="70" y="1679"/>
                        <a:pt x="232" y="1969"/>
                        <a:pt x="486" y="2172"/>
                      </a:cubicBezTo>
                      <a:cubicBezTo>
                        <a:pt x="704" y="2344"/>
                        <a:pt x="968" y="2437"/>
                        <a:pt x="1243" y="2437"/>
                      </a:cubicBezTo>
                      <a:cubicBezTo>
                        <a:pt x="1289" y="2437"/>
                        <a:pt x="1335" y="2434"/>
                        <a:pt x="1382" y="2429"/>
                      </a:cubicBezTo>
                      <a:cubicBezTo>
                        <a:pt x="1702" y="2395"/>
                        <a:pt x="1995" y="2234"/>
                        <a:pt x="2199" y="1980"/>
                      </a:cubicBezTo>
                      <a:cubicBezTo>
                        <a:pt x="2258" y="1907"/>
                        <a:pt x="2305" y="1829"/>
                        <a:pt x="2344" y="1748"/>
                      </a:cubicBezTo>
                      <a:cubicBezTo>
                        <a:pt x="2590" y="1246"/>
                        <a:pt x="2464" y="630"/>
                        <a:pt x="2007" y="267"/>
                      </a:cubicBezTo>
                      <a:cubicBezTo>
                        <a:pt x="1782" y="88"/>
                        <a:pt x="1513" y="1"/>
                        <a:pt x="12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" name="Google Shape;7093;p57">
                  <a:extLst>
                    <a:ext uri="{FF2B5EF4-FFF2-40B4-BE49-F238E27FC236}">
                      <a16:creationId xmlns:a16="http://schemas.microsoft.com/office/drawing/2014/main" id="{F60C8012-A16C-028D-DA58-FDA450E9FC38}"/>
                    </a:ext>
                  </a:extLst>
                </p:cNvPr>
                <p:cNvSpPr/>
                <p:nvPr/>
              </p:nvSpPr>
              <p:spPr>
                <a:xfrm>
                  <a:off x="5039283" y="1246986"/>
                  <a:ext cx="81028" cy="80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1680" extrusionOk="0">
                      <a:moveTo>
                        <a:pt x="765" y="159"/>
                      </a:moveTo>
                      <a:lnTo>
                        <a:pt x="1521" y="762"/>
                      </a:lnTo>
                      <a:lnTo>
                        <a:pt x="919" y="1518"/>
                      </a:lnTo>
                      <a:lnTo>
                        <a:pt x="163" y="915"/>
                      </a:lnTo>
                      <a:lnTo>
                        <a:pt x="765" y="159"/>
                      </a:lnTo>
                      <a:close/>
                      <a:moveTo>
                        <a:pt x="749" y="0"/>
                      </a:moveTo>
                      <a:lnTo>
                        <a:pt x="1" y="932"/>
                      </a:lnTo>
                      <a:lnTo>
                        <a:pt x="933" y="1680"/>
                      </a:lnTo>
                      <a:lnTo>
                        <a:pt x="1680" y="748"/>
                      </a:lnTo>
                      <a:lnTo>
                        <a:pt x="74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" name="Google Shape;7094;p57">
                  <a:extLst>
                    <a:ext uri="{FF2B5EF4-FFF2-40B4-BE49-F238E27FC236}">
                      <a16:creationId xmlns:a16="http://schemas.microsoft.com/office/drawing/2014/main" id="{419BAB64-222B-FB07-2010-DCF167D8EF37}"/>
                    </a:ext>
                  </a:extLst>
                </p:cNvPr>
                <p:cNvSpPr/>
                <p:nvPr/>
              </p:nvSpPr>
              <p:spPr>
                <a:xfrm>
                  <a:off x="5061746" y="1222980"/>
                  <a:ext cx="90572" cy="128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9" h="2672" extrusionOk="0">
                      <a:moveTo>
                        <a:pt x="374" y="1"/>
                      </a:moveTo>
                      <a:cubicBezTo>
                        <a:pt x="300" y="1"/>
                        <a:pt x="227" y="7"/>
                        <a:pt x="154" y="18"/>
                      </a:cubicBezTo>
                      <a:cubicBezTo>
                        <a:pt x="316" y="66"/>
                        <a:pt x="475" y="144"/>
                        <a:pt x="615" y="256"/>
                      </a:cubicBezTo>
                      <a:cubicBezTo>
                        <a:pt x="1192" y="716"/>
                        <a:pt x="1287" y="1556"/>
                        <a:pt x="824" y="2136"/>
                      </a:cubicBezTo>
                      <a:cubicBezTo>
                        <a:pt x="609" y="2404"/>
                        <a:pt x="313" y="2563"/>
                        <a:pt x="1" y="2618"/>
                      </a:cubicBezTo>
                      <a:cubicBezTo>
                        <a:pt x="123" y="2654"/>
                        <a:pt x="249" y="2672"/>
                        <a:pt x="374" y="2672"/>
                      </a:cubicBezTo>
                      <a:cubicBezTo>
                        <a:pt x="766" y="2672"/>
                        <a:pt x="1154" y="2499"/>
                        <a:pt x="1418" y="2169"/>
                      </a:cubicBezTo>
                      <a:cubicBezTo>
                        <a:pt x="1878" y="1592"/>
                        <a:pt x="1786" y="749"/>
                        <a:pt x="1209" y="289"/>
                      </a:cubicBezTo>
                      <a:cubicBezTo>
                        <a:pt x="961" y="95"/>
                        <a:pt x="667" y="1"/>
                        <a:pt x="37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" name="Google Shape;7095;p57">
                  <a:extLst>
                    <a:ext uri="{FF2B5EF4-FFF2-40B4-BE49-F238E27FC236}">
                      <a16:creationId xmlns:a16="http://schemas.microsoft.com/office/drawing/2014/main" id="{7D328B0F-1C1A-02AF-E5E8-948A473341A7}"/>
                    </a:ext>
                  </a:extLst>
                </p:cNvPr>
                <p:cNvSpPr/>
                <p:nvPr/>
              </p:nvSpPr>
              <p:spPr>
                <a:xfrm>
                  <a:off x="5322381" y="1630106"/>
                  <a:ext cx="21980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6" extrusionOk="0">
                      <a:moveTo>
                        <a:pt x="411" y="0"/>
                      </a:moveTo>
                      <a:lnTo>
                        <a:pt x="0" y="45"/>
                      </a:lnTo>
                      <a:lnTo>
                        <a:pt x="48" y="455"/>
                      </a:lnTo>
                      <a:lnTo>
                        <a:pt x="455" y="408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" name="Google Shape;7096;p57">
                  <a:extLst>
                    <a:ext uri="{FF2B5EF4-FFF2-40B4-BE49-F238E27FC236}">
                      <a16:creationId xmlns:a16="http://schemas.microsoft.com/office/drawing/2014/main" id="{CE309450-A73F-2CF9-18EA-BA4D015BA0BA}"/>
                    </a:ext>
                  </a:extLst>
                </p:cNvPr>
                <p:cNvSpPr/>
                <p:nvPr/>
              </p:nvSpPr>
              <p:spPr>
                <a:xfrm>
                  <a:off x="5327105" y="1634926"/>
                  <a:ext cx="12388" cy="1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258" extrusionOk="0">
                      <a:moveTo>
                        <a:pt x="232" y="1"/>
                      </a:moveTo>
                      <a:lnTo>
                        <a:pt x="0" y="26"/>
                      </a:lnTo>
                      <a:lnTo>
                        <a:pt x="25" y="257"/>
                      </a:lnTo>
                      <a:lnTo>
                        <a:pt x="257" y="232"/>
                      </a:lnTo>
                      <a:lnTo>
                        <a:pt x="23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" name="Google Shape;7097;p57">
                  <a:extLst>
                    <a:ext uri="{FF2B5EF4-FFF2-40B4-BE49-F238E27FC236}">
                      <a16:creationId xmlns:a16="http://schemas.microsoft.com/office/drawing/2014/main" id="{5072E3B2-7151-8732-91CC-7FEF7A4894DC}"/>
                    </a:ext>
                  </a:extLst>
                </p:cNvPr>
                <p:cNvSpPr/>
                <p:nvPr/>
              </p:nvSpPr>
              <p:spPr>
                <a:xfrm>
                  <a:off x="5472438" y="1444234"/>
                  <a:ext cx="21980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6" extrusionOk="0">
                      <a:moveTo>
                        <a:pt x="408" y="1"/>
                      </a:moveTo>
                      <a:lnTo>
                        <a:pt x="1" y="46"/>
                      </a:lnTo>
                      <a:lnTo>
                        <a:pt x="46" y="456"/>
                      </a:lnTo>
                      <a:lnTo>
                        <a:pt x="456" y="408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" name="Google Shape;7098;p57">
                  <a:extLst>
                    <a:ext uri="{FF2B5EF4-FFF2-40B4-BE49-F238E27FC236}">
                      <a16:creationId xmlns:a16="http://schemas.microsoft.com/office/drawing/2014/main" id="{AEABC899-FA7A-9A68-564A-FBCCFA4FDA03}"/>
                    </a:ext>
                  </a:extLst>
                </p:cNvPr>
                <p:cNvSpPr/>
                <p:nvPr/>
              </p:nvSpPr>
              <p:spPr>
                <a:xfrm>
                  <a:off x="5477018" y="1449343"/>
                  <a:ext cx="12581" cy="12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" h="261" extrusionOk="0">
                      <a:moveTo>
                        <a:pt x="235" y="1"/>
                      </a:moveTo>
                      <a:lnTo>
                        <a:pt x="1" y="26"/>
                      </a:lnTo>
                      <a:lnTo>
                        <a:pt x="29" y="260"/>
                      </a:lnTo>
                      <a:lnTo>
                        <a:pt x="260" y="232"/>
                      </a:lnTo>
                      <a:lnTo>
                        <a:pt x="23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" name="Google Shape;7099;p57">
                  <a:extLst>
                    <a:ext uri="{FF2B5EF4-FFF2-40B4-BE49-F238E27FC236}">
                      <a16:creationId xmlns:a16="http://schemas.microsoft.com/office/drawing/2014/main" id="{51C1EE39-BA0A-03A7-7864-30E3DBF558EA}"/>
                    </a:ext>
                  </a:extLst>
                </p:cNvPr>
                <p:cNvSpPr/>
                <p:nvPr/>
              </p:nvSpPr>
              <p:spPr>
                <a:xfrm>
                  <a:off x="5032968" y="1395982"/>
                  <a:ext cx="21980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6" extrusionOk="0">
                      <a:moveTo>
                        <a:pt x="411" y="0"/>
                      </a:moveTo>
                      <a:lnTo>
                        <a:pt x="1" y="45"/>
                      </a:lnTo>
                      <a:lnTo>
                        <a:pt x="48" y="455"/>
                      </a:lnTo>
                      <a:lnTo>
                        <a:pt x="456" y="41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" name="Google Shape;7100;p57">
                  <a:extLst>
                    <a:ext uri="{FF2B5EF4-FFF2-40B4-BE49-F238E27FC236}">
                      <a16:creationId xmlns:a16="http://schemas.microsoft.com/office/drawing/2014/main" id="{14045B66-6D1E-1D03-6671-7651A492FFC9}"/>
                    </a:ext>
                  </a:extLst>
                </p:cNvPr>
                <p:cNvSpPr/>
                <p:nvPr/>
              </p:nvSpPr>
              <p:spPr>
                <a:xfrm>
                  <a:off x="5037403" y="1401092"/>
                  <a:ext cx="12436" cy="1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58" extrusionOk="0">
                      <a:moveTo>
                        <a:pt x="232" y="0"/>
                      </a:moveTo>
                      <a:lnTo>
                        <a:pt x="1" y="25"/>
                      </a:lnTo>
                      <a:lnTo>
                        <a:pt x="26" y="257"/>
                      </a:lnTo>
                      <a:lnTo>
                        <a:pt x="258" y="23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" name="Google Shape;7101;p57">
                  <a:extLst>
                    <a:ext uri="{FF2B5EF4-FFF2-40B4-BE49-F238E27FC236}">
                      <a16:creationId xmlns:a16="http://schemas.microsoft.com/office/drawing/2014/main" id="{5DD56127-007A-9DC6-D477-E6B529A611A9}"/>
                    </a:ext>
                  </a:extLst>
                </p:cNvPr>
                <p:cNvSpPr/>
                <p:nvPr/>
              </p:nvSpPr>
              <p:spPr>
                <a:xfrm>
                  <a:off x="5182254" y="1210785"/>
                  <a:ext cx="21980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6" extrusionOk="0">
                      <a:moveTo>
                        <a:pt x="408" y="1"/>
                      </a:moveTo>
                      <a:lnTo>
                        <a:pt x="1" y="48"/>
                      </a:lnTo>
                      <a:lnTo>
                        <a:pt x="45" y="456"/>
                      </a:lnTo>
                      <a:lnTo>
                        <a:pt x="455" y="411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" name="Google Shape;7102;p57">
                  <a:extLst>
                    <a:ext uri="{FF2B5EF4-FFF2-40B4-BE49-F238E27FC236}">
                      <a16:creationId xmlns:a16="http://schemas.microsoft.com/office/drawing/2014/main" id="{C7922BA7-8D80-8005-9307-FDAE44392495}"/>
                    </a:ext>
                  </a:extLst>
                </p:cNvPr>
                <p:cNvSpPr/>
                <p:nvPr/>
              </p:nvSpPr>
              <p:spPr>
                <a:xfrm>
                  <a:off x="5186833" y="1215654"/>
                  <a:ext cx="12533" cy="12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0" extrusionOk="0">
                      <a:moveTo>
                        <a:pt x="232" y="0"/>
                      </a:moveTo>
                      <a:lnTo>
                        <a:pt x="0" y="28"/>
                      </a:lnTo>
                      <a:lnTo>
                        <a:pt x="25" y="260"/>
                      </a:lnTo>
                      <a:lnTo>
                        <a:pt x="260" y="23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" name="Google Shape;7103;p57">
                  <a:extLst>
                    <a:ext uri="{FF2B5EF4-FFF2-40B4-BE49-F238E27FC236}">
                      <a16:creationId xmlns:a16="http://schemas.microsoft.com/office/drawing/2014/main" id="{3A367DA9-3C9A-B5AA-2658-B3E86C0FD487}"/>
                    </a:ext>
                  </a:extLst>
                </p:cNvPr>
                <p:cNvSpPr/>
                <p:nvPr/>
              </p:nvSpPr>
              <p:spPr>
                <a:xfrm>
                  <a:off x="5083967" y="1331293"/>
                  <a:ext cx="291866" cy="35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5" h="7289" extrusionOk="0">
                      <a:moveTo>
                        <a:pt x="4521" y="0"/>
                      </a:moveTo>
                      <a:cubicBezTo>
                        <a:pt x="4518" y="0"/>
                        <a:pt x="4515" y="0"/>
                        <a:pt x="4511" y="0"/>
                      </a:cubicBezTo>
                      <a:cubicBezTo>
                        <a:pt x="4330" y="0"/>
                        <a:pt x="4165" y="104"/>
                        <a:pt x="4023" y="215"/>
                      </a:cubicBezTo>
                      <a:cubicBezTo>
                        <a:pt x="3864" y="341"/>
                        <a:pt x="3691" y="483"/>
                        <a:pt x="3560" y="645"/>
                      </a:cubicBezTo>
                      <a:cubicBezTo>
                        <a:pt x="3644" y="422"/>
                        <a:pt x="3476" y="157"/>
                        <a:pt x="3250" y="84"/>
                      </a:cubicBezTo>
                      <a:cubicBezTo>
                        <a:pt x="3191" y="65"/>
                        <a:pt x="3130" y="56"/>
                        <a:pt x="3069" y="56"/>
                      </a:cubicBezTo>
                      <a:cubicBezTo>
                        <a:pt x="2894" y="56"/>
                        <a:pt x="2719" y="129"/>
                        <a:pt x="2581" y="240"/>
                      </a:cubicBezTo>
                      <a:cubicBezTo>
                        <a:pt x="2394" y="388"/>
                        <a:pt x="2265" y="595"/>
                        <a:pt x="2148" y="804"/>
                      </a:cubicBezTo>
                      <a:cubicBezTo>
                        <a:pt x="1788" y="1440"/>
                        <a:pt x="1515" y="2174"/>
                        <a:pt x="1283" y="2866"/>
                      </a:cubicBezTo>
                      <a:cubicBezTo>
                        <a:pt x="1150" y="2472"/>
                        <a:pt x="896" y="2118"/>
                        <a:pt x="564" y="1867"/>
                      </a:cubicBezTo>
                      <a:cubicBezTo>
                        <a:pt x="487" y="1811"/>
                        <a:pt x="399" y="1757"/>
                        <a:pt x="305" y="1757"/>
                      </a:cubicBezTo>
                      <a:cubicBezTo>
                        <a:pt x="296" y="1757"/>
                        <a:pt x="288" y="1757"/>
                        <a:pt x="279" y="1758"/>
                      </a:cubicBezTo>
                      <a:cubicBezTo>
                        <a:pt x="48" y="1786"/>
                        <a:pt x="0" y="2098"/>
                        <a:pt x="20" y="2333"/>
                      </a:cubicBezTo>
                      <a:cubicBezTo>
                        <a:pt x="148" y="3705"/>
                        <a:pt x="558" y="5056"/>
                        <a:pt x="1205" y="6272"/>
                      </a:cubicBezTo>
                      <a:cubicBezTo>
                        <a:pt x="1464" y="6763"/>
                        <a:pt x="2126" y="7288"/>
                        <a:pt x="2677" y="7288"/>
                      </a:cubicBezTo>
                      <a:cubicBezTo>
                        <a:pt x="2689" y="7288"/>
                        <a:pt x="2702" y="7288"/>
                        <a:pt x="2715" y="7287"/>
                      </a:cubicBezTo>
                      <a:cubicBezTo>
                        <a:pt x="3281" y="7259"/>
                        <a:pt x="3789" y="6936"/>
                        <a:pt x="4216" y="6562"/>
                      </a:cubicBezTo>
                      <a:cubicBezTo>
                        <a:pt x="4994" y="5879"/>
                        <a:pt x="5588" y="4994"/>
                        <a:pt x="5923" y="4018"/>
                      </a:cubicBezTo>
                      <a:cubicBezTo>
                        <a:pt x="5993" y="3814"/>
                        <a:pt x="6054" y="3594"/>
                        <a:pt x="5998" y="3390"/>
                      </a:cubicBezTo>
                      <a:cubicBezTo>
                        <a:pt x="5950" y="3212"/>
                        <a:pt x="5758" y="3066"/>
                        <a:pt x="5573" y="3066"/>
                      </a:cubicBezTo>
                      <a:cubicBezTo>
                        <a:pt x="5544" y="3066"/>
                        <a:pt x="5516" y="3070"/>
                        <a:pt x="5488" y="3078"/>
                      </a:cubicBezTo>
                      <a:cubicBezTo>
                        <a:pt x="5613" y="2729"/>
                        <a:pt x="5736" y="2363"/>
                        <a:pt x="5691" y="1998"/>
                      </a:cubicBezTo>
                      <a:cubicBezTo>
                        <a:pt x="5644" y="1632"/>
                        <a:pt x="5390" y="1256"/>
                        <a:pt x="5022" y="1231"/>
                      </a:cubicBezTo>
                      <a:cubicBezTo>
                        <a:pt x="5097" y="980"/>
                        <a:pt x="5142" y="712"/>
                        <a:pt x="5069" y="464"/>
                      </a:cubicBezTo>
                      <a:cubicBezTo>
                        <a:pt x="4998" y="218"/>
                        <a:pt x="4776" y="0"/>
                        <a:pt x="4521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" name="Google Shape;7104;p57">
                  <a:extLst>
                    <a:ext uri="{FF2B5EF4-FFF2-40B4-BE49-F238E27FC236}">
                      <a16:creationId xmlns:a16="http://schemas.microsoft.com/office/drawing/2014/main" id="{0351079A-07A8-6507-926B-B937BC9A8F45}"/>
                    </a:ext>
                  </a:extLst>
                </p:cNvPr>
                <p:cNvSpPr/>
                <p:nvPr/>
              </p:nvSpPr>
              <p:spPr>
                <a:xfrm>
                  <a:off x="5083967" y="1331293"/>
                  <a:ext cx="291866" cy="35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5" h="7289" extrusionOk="0">
                      <a:moveTo>
                        <a:pt x="4521" y="0"/>
                      </a:moveTo>
                      <a:cubicBezTo>
                        <a:pt x="4518" y="0"/>
                        <a:pt x="4515" y="0"/>
                        <a:pt x="4511" y="0"/>
                      </a:cubicBezTo>
                      <a:cubicBezTo>
                        <a:pt x="4330" y="0"/>
                        <a:pt x="4165" y="104"/>
                        <a:pt x="4023" y="215"/>
                      </a:cubicBezTo>
                      <a:cubicBezTo>
                        <a:pt x="3864" y="341"/>
                        <a:pt x="3691" y="483"/>
                        <a:pt x="3560" y="645"/>
                      </a:cubicBezTo>
                      <a:cubicBezTo>
                        <a:pt x="3644" y="422"/>
                        <a:pt x="3476" y="157"/>
                        <a:pt x="3250" y="84"/>
                      </a:cubicBezTo>
                      <a:cubicBezTo>
                        <a:pt x="3191" y="65"/>
                        <a:pt x="3130" y="56"/>
                        <a:pt x="3069" y="56"/>
                      </a:cubicBezTo>
                      <a:cubicBezTo>
                        <a:pt x="2894" y="56"/>
                        <a:pt x="2719" y="129"/>
                        <a:pt x="2581" y="240"/>
                      </a:cubicBezTo>
                      <a:cubicBezTo>
                        <a:pt x="2394" y="388"/>
                        <a:pt x="2265" y="595"/>
                        <a:pt x="2148" y="804"/>
                      </a:cubicBezTo>
                      <a:cubicBezTo>
                        <a:pt x="1788" y="1440"/>
                        <a:pt x="1515" y="2174"/>
                        <a:pt x="1283" y="2866"/>
                      </a:cubicBezTo>
                      <a:cubicBezTo>
                        <a:pt x="1150" y="2472"/>
                        <a:pt x="896" y="2118"/>
                        <a:pt x="564" y="1867"/>
                      </a:cubicBezTo>
                      <a:cubicBezTo>
                        <a:pt x="487" y="1811"/>
                        <a:pt x="399" y="1757"/>
                        <a:pt x="305" y="1757"/>
                      </a:cubicBezTo>
                      <a:cubicBezTo>
                        <a:pt x="296" y="1757"/>
                        <a:pt x="288" y="1757"/>
                        <a:pt x="279" y="1758"/>
                      </a:cubicBezTo>
                      <a:cubicBezTo>
                        <a:pt x="48" y="1786"/>
                        <a:pt x="0" y="2098"/>
                        <a:pt x="20" y="2333"/>
                      </a:cubicBezTo>
                      <a:cubicBezTo>
                        <a:pt x="148" y="3705"/>
                        <a:pt x="558" y="5056"/>
                        <a:pt x="1205" y="6272"/>
                      </a:cubicBezTo>
                      <a:cubicBezTo>
                        <a:pt x="1464" y="6763"/>
                        <a:pt x="2126" y="7288"/>
                        <a:pt x="2677" y="7288"/>
                      </a:cubicBezTo>
                      <a:cubicBezTo>
                        <a:pt x="2689" y="7288"/>
                        <a:pt x="2702" y="7288"/>
                        <a:pt x="2715" y="7287"/>
                      </a:cubicBezTo>
                      <a:cubicBezTo>
                        <a:pt x="3281" y="7259"/>
                        <a:pt x="3789" y="6936"/>
                        <a:pt x="4216" y="6562"/>
                      </a:cubicBezTo>
                      <a:cubicBezTo>
                        <a:pt x="4994" y="5879"/>
                        <a:pt x="5588" y="4994"/>
                        <a:pt x="5923" y="4018"/>
                      </a:cubicBezTo>
                      <a:cubicBezTo>
                        <a:pt x="5993" y="3814"/>
                        <a:pt x="6054" y="3594"/>
                        <a:pt x="5998" y="3390"/>
                      </a:cubicBezTo>
                      <a:cubicBezTo>
                        <a:pt x="5950" y="3212"/>
                        <a:pt x="5758" y="3066"/>
                        <a:pt x="5573" y="3066"/>
                      </a:cubicBezTo>
                      <a:cubicBezTo>
                        <a:pt x="5544" y="3066"/>
                        <a:pt x="5516" y="3070"/>
                        <a:pt x="5488" y="3078"/>
                      </a:cubicBezTo>
                      <a:cubicBezTo>
                        <a:pt x="5613" y="2729"/>
                        <a:pt x="5736" y="2363"/>
                        <a:pt x="5691" y="1998"/>
                      </a:cubicBezTo>
                      <a:cubicBezTo>
                        <a:pt x="5644" y="1632"/>
                        <a:pt x="5390" y="1256"/>
                        <a:pt x="5022" y="1231"/>
                      </a:cubicBezTo>
                      <a:cubicBezTo>
                        <a:pt x="5097" y="980"/>
                        <a:pt x="5142" y="712"/>
                        <a:pt x="5069" y="464"/>
                      </a:cubicBezTo>
                      <a:cubicBezTo>
                        <a:pt x="4998" y="218"/>
                        <a:pt x="4776" y="0"/>
                        <a:pt x="4521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" name="Google Shape;7105;p57">
                  <a:extLst>
                    <a:ext uri="{FF2B5EF4-FFF2-40B4-BE49-F238E27FC236}">
                      <a16:creationId xmlns:a16="http://schemas.microsoft.com/office/drawing/2014/main" id="{A1F574C9-A113-CD02-3EB1-5F29363C3469}"/>
                    </a:ext>
                  </a:extLst>
                </p:cNvPr>
                <p:cNvSpPr/>
                <p:nvPr/>
              </p:nvSpPr>
              <p:spPr>
                <a:xfrm>
                  <a:off x="5215081" y="1355058"/>
                  <a:ext cx="52203" cy="112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" h="2334" extrusionOk="0">
                      <a:moveTo>
                        <a:pt x="984" y="1"/>
                      </a:moveTo>
                      <a:cubicBezTo>
                        <a:pt x="956" y="1"/>
                        <a:pt x="928" y="17"/>
                        <a:pt x="912" y="46"/>
                      </a:cubicBezTo>
                      <a:cubicBezTo>
                        <a:pt x="558" y="749"/>
                        <a:pt x="254" y="1480"/>
                        <a:pt x="14" y="2227"/>
                      </a:cubicBezTo>
                      <a:cubicBezTo>
                        <a:pt x="0" y="2269"/>
                        <a:pt x="28" y="2317"/>
                        <a:pt x="70" y="2331"/>
                      </a:cubicBezTo>
                      <a:cubicBezTo>
                        <a:pt x="76" y="2331"/>
                        <a:pt x="84" y="2334"/>
                        <a:pt x="92" y="2334"/>
                      </a:cubicBezTo>
                      <a:cubicBezTo>
                        <a:pt x="131" y="2334"/>
                        <a:pt x="162" y="2311"/>
                        <a:pt x="170" y="2278"/>
                      </a:cubicBezTo>
                      <a:cubicBezTo>
                        <a:pt x="410" y="1544"/>
                        <a:pt x="706" y="813"/>
                        <a:pt x="1060" y="124"/>
                      </a:cubicBezTo>
                      <a:cubicBezTo>
                        <a:pt x="1083" y="85"/>
                        <a:pt x="1066" y="32"/>
                        <a:pt x="1024" y="12"/>
                      </a:cubicBezTo>
                      <a:cubicBezTo>
                        <a:pt x="1012" y="4"/>
                        <a:pt x="998" y="1"/>
                        <a:pt x="984" y="1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7106;p57">
                  <a:extLst>
                    <a:ext uri="{FF2B5EF4-FFF2-40B4-BE49-F238E27FC236}">
                      <a16:creationId xmlns:a16="http://schemas.microsoft.com/office/drawing/2014/main" id="{C07203A3-2F59-600C-6C88-16EEDFCDED10}"/>
                    </a:ext>
                  </a:extLst>
                </p:cNvPr>
                <p:cNvSpPr/>
                <p:nvPr/>
              </p:nvSpPr>
              <p:spPr>
                <a:xfrm>
                  <a:off x="5289699" y="1387065"/>
                  <a:ext cx="41358" cy="107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8" h="2236" extrusionOk="0">
                      <a:moveTo>
                        <a:pt x="765" y="0"/>
                      </a:moveTo>
                      <a:cubicBezTo>
                        <a:pt x="730" y="0"/>
                        <a:pt x="696" y="25"/>
                        <a:pt x="684" y="60"/>
                      </a:cubicBezTo>
                      <a:lnTo>
                        <a:pt x="15" y="2127"/>
                      </a:lnTo>
                      <a:cubicBezTo>
                        <a:pt x="1" y="2169"/>
                        <a:pt x="28" y="2219"/>
                        <a:pt x="70" y="2233"/>
                      </a:cubicBezTo>
                      <a:cubicBezTo>
                        <a:pt x="76" y="2233"/>
                        <a:pt x="84" y="2236"/>
                        <a:pt x="93" y="2236"/>
                      </a:cubicBezTo>
                      <a:cubicBezTo>
                        <a:pt x="129" y="2236"/>
                        <a:pt x="162" y="2214"/>
                        <a:pt x="174" y="2177"/>
                      </a:cubicBezTo>
                      <a:lnTo>
                        <a:pt x="843" y="107"/>
                      </a:lnTo>
                      <a:cubicBezTo>
                        <a:pt x="857" y="65"/>
                        <a:pt x="829" y="18"/>
                        <a:pt x="787" y="4"/>
                      </a:cubicBezTo>
                      <a:cubicBezTo>
                        <a:pt x="780" y="2"/>
                        <a:pt x="772" y="0"/>
                        <a:pt x="76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7107;p57">
                  <a:extLst>
                    <a:ext uri="{FF2B5EF4-FFF2-40B4-BE49-F238E27FC236}">
                      <a16:creationId xmlns:a16="http://schemas.microsoft.com/office/drawing/2014/main" id="{77832519-57B6-262B-2E16-33D920EB85ED}"/>
                    </a:ext>
                  </a:extLst>
                </p:cNvPr>
                <p:cNvSpPr/>
                <p:nvPr/>
              </p:nvSpPr>
              <p:spPr>
                <a:xfrm>
                  <a:off x="5313897" y="1475277"/>
                  <a:ext cx="43382" cy="7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1595" extrusionOk="0">
                      <a:moveTo>
                        <a:pt x="805" y="0"/>
                      </a:moveTo>
                      <a:cubicBezTo>
                        <a:pt x="768" y="0"/>
                        <a:pt x="732" y="25"/>
                        <a:pt x="720" y="60"/>
                      </a:cubicBezTo>
                      <a:cubicBezTo>
                        <a:pt x="559" y="559"/>
                        <a:pt x="324" y="1028"/>
                        <a:pt x="29" y="1460"/>
                      </a:cubicBezTo>
                      <a:cubicBezTo>
                        <a:pt x="1" y="1505"/>
                        <a:pt x="9" y="1552"/>
                        <a:pt x="48" y="1580"/>
                      </a:cubicBezTo>
                      <a:cubicBezTo>
                        <a:pt x="65" y="1589"/>
                        <a:pt x="79" y="1594"/>
                        <a:pt x="98" y="1594"/>
                      </a:cubicBezTo>
                      <a:cubicBezTo>
                        <a:pt x="126" y="1594"/>
                        <a:pt x="149" y="1580"/>
                        <a:pt x="171" y="1555"/>
                      </a:cubicBezTo>
                      <a:cubicBezTo>
                        <a:pt x="478" y="1109"/>
                        <a:pt x="718" y="623"/>
                        <a:pt x="885" y="113"/>
                      </a:cubicBezTo>
                      <a:cubicBezTo>
                        <a:pt x="899" y="68"/>
                        <a:pt x="871" y="18"/>
                        <a:pt x="829" y="4"/>
                      </a:cubicBezTo>
                      <a:cubicBezTo>
                        <a:pt x="821" y="2"/>
                        <a:pt x="813" y="0"/>
                        <a:pt x="80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7108;p57">
                  <a:extLst>
                    <a:ext uri="{FF2B5EF4-FFF2-40B4-BE49-F238E27FC236}">
                      <a16:creationId xmlns:a16="http://schemas.microsoft.com/office/drawing/2014/main" id="{D43860FA-C368-9A17-364C-37ADF169F50F}"/>
                    </a:ext>
                  </a:extLst>
                </p:cNvPr>
                <p:cNvSpPr/>
                <p:nvPr/>
              </p:nvSpPr>
              <p:spPr>
                <a:xfrm>
                  <a:off x="5092162" y="1415939"/>
                  <a:ext cx="54517" cy="71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1487" extrusionOk="0">
                      <a:moveTo>
                        <a:pt x="135" y="1"/>
                      </a:moveTo>
                      <a:cubicBezTo>
                        <a:pt x="126" y="1"/>
                        <a:pt x="118" y="1"/>
                        <a:pt x="109" y="2"/>
                      </a:cubicBezTo>
                      <a:cubicBezTo>
                        <a:pt x="67" y="8"/>
                        <a:pt x="31" y="22"/>
                        <a:pt x="0" y="44"/>
                      </a:cubicBezTo>
                      <a:cubicBezTo>
                        <a:pt x="360" y="524"/>
                        <a:pt x="715" y="1006"/>
                        <a:pt x="1074" y="1486"/>
                      </a:cubicBezTo>
                      <a:cubicBezTo>
                        <a:pt x="1091" y="1347"/>
                        <a:pt x="1113" y="1204"/>
                        <a:pt x="1130" y="1062"/>
                      </a:cubicBezTo>
                      <a:lnTo>
                        <a:pt x="1130" y="1062"/>
                      </a:lnTo>
                      <a:cubicBezTo>
                        <a:pt x="1122" y="1079"/>
                        <a:pt x="1119" y="1093"/>
                        <a:pt x="1113" y="1110"/>
                      </a:cubicBezTo>
                      <a:cubicBezTo>
                        <a:pt x="980" y="716"/>
                        <a:pt x="726" y="359"/>
                        <a:pt x="394" y="114"/>
                      </a:cubicBezTo>
                      <a:cubicBezTo>
                        <a:pt x="317" y="55"/>
                        <a:pt x="229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" name="Google Shape;7109;p57">
                  <a:extLst>
                    <a:ext uri="{FF2B5EF4-FFF2-40B4-BE49-F238E27FC236}">
                      <a16:creationId xmlns:a16="http://schemas.microsoft.com/office/drawing/2014/main" id="{F378C476-4532-812A-4C44-25E2E8B2F2AF}"/>
                    </a:ext>
                  </a:extLst>
                </p:cNvPr>
                <p:cNvSpPr/>
                <p:nvPr/>
              </p:nvSpPr>
              <p:spPr>
                <a:xfrm>
                  <a:off x="5104406" y="1542135"/>
                  <a:ext cx="258751" cy="140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8" h="2915" extrusionOk="0">
                      <a:moveTo>
                        <a:pt x="5368" y="1"/>
                      </a:moveTo>
                      <a:cubicBezTo>
                        <a:pt x="4760" y="570"/>
                        <a:pt x="4073" y="1047"/>
                        <a:pt x="3328" y="1415"/>
                      </a:cubicBezTo>
                      <a:cubicBezTo>
                        <a:pt x="3264" y="1449"/>
                        <a:pt x="3195" y="1479"/>
                        <a:pt x="3122" y="1485"/>
                      </a:cubicBezTo>
                      <a:cubicBezTo>
                        <a:pt x="3120" y="1485"/>
                        <a:pt x="3118" y="1485"/>
                        <a:pt x="3116" y="1485"/>
                      </a:cubicBezTo>
                      <a:cubicBezTo>
                        <a:pt x="3004" y="1485"/>
                        <a:pt x="2900" y="1414"/>
                        <a:pt x="2807" y="1348"/>
                      </a:cubicBezTo>
                      <a:cubicBezTo>
                        <a:pt x="1956" y="749"/>
                        <a:pt x="1005" y="294"/>
                        <a:pt x="0" y="15"/>
                      </a:cubicBezTo>
                      <a:lnTo>
                        <a:pt x="0" y="15"/>
                      </a:lnTo>
                      <a:cubicBezTo>
                        <a:pt x="198" y="668"/>
                        <a:pt x="461" y="1298"/>
                        <a:pt x="779" y="1903"/>
                      </a:cubicBezTo>
                      <a:cubicBezTo>
                        <a:pt x="1040" y="2388"/>
                        <a:pt x="1696" y="2914"/>
                        <a:pt x="2256" y="2914"/>
                      </a:cubicBezTo>
                      <a:cubicBezTo>
                        <a:pt x="2271" y="2914"/>
                        <a:pt x="2285" y="2914"/>
                        <a:pt x="2299" y="2913"/>
                      </a:cubicBezTo>
                      <a:cubicBezTo>
                        <a:pt x="2863" y="2885"/>
                        <a:pt x="3373" y="2562"/>
                        <a:pt x="3797" y="2188"/>
                      </a:cubicBezTo>
                      <a:cubicBezTo>
                        <a:pt x="4478" y="1591"/>
                        <a:pt x="5019" y="835"/>
                        <a:pt x="5368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" name="Google Shape;7110;p57">
                  <a:extLst>
                    <a:ext uri="{FF2B5EF4-FFF2-40B4-BE49-F238E27FC236}">
                      <a16:creationId xmlns:a16="http://schemas.microsoft.com/office/drawing/2014/main" id="{7299B7D5-45FC-13E3-C068-CC35C4B223E7}"/>
                    </a:ext>
                  </a:extLst>
                </p:cNvPr>
                <p:cNvSpPr/>
                <p:nvPr/>
              </p:nvSpPr>
              <p:spPr>
                <a:xfrm>
                  <a:off x="4918148" y="1568888"/>
                  <a:ext cx="392176" cy="894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6" h="18547" extrusionOk="0">
                      <a:moveTo>
                        <a:pt x="3734" y="1"/>
                      </a:moveTo>
                      <a:cubicBezTo>
                        <a:pt x="3687" y="1"/>
                        <a:pt x="3584" y="164"/>
                        <a:pt x="3611" y="164"/>
                      </a:cubicBezTo>
                      <a:cubicBezTo>
                        <a:pt x="3613" y="164"/>
                        <a:pt x="3614" y="164"/>
                        <a:pt x="3616" y="163"/>
                      </a:cubicBezTo>
                      <a:lnTo>
                        <a:pt x="3616" y="163"/>
                      </a:lnTo>
                      <a:cubicBezTo>
                        <a:pt x="2676" y="3237"/>
                        <a:pt x="1828" y="6345"/>
                        <a:pt x="1069" y="9472"/>
                      </a:cubicBezTo>
                      <a:cubicBezTo>
                        <a:pt x="519" y="11715"/>
                        <a:pt x="0" y="13875"/>
                        <a:pt x="257" y="16168"/>
                      </a:cubicBezTo>
                      <a:cubicBezTo>
                        <a:pt x="349" y="16966"/>
                        <a:pt x="583" y="17803"/>
                        <a:pt x="1200" y="18313"/>
                      </a:cubicBezTo>
                      <a:cubicBezTo>
                        <a:pt x="1326" y="18416"/>
                        <a:pt x="1468" y="18508"/>
                        <a:pt x="1630" y="18536"/>
                      </a:cubicBezTo>
                      <a:cubicBezTo>
                        <a:pt x="1668" y="18543"/>
                        <a:pt x="1707" y="18547"/>
                        <a:pt x="1746" y="18547"/>
                      </a:cubicBezTo>
                      <a:cubicBezTo>
                        <a:pt x="1924" y="18547"/>
                        <a:pt x="2103" y="18479"/>
                        <a:pt x="2263" y="18394"/>
                      </a:cubicBezTo>
                      <a:cubicBezTo>
                        <a:pt x="3083" y="17956"/>
                        <a:pt x="3546" y="17074"/>
                        <a:pt x="3940" y="16232"/>
                      </a:cubicBezTo>
                      <a:cubicBezTo>
                        <a:pt x="5898" y="12050"/>
                        <a:pt x="7346" y="7824"/>
                        <a:pt x="8135" y="3276"/>
                      </a:cubicBezTo>
                      <a:cubicBezTo>
                        <a:pt x="7767" y="2752"/>
                        <a:pt x="7396" y="2230"/>
                        <a:pt x="6950" y="1770"/>
                      </a:cubicBezTo>
                      <a:cubicBezTo>
                        <a:pt x="6085" y="877"/>
                        <a:pt x="4949" y="252"/>
                        <a:pt x="3736" y="1"/>
                      </a:cubicBezTo>
                      <a:cubicBezTo>
                        <a:pt x="3735" y="1"/>
                        <a:pt x="3734" y="1"/>
                        <a:pt x="37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" name="Google Shape;7111;p57">
                  <a:extLst>
                    <a:ext uri="{FF2B5EF4-FFF2-40B4-BE49-F238E27FC236}">
                      <a16:creationId xmlns:a16="http://schemas.microsoft.com/office/drawing/2014/main" id="{9A42DB28-5F54-BB08-8B4D-4D9818163B48}"/>
                    </a:ext>
                  </a:extLst>
                </p:cNvPr>
                <p:cNvSpPr/>
                <p:nvPr/>
              </p:nvSpPr>
              <p:spPr>
                <a:xfrm>
                  <a:off x="4918148" y="1736877"/>
                  <a:ext cx="245206" cy="726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7" h="15062" extrusionOk="0">
                      <a:moveTo>
                        <a:pt x="2645" y="0"/>
                      </a:moveTo>
                      <a:cubicBezTo>
                        <a:pt x="2082" y="1984"/>
                        <a:pt x="1557" y="3979"/>
                        <a:pt x="1069" y="5985"/>
                      </a:cubicBezTo>
                      <a:cubicBezTo>
                        <a:pt x="525" y="8230"/>
                        <a:pt x="0" y="10390"/>
                        <a:pt x="260" y="12683"/>
                      </a:cubicBezTo>
                      <a:cubicBezTo>
                        <a:pt x="349" y="13478"/>
                        <a:pt x="583" y="14318"/>
                        <a:pt x="1200" y="14828"/>
                      </a:cubicBezTo>
                      <a:cubicBezTo>
                        <a:pt x="1326" y="14931"/>
                        <a:pt x="1473" y="15021"/>
                        <a:pt x="1630" y="15051"/>
                      </a:cubicBezTo>
                      <a:cubicBezTo>
                        <a:pt x="1668" y="15058"/>
                        <a:pt x="1707" y="15062"/>
                        <a:pt x="1746" y="15062"/>
                      </a:cubicBezTo>
                      <a:cubicBezTo>
                        <a:pt x="1924" y="15062"/>
                        <a:pt x="2103" y="14994"/>
                        <a:pt x="2263" y="14909"/>
                      </a:cubicBezTo>
                      <a:cubicBezTo>
                        <a:pt x="3083" y="14468"/>
                        <a:pt x="3552" y="13587"/>
                        <a:pt x="3942" y="12747"/>
                      </a:cubicBezTo>
                      <a:cubicBezTo>
                        <a:pt x="4325" y="11927"/>
                        <a:pt x="4687" y="11104"/>
                        <a:pt x="5030" y="10278"/>
                      </a:cubicBezTo>
                      <a:cubicBezTo>
                        <a:pt x="5086" y="8928"/>
                        <a:pt x="5058" y="7572"/>
                        <a:pt x="4947" y="6224"/>
                      </a:cubicBezTo>
                      <a:cubicBezTo>
                        <a:pt x="4830" y="4852"/>
                        <a:pt x="4629" y="3471"/>
                        <a:pt x="4096" y="2196"/>
                      </a:cubicBezTo>
                      <a:cubicBezTo>
                        <a:pt x="3755" y="1384"/>
                        <a:pt x="3267" y="617"/>
                        <a:pt x="264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" name="Google Shape;7112;p57">
                  <a:extLst>
                    <a:ext uri="{FF2B5EF4-FFF2-40B4-BE49-F238E27FC236}">
                      <a16:creationId xmlns:a16="http://schemas.microsoft.com/office/drawing/2014/main" id="{3B2E4B14-DC2A-C1A4-28A1-D45B08204058}"/>
                    </a:ext>
                  </a:extLst>
                </p:cNvPr>
                <p:cNvSpPr/>
                <p:nvPr/>
              </p:nvSpPr>
              <p:spPr>
                <a:xfrm>
                  <a:off x="5067434" y="1568888"/>
                  <a:ext cx="242892" cy="238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9" h="4948" extrusionOk="0">
                      <a:moveTo>
                        <a:pt x="635" y="1"/>
                      </a:moveTo>
                      <a:cubicBezTo>
                        <a:pt x="593" y="1"/>
                        <a:pt x="493" y="164"/>
                        <a:pt x="515" y="164"/>
                      </a:cubicBezTo>
                      <a:cubicBezTo>
                        <a:pt x="516" y="164"/>
                        <a:pt x="517" y="164"/>
                        <a:pt x="519" y="163"/>
                      </a:cubicBezTo>
                      <a:lnTo>
                        <a:pt x="519" y="163"/>
                      </a:lnTo>
                      <a:cubicBezTo>
                        <a:pt x="343" y="743"/>
                        <a:pt x="170" y="1326"/>
                        <a:pt x="0" y="1912"/>
                      </a:cubicBezTo>
                      <a:cubicBezTo>
                        <a:pt x="1250" y="3332"/>
                        <a:pt x="2904" y="4403"/>
                        <a:pt x="4715" y="4947"/>
                      </a:cubicBezTo>
                      <a:cubicBezTo>
                        <a:pt x="4835" y="4395"/>
                        <a:pt x="4941" y="3837"/>
                        <a:pt x="5038" y="3276"/>
                      </a:cubicBezTo>
                      <a:cubicBezTo>
                        <a:pt x="4670" y="2752"/>
                        <a:pt x="4299" y="2227"/>
                        <a:pt x="3853" y="1770"/>
                      </a:cubicBezTo>
                      <a:cubicBezTo>
                        <a:pt x="2988" y="877"/>
                        <a:pt x="1855" y="252"/>
                        <a:pt x="639" y="1"/>
                      </a:cubicBezTo>
                      <a:cubicBezTo>
                        <a:pt x="638" y="1"/>
                        <a:pt x="636" y="1"/>
                        <a:pt x="63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" name="Google Shape;7113;p57">
                  <a:extLst>
                    <a:ext uri="{FF2B5EF4-FFF2-40B4-BE49-F238E27FC236}">
                      <a16:creationId xmlns:a16="http://schemas.microsoft.com/office/drawing/2014/main" id="{32B3A126-6DF8-D4FD-ABB8-911C0CA54886}"/>
                    </a:ext>
                  </a:extLst>
                </p:cNvPr>
                <p:cNvSpPr/>
                <p:nvPr/>
              </p:nvSpPr>
              <p:spPr>
                <a:xfrm>
                  <a:off x="5067434" y="1616368"/>
                  <a:ext cx="237783" cy="190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3" h="3957" extrusionOk="0">
                      <a:moveTo>
                        <a:pt x="276" y="1"/>
                      </a:moveTo>
                      <a:cubicBezTo>
                        <a:pt x="184" y="310"/>
                        <a:pt x="92" y="617"/>
                        <a:pt x="0" y="924"/>
                      </a:cubicBezTo>
                      <a:cubicBezTo>
                        <a:pt x="1250" y="2344"/>
                        <a:pt x="2904" y="3413"/>
                        <a:pt x="4718" y="3957"/>
                      </a:cubicBezTo>
                      <a:cubicBezTo>
                        <a:pt x="4796" y="3600"/>
                        <a:pt x="4865" y="3240"/>
                        <a:pt x="4932" y="2877"/>
                      </a:cubicBezTo>
                      <a:cubicBezTo>
                        <a:pt x="3261" y="2127"/>
                        <a:pt x="1691" y="1159"/>
                        <a:pt x="27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7114;p57">
                  <a:extLst>
                    <a:ext uri="{FF2B5EF4-FFF2-40B4-BE49-F238E27FC236}">
                      <a16:creationId xmlns:a16="http://schemas.microsoft.com/office/drawing/2014/main" id="{E1BEE9CD-DDE4-2A84-3D75-A67F9B69DEC8}"/>
                    </a:ext>
                  </a:extLst>
                </p:cNvPr>
                <p:cNvSpPr/>
                <p:nvPr/>
              </p:nvSpPr>
              <p:spPr>
                <a:xfrm>
                  <a:off x="3832753" y="3630642"/>
                  <a:ext cx="419362" cy="45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00" h="9497" extrusionOk="0">
                      <a:moveTo>
                        <a:pt x="6065" y="0"/>
                      </a:moveTo>
                      <a:cubicBezTo>
                        <a:pt x="5734" y="0"/>
                        <a:pt x="5402" y="86"/>
                        <a:pt x="5087" y="275"/>
                      </a:cubicBezTo>
                      <a:cubicBezTo>
                        <a:pt x="3862" y="1004"/>
                        <a:pt x="2565" y="1626"/>
                        <a:pt x="1301" y="2287"/>
                      </a:cubicBezTo>
                      <a:cubicBezTo>
                        <a:pt x="883" y="2510"/>
                        <a:pt x="433" y="2755"/>
                        <a:pt x="227" y="3185"/>
                      </a:cubicBezTo>
                      <a:cubicBezTo>
                        <a:pt x="1" y="3651"/>
                        <a:pt x="118" y="4209"/>
                        <a:pt x="260" y="4711"/>
                      </a:cubicBezTo>
                      <a:cubicBezTo>
                        <a:pt x="710" y="6262"/>
                        <a:pt x="1329" y="7766"/>
                        <a:pt x="2113" y="9178"/>
                      </a:cubicBezTo>
                      <a:cubicBezTo>
                        <a:pt x="2194" y="9323"/>
                        <a:pt x="2303" y="9482"/>
                        <a:pt x="2464" y="9496"/>
                      </a:cubicBezTo>
                      <a:cubicBezTo>
                        <a:pt x="2472" y="9496"/>
                        <a:pt x="2479" y="9496"/>
                        <a:pt x="2486" y="9496"/>
                      </a:cubicBezTo>
                      <a:cubicBezTo>
                        <a:pt x="2680" y="9496"/>
                        <a:pt x="2810" y="9282"/>
                        <a:pt x="2869" y="9091"/>
                      </a:cubicBezTo>
                      <a:cubicBezTo>
                        <a:pt x="2950" y="8826"/>
                        <a:pt x="2989" y="8550"/>
                        <a:pt x="2978" y="8276"/>
                      </a:cubicBezTo>
                      <a:cubicBezTo>
                        <a:pt x="2967" y="7972"/>
                        <a:pt x="2905" y="7649"/>
                        <a:pt x="3045" y="7378"/>
                      </a:cubicBezTo>
                      <a:cubicBezTo>
                        <a:pt x="3120" y="7225"/>
                        <a:pt x="3257" y="7110"/>
                        <a:pt x="3391" y="6999"/>
                      </a:cubicBezTo>
                      <a:cubicBezTo>
                        <a:pt x="4431" y="6137"/>
                        <a:pt x="5541" y="5356"/>
                        <a:pt x="6705" y="4666"/>
                      </a:cubicBezTo>
                      <a:cubicBezTo>
                        <a:pt x="7277" y="4329"/>
                        <a:pt x="7890" y="3983"/>
                        <a:pt x="8225" y="3411"/>
                      </a:cubicBezTo>
                      <a:cubicBezTo>
                        <a:pt x="8700" y="2605"/>
                        <a:pt x="8471" y="1506"/>
                        <a:pt x="7826" y="831"/>
                      </a:cubicBezTo>
                      <a:cubicBezTo>
                        <a:pt x="7340" y="322"/>
                        <a:pt x="6706" y="0"/>
                        <a:pt x="6065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7115;p57">
                  <a:extLst>
                    <a:ext uri="{FF2B5EF4-FFF2-40B4-BE49-F238E27FC236}">
                      <a16:creationId xmlns:a16="http://schemas.microsoft.com/office/drawing/2014/main" id="{8A01CCBA-BBC2-E997-1C22-76D16E29321F}"/>
                    </a:ext>
                  </a:extLst>
                </p:cNvPr>
                <p:cNvSpPr/>
                <p:nvPr/>
              </p:nvSpPr>
              <p:spPr>
                <a:xfrm>
                  <a:off x="3832753" y="3630305"/>
                  <a:ext cx="419217" cy="45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7" h="9504" extrusionOk="0">
                      <a:moveTo>
                        <a:pt x="6064" y="1"/>
                      </a:moveTo>
                      <a:cubicBezTo>
                        <a:pt x="5733" y="1"/>
                        <a:pt x="5400" y="87"/>
                        <a:pt x="5084" y="277"/>
                      </a:cubicBezTo>
                      <a:cubicBezTo>
                        <a:pt x="3862" y="1008"/>
                        <a:pt x="2562" y="1633"/>
                        <a:pt x="1301" y="2294"/>
                      </a:cubicBezTo>
                      <a:cubicBezTo>
                        <a:pt x="883" y="2517"/>
                        <a:pt x="433" y="2762"/>
                        <a:pt x="227" y="3192"/>
                      </a:cubicBezTo>
                      <a:cubicBezTo>
                        <a:pt x="1" y="3658"/>
                        <a:pt x="118" y="4216"/>
                        <a:pt x="260" y="4718"/>
                      </a:cubicBezTo>
                      <a:cubicBezTo>
                        <a:pt x="710" y="6269"/>
                        <a:pt x="1329" y="7773"/>
                        <a:pt x="2113" y="9185"/>
                      </a:cubicBezTo>
                      <a:cubicBezTo>
                        <a:pt x="2194" y="9330"/>
                        <a:pt x="2303" y="9489"/>
                        <a:pt x="2464" y="9503"/>
                      </a:cubicBezTo>
                      <a:cubicBezTo>
                        <a:pt x="2472" y="9503"/>
                        <a:pt x="2479" y="9503"/>
                        <a:pt x="2486" y="9503"/>
                      </a:cubicBezTo>
                      <a:cubicBezTo>
                        <a:pt x="2680" y="9503"/>
                        <a:pt x="2810" y="9289"/>
                        <a:pt x="2869" y="9098"/>
                      </a:cubicBezTo>
                      <a:cubicBezTo>
                        <a:pt x="2950" y="8833"/>
                        <a:pt x="2989" y="8557"/>
                        <a:pt x="2978" y="8283"/>
                      </a:cubicBezTo>
                      <a:cubicBezTo>
                        <a:pt x="2967" y="7979"/>
                        <a:pt x="2905" y="7656"/>
                        <a:pt x="3045" y="7385"/>
                      </a:cubicBezTo>
                      <a:cubicBezTo>
                        <a:pt x="3092" y="7293"/>
                        <a:pt x="3162" y="7215"/>
                        <a:pt x="3237" y="7142"/>
                      </a:cubicBezTo>
                      <a:cubicBezTo>
                        <a:pt x="3187" y="7000"/>
                        <a:pt x="3145" y="6855"/>
                        <a:pt x="3100" y="6713"/>
                      </a:cubicBezTo>
                      <a:cubicBezTo>
                        <a:pt x="2852" y="5884"/>
                        <a:pt x="2626" y="5025"/>
                        <a:pt x="2715" y="4169"/>
                      </a:cubicBezTo>
                      <a:cubicBezTo>
                        <a:pt x="2810" y="3309"/>
                        <a:pt x="3296" y="2439"/>
                        <a:pt x="4102" y="2132"/>
                      </a:cubicBezTo>
                      <a:cubicBezTo>
                        <a:pt x="4261" y="2070"/>
                        <a:pt x="4433" y="2032"/>
                        <a:pt x="4603" y="2032"/>
                      </a:cubicBezTo>
                      <a:cubicBezTo>
                        <a:pt x="4696" y="2032"/>
                        <a:pt x="4788" y="2043"/>
                        <a:pt x="4878" y="2068"/>
                      </a:cubicBezTo>
                      <a:cubicBezTo>
                        <a:pt x="5500" y="2238"/>
                        <a:pt x="5770" y="2941"/>
                        <a:pt x="6035" y="3527"/>
                      </a:cubicBezTo>
                      <a:cubicBezTo>
                        <a:pt x="6222" y="3931"/>
                        <a:pt x="6445" y="4314"/>
                        <a:pt x="6699" y="4676"/>
                      </a:cubicBezTo>
                      <a:lnTo>
                        <a:pt x="6702" y="4673"/>
                      </a:lnTo>
                      <a:cubicBezTo>
                        <a:pt x="7274" y="4328"/>
                        <a:pt x="7888" y="3982"/>
                        <a:pt x="8222" y="3410"/>
                      </a:cubicBezTo>
                      <a:cubicBezTo>
                        <a:pt x="8697" y="2606"/>
                        <a:pt x="8468" y="1507"/>
                        <a:pt x="7824" y="829"/>
                      </a:cubicBezTo>
                      <a:cubicBezTo>
                        <a:pt x="7338" y="322"/>
                        <a:pt x="6705" y="1"/>
                        <a:pt x="6064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" name="Google Shape;7116;p57">
                  <a:extLst>
                    <a:ext uri="{FF2B5EF4-FFF2-40B4-BE49-F238E27FC236}">
                      <a16:creationId xmlns:a16="http://schemas.microsoft.com/office/drawing/2014/main" id="{31BD1D3B-85E1-A779-DF6B-58D0C1AE5FB6}"/>
                    </a:ext>
                  </a:extLst>
                </p:cNvPr>
                <p:cNvSpPr/>
                <p:nvPr/>
              </p:nvSpPr>
              <p:spPr>
                <a:xfrm>
                  <a:off x="4065286" y="3021496"/>
                  <a:ext cx="484965" cy="87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1" h="18160" extrusionOk="0">
                      <a:moveTo>
                        <a:pt x="6087" y="1"/>
                      </a:moveTo>
                      <a:cubicBezTo>
                        <a:pt x="5961" y="1"/>
                        <a:pt x="5835" y="19"/>
                        <a:pt x="5714" y="63"/>
                      </a:cubicBezTo>
                      <a:cubicBezTo>
                        <a:pt x="5379" y="180"/>
                        <a:pt x="5134" y="470"/>
                        <a:pt x="4913" y="752"/>
                      </a:cubicBezTo>
                      <a:cubicBezTo>
                        <a:pt x="4191" y="1695"/>
                        <a:pt x="3563" y="2607"/>
                        <a:pt x="3239" y="3751"/>
                      </a:cubicBezTo>
                      <a:cubicBezTo>
                        <a:pt x="2520" y="6292"/>
                        <a:pt x="2701" y="9029"/>
                        <a:pt x="1970" y="11568"/>
                      </a:cubicBezTo>
                      <a:cubicBezTo>
                        <a:pt x="1328" y="11997"/>
                        <a:pt x="614" y="12393"/>
                        <a:pt x="1" y="12868"/>
                      </a:cubicBezTo>
                      <a:cubicBezTo>
                        <a:pt x="952" y="14754"/>
                        <a:pt x="2040" y="16506"/>
                        <a:pt x="3348" y="18160"/>
                      </a:cubicBezTo>
                      <a:cubicBezTo>
                        <a:pt x="4177" y="17655"/>
                        <a:pt x="4905" y="17058"/>
                        <a:pt x="5689" y="16486"/>
                      </a:cubicBezTo>
                      <a:cubicBezTo>
                        <a:pt x="6185" y="16123"/>
                        <a:pt x="6682" y="15741"/>
                        <a:pt x="7034" y="15239"/>
                      </a:cubicBezTo>
                      <a:cubicBezTo>
                        <a:pt x="7385" y="14734"/>
                        <a:pt x="7578" y="14137"/>
                        <a:pt x="7759" y="13551"/>
                      </a:cubicBezTo>
                      <a:cubicBezTo>
                        <a:pt x="8043" y="12633"/>
                        <a:pt x="8328" y="11716"/>
                        <a:pt x="8610" y="10801"/>
                      </a:cubicBezTo>
                      <a:cubicBezTo>
                        <a:pt x="8850" y="10011"/>
                        <a:pt x="9095" y="9224"/>
                        <a:pt x="9335" y="8435"/>
                      </a:cubicBezTo>
                      <a:cubicBezTo>
                        <a:pt x="9698" y="7260"/>
                        <a:pt x="10061" y="6058"/>
                        <a:pt x="10005" y="4830"/>
                      </a:cubicBezTo>
                      <a:cubicBezTo>
                        <a:pt x="9918" y="2922"/>
                        <a:pt x="8727" y="1100"/>
                        <a:pt x="7011" y="258"/>
                      </a:cubicBezTo>
                      <a:cubicBezTo>
                        <a:pt x="6723" y="117"/>
                        <a:pt x="6401" y="1"/>
                        <a:pt x="60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7117;p57">
                  <a:extLst>
                    <a:ext uri="{FF2B5EF4-FFF2-40B4-BE49-F238E27FC236}">
                      <a16:creationId xmlns:a16="http://schemas.microsoft.com/office/drawing/2014/main" id="{669229DD-D485-69FA-DC11-16ADB6A4B7EE}"/>
                    </a:ext>
                  </a:extLst>
                </p:cNvPr>
                <p:cNvSpPr/>
                <p:nvPr/>
              </p:nvSpPr>
              <p:spPr>
                <a:xfrm>
                  <a:off x="4193844" y="3021496"/>
                  <a:ext cx="356699" cy="87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00" h="18160" extrusionOk="0">
                      <a:moveTo>
                        <a:pt x="3427" y="1"/>
                      </a:moveTo>
                      <a:cubicBezTo>
                        <a:pt x="3301" y="1"/>
                        <a:pt x="3176" y="19"/>
                        <a:pt x="3055" y="63"/>
                      </a:cubicBezTo>
                      <a:cubicBezTo>
                        <a:pt x="2721" y="180"/>
                        <a:pt x="2472" y="470"/>
                        <a:pt x="2252" y="752"/>
                      </a:cubicBezTo>
                      <a:cubicBezTo>
                        <a:pt x="1524" y="1695"/>
                        <a:pt x="896" y="2607"/>
                        <a:pt x="572" y="3751"/>
                      </a:cubicBezTo>
                      <a:cubicBezTo>
                        <a:pt x="263" y="4844"/>
                        <a:pt x="123" y="5969"/>
                        <a:pt x="1" y="7104"/>
                      </a:cubicBezTo>
                      <a:cubicBezTo>
                        <a:pt x="1471" y="8139"/>
                        <a:pt x="3184" y="8836"/>
                        <a:pt x="4966" y="9113"/>
                      </a:cubicBezTo>
                      <a:cubicBezTo>
                        <a:pt x="4615" y="11278"/>
                        <a:pt x="4238" y="13521"/>
                        <a:pt x="3033" y="15353"/>
                      </a:cubicBezTo>
                      <a:cubicBezTo>
                        <a:pt x="2391" y="16333"/>
                        <a:pt x="1538" y="17156"/>
                        <a:pt x="690" y="17965"/>
                      </a:cubicBezTo>
                      <a:cubicBezTo>
                        <a:pt x="662" y="17993"/>
                        <a:pt x="631" y="18020"/>
                        <a:pt x="600" y="18048"/>
                      </a:cubicBezTo>
                      <a:cubicBezTo>
                        <a:pt x="628" y="18085"/>
                        <a:pt x="656" y="18124"/>
                        <a:pt x="684" y="18160"/>
                      </a:cubicBezTo>
                      <a:cubicBezTo>
                        <a:pt x="1513" y="17655"/>
                        <a:pt x="2244" y="17058"/>
                        <a:pt x="3027" y="16486"/>
                      </a:cubicBezTo>
                      <a:cubicBezTo>
                        <a:pt x="3521" y="16123"/>
                        <a:pt x="4018" y="15741"/>
                        <a:pt x="4369" y="15239"/>
                      </a:cubicBezTo>
                      <a:cubicBezTo>
                        <a:pt x="4721" y="14731"/>
                        <a:pt x="4913" y="14137"/>
                        <a:pt x="5095" y="13551"/>
                      </a:cubicBezTo>
                      <a:cubicBezTo>
                        <a:pt x="5382" y="12633"/>
                        <a:pt x="5664" y="11716"/>
                        <a:pt x="5946" y="10801"/>
                      </a:cubicBezTo>
                      <a:cubicBezTo>
                        <a:pt x="6186" y="10011"/>
                        <a:pt x="6431" y="9224"/>
                        <a:pt x="6671" y="8435"/>
                      </a:cubicBezTo>
                      <a:cubicBezTo>
                        <a:pt x="7034" y="7260"/>
                        <a:pt x="7399" y="6058"/>
                        <a:pt x="7343" y="4830"/>
                      </a:cubicBezTo>
                      <a:cubicBezTo>
                        <a:pt x="7257" y="2922"/>
                        <a:pt x="6068" y="1100"/>
                        <a:pt x="4353" y="258"/>
                      </a:cubicBezTo>
                      <a:cubicBezTo>
                        <a:pt x="4064" y="117"/>
                        <a:pt x="3741" y="1"/>
                        <a:pt x="342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7118;p57">
                  <a:extLst>
                    <a:ext uri="{FF2B5EF4-FFF2-40B4-BE49-F238E27FC236}">
                      <a16:creationId xmlns:a16="http://schemas.microsoft.com/office/drawing/2014/main" id="{ED887540-D6D2-9624-3CD6-E252397AD455}"/>
                    </a:ext>
                  </a:extLst>
                </p:cNvPr>
                <p:cNvSpPr/>
                <p:nvPr/>
              </p:nvSpPr>
              <p:spPr>
                <a:xfrm>
                  <a:off x="3832753" y="3729266"/>
                  <a:ext cx="144897" cy="359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6" h="7451" extrusionOk="0">
                      <a:moveTo>
                        <a:pt x="1764" y="1"/>
                      </a:moveTo>
                      <a:cubicBezTo>
                        <a:pt x="1608" y="82"/>
                        <a:pt x="1454" y="163"/>
                        <a:pt x="1301" y="241"/>
                      </a:cubicBezTo>
                      <a:cubicBezTo>
                        <a:pt x="883" y="464"/>
                        <a:pt x="433" y="709"/>
                        <a:pt x="227" y="1136"/>
                      </a:cubicBezTo>
                      <a:cubicBezTo>
                        <a:pt x="1" y="1605"/>
                        <a:pt x="118" y="2163"/>
                        <a:pt x="260" y="2665"/>
                      </a:cubicBezTo>
                      <a:cubicBezTo>
                        <a:pt x="710" y="4216"/>
                        <a:pt x="1329" y="5720"/>
                        <a:pt x="2113" y="7132"/>
                      </a:cubicBezTo>
                      <a:cubicBezTo>
                        <a:pt x="2194" y="7277"/>
                        <a:pt x="2303" y="7436"/>
                        <a:pt x="2464" y="7450"/>
                      </a:cubicBezTo>
                      <a:cubicBezTo>
                        <a:pt x="2472" y="7450"/>
                        <a:pt x="2479" y="7450"/>
                        <a:pt x="2486" y="7450"/>
                      </a:cubicBezTo>
                      <a:cubicBezTo>
                        <a:pt x="2680" y="7450"/>
                        <a:pt x="2810" y="7236"/>
                        <a:pt x="2869" y="7045"/>
                      </a:cubicBezTo>
                      <a:cubicBezTo>
                        <a:pt x="2950" y="6780"/>
                        <a:pt x="2989" y="6504"/>
                        <a:pt x="2978" y="6230"/>
                      </a:cubicBezTo>
                      <a:cubicBezTo>
                        <a:pt x="2967" y="5957"/>
                        <a:pt x="2919" y="5673"/>
                        <a:pt x="3006" y="5421"/>
                      </a:cubicBezTo>
                      <a:cubicBezTo>
                        <a:pt x="2665" y="4897"/>
                        <a:pt x="2431" y="4292"/>
                        <a:pt x="2261" y="3686"/>
                      </a:cubicBezTo>
                      <a:cubicBezTo>
                        <a:pt x="1915" y="2487"/>
                        <a:pt x="1750" y="1242"/>
                        <a:pt x="176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7119;p57">
                  <a:extLst>
                    <a:ext uri="{FF2B5EF4-FFF2-40B4-BE49-F238E27FC236}">
                      <a16:creationId xmlns:a16="http://schemas.microsoft.com/office/drawing/2014/main" id="{B1A6AB71-51EB-BA6F-CF22-D066D1FCA73A}"/>
                    </a:ext>
                  </a:extLst>
                </p:cNvPr>
                <p:cNvSpPr/>
                <p:nvPr/>
              </p:nvSpPr>
              <p:spPr>
                <a:xfrm>
                  <a:off x="3832753" y="3750669"/>
                  <a:ext cx="143161" cy="337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0" h="7007" extrusionOk="0">
                      <a:moveTo>
                        <a:pt x="938" y="0"/>
                      </a:moveTo>
                      <a:cubicBezTo>
                        <a:pt x="645" y="179"/>
                        <a:pt x="378" y="388"/>
                        <a:pt x="227" y="695"/>
                      </a:cubicBezTo>
                      <a:cubicBezTo>
                        <a:pt x="1" y="1161"/>
                        <a:pt x="118" y="1719"/>
                        <a:pt x="263" y="2221"/>
                      </a:cubicBezTo>
                      <a:cubicBezTo>
                        <a:pt x="710" y="3772"/>
                        <a:pt x="1329" y="5276"/>
                        <a:pt x="2113" y="6688"/>
                      </a:cubicBezTo>
                      <a:cubicBezTo>
                        <a:pt x="2194" y="6833"/>
                        <a:pt x="2303" y="6992"/>
                        <a:pt x="2467" y="7006"/>
                      </a:cubicBezTo>
                      <a:cubicBezTo>
                        <a:pt x="2474" y="7006"/>
                        <a:pt x="2482" y="7006"/>
                        <a:pt x="2489" y="7006"/>
                      </a:cubicBezTo>
                      <a:cubicBezTo>
                        <a:pt x="2680" y="7006"/>
                        <a:pt x="2810" y="6792"/>
                        <a:pt x="2872" y="6601"/>
                      </a:cubicBezTo>
                      <a:cubicBezTo>
                        <a:pt x="2919" y="6442"/>
                        <a:pt x="2950" y="6277"/>
                        <a:pt x="2969" y="6110"/>
                      </a:cubicBezTo>
                      <a:cubicBezTo>
                        <a:pt x="1714" y="4327"/>
                        <a:pt x="1005" y="2171"/>
                        <a:pt x="93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79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7120;p57">
                  <a:extLst>
                    <a:ext uri="{FF2B5EF4-FFF2-40B4-BE49-F238E27FC236}">
                      <a16:creationId xmlns:a16="http://schemas.microsoft.com/office/drawing/2014/main" id="{B9D0A8E4-16AD-E4F9-D440-75937E1D9672}"/>
                    </a:ext>
                  </a:extLst>
                </p:cNvPr>
                <p:cNvSpPr/>
                <p:nvPr/>
              </p:nvSpPr>
              <p:spPr>
                <a:xfrm>
                  <a:off x="4463590" y="3792172"/>
                  <a:ext cx="336261" cy="561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1652" extrusionOk="0">
                      <a:moveTo>
                        <a:pt x="4602" y="1"/>
                      </a:moveTo>
                      <a:cubicBezTo>
                        <a:pt x="4137" y="1"/>
                        <a:pt x="3675" y="106"/>
                        <a:pt x="3237" y="269"/>
                      </a:cubicBezTo>
                      <a:cubicBezTo>
                        <a:pt x="2501" y="537"/>
                        <a:pt x="2342" y="799"/>
                        <a:pt x="2035" y="1511"/>
                      </a:cubicBezTo>
                      <a:cubicBezTo>
                        <a:pt x="1050" y="3801"/>
                        <a:pt x="567" y="6267"/>
                        <a:pt x="85" y="8711"/>
                      </a:cubicBezTo>
                      <a:cubicBezTo>
                        <a:pt x="43" y="8923"/>
                        <a:pt x="1" y="9141"/>
                        <a:pt x="37" y="9356"/>
                      </a:cubicBezTo>
                      <a:cubicBezTo>
                        <a:pt x="93" y="9688"/>
                        <a:pt x="333" y="9969"/>
                        <a:pt x="617" y="10148"/>
                      </a:cubicBezTo>
                      <a:cubicBezTo>
                        <a:pt x="2247" y="11161"/>
                        <a:pt x="4211" y="11406"/>
                        <a:pt x="6113" y="11643"/>
                      </a:cubicBezTo>
                      <a:cubicBezTo>
                        <a:pt x="6150" y="11648"/>
                        <a:pt x="6189" y="11651"/>
                        <a:pt x="6229" y="11651"/>
                      </a:cubicBezTo>
                      <a:cubicBezTo>
                        <a:pt x="6372" y="11651"/>
                        <a:pt x="6520" y="11612"/>
                        <a:pt x="6546" y="11481"/>
                      </a:cubicBezTo>
                      <a:cubicBezTo>
                        <a:pt x="6571" y="11373"/>
                        <a:pt x="6490" y="11272"/>
                        <a:pt x="6420" y="11189"/>
                      </a:cubicBezTo>
                      <a:cubicBezTo>
                        <a:pt x="5890" y="10592"/>
                        <a:pt x="5360" y="9992"/>
                        <a:pt x="4830" y="9395"/>
                      </a:cubicBezTo>
                      <a:cubicBezTo>
                        <a:pt x="5511" y="7710"/>
                        <a:pt x="6063" y="5986"/>
                        <a:pt x="6593" y="4248"/>
                      </a:cubicBezTo>
                      <a:cubicBezTo>
                        <a:pt x="6766" y="3676"/>
                        <a:pt x="6934" y="3093"/>
                        <a:pt x="6956" y="2493"/>
                      </a:cubicBezTo>
                      <a:cubicBezTo>
                        <a:pt x="6975" y="1893"/>
                        <a:pt x="6839" y="1271"/>
                        <a:pt x="6462" y="805"/>
                      </a:cubicBezTo>
                      <a:cubicBezTo>
                        <a:pt x="6097" y="353"/>
                        <a:pt x="5527" y="91"/>
                        <a:pt x="4950" y="21"/>
                      </a:cubicBezTo>
                      <a:cubicBezTo>
                        <a:pt x="4834" y="7"/>
                        <a:pt x="4718" y="1"/>
                        <a:pt x="4602" y="1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7121;p57">
                  <a:extLst>
                    <a:ext uri="{FF2B5EF4-FFF2-40B4-BE49-F238E27FC236}">
                      <a16:creationId xmlns:a16="http://schemas.microsoft.com/office/drawing/2014/main" id="{67EC1488-A8C3-E64F-D46F-3141B0627A6D}"/>
                    </a:ext>
                  </a:extLst>
                </p:cNvPr>
                <p:cNvSpPr/>
                <p:nvPr/>
              </p:nvSpPr>
              <p:spPr>
                <a:xfrm>
                  <a:off x="4463590" y="3792027"/>
                  <a:ext cx="336116" cy="561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1654" extrusionOk="0">
                      <a:moveTo>
                        <a:pt x="4599" y="1"/>
                      </a:moveTo>
                      <a:cubicBezTo>
                        <a:pt x="4134" y="1"/>
                        <a:pt x="3672" y="106"/>
                        <a:pt x="3234" y="267"/>
                      </a:cubicBezTo>
                      <a:cubicBezTo>
                        <a:pt x="2506" y="537"/>
                        <a:pt x="2342" y="797"/>
                        <a:pt x="2035" y="1514"/>
                      </a:cubicBezTo>
                      <a:cubicBezTo>
                        <a:pt x="1050" y="3804"/>
                        <a:pt x="567" y="6270"/>
                        <a:pt x="85" y="8714"/>
                      </a:cubicBezTo>
                      <a:cubicBezTo>
                        <a:pt x="43" y="8926"/>
                        <a:pt x="1" y="9144"/>
                        <a:pt x="37" y="9359"/>
                      </a:cubicBezTo>
                      <a:cubicBezTo>
                        <a:pt x="93" y="9691"/>
                        <a:pt x="333" y="9972"/>
                        <a:pt x="617" y="10151"/>
                      </a:cubicBezTo>
                      <a:cubicBezTo>
                        <a:pt x="2247" y="11161"/>
                        <a:pt x="4211" y="11409"/>
                        <a:pt x="6113" y="11646"/>
                      </a:cubicBezTo>
                      <a:cubicBezTo>
                        <a:pt x="6149" y="11651"/>
                        <a:pt x="6187" y="11654"/>
                        <a:pt x="6225" y="11654"/>
                      </a:cubicBezTo>
                      <a:cubicBezTo>
                        <a:pt x="6369" y="11654"/>
                        <a:pt x="6519" y="11614"/>
                        <a:pt x="6546" y="11482"/>
                      </a:cubicBezTo>
                      <a:cubicBezTo>
                        <a:pt x="6571" y="11376"/>
                        <a:pt x="6490" y="11272"/>
                        <a:pt x="6420" y="11189"/>
                      </a:cubicBezTo>
                      <a:cubicBezTo>
                        <a:pt x="5890" y="10595"/>
                        <a:pt x="5360" y="9995"/>
                        <a:pt x="4830" y="9398"/>
                      </a:cubicBezTo>
                      <a:cubicBezTo>
                        <a:pt x="4872" y="9292"/>
                        <a:pt x="4911" y="9191"/>
                        <a:pt x="4953" y="9088"/>
                      </a:cubicBezTo>
                      <a:cubicBezTo>
                        <a:pt x="3862" y="8951"/>
                        <a:pt x="2819" y="8466"/>
                        <a:pt x="2040" y="7693"/>
                      </a:cubicBezTo>
                      <a:cubicBezTo>
                        <a:pt x="1825" y="7476"/>
                        <a:pt x="1622" y="7233"/>
                        <a:pt x="1521" y="6940"/>
                      </a:cubicBezTo>
                      <a:cubicBezTo>
                        <a:pt x="1245" y="6164"/>
                        <a:pt x="1731" y="5347"/>
                        <a:pt x="2199" y="4669"/>
                      </a:cubicBezTo>
                      <a:cubicBezTo>
                        <a:pt x="2258" y="4583"/>
                        <a:pt x="2319" y="4490"/>
                        <a:pt x="2414" y="4437"/>
                      </a:cubicBezTo>
                      <a:cubicBezTo>
                        <a:pt x="2482" y="4401"/>
                        <a:pt x="2558" y="4390"/>
                        <a:pt x="2637" y="4390"/>
                      </a:cubicBezTo>
                      <a:cubicBezTo>
                        <a:pt x="2691" y="4390"/>
                        <a:pt x="2747" y="4395"/>
                        <a:pt x="2802" y="4401"/>
                      </a:cubicBezTo>
                      <a:cubicBezTo>
                        <a:pt x="3881" y="4504"/>
                        <a:pt x="4958" y="4610"/>
                        <a:pt x="6041" y="4714"/>
                      </a:cubicBezTo>
                      <a:cubicBezTo>
                        <a:pt x="6169" y="4728"/>
                        <a:pt x="6306" y="4739"/>
                        <a:pt x="6440" y="4739"/>
                      </a:cubicBezTo>
                      <a:cubicBezTo>
                        <a:pt x="6490" y="4574"/>
                        <a:pt x="6540" y="4410"/>
                        <a:pt x="6588" y="4248"/>
                      </a:cubicBezTo>
                      <a:cubicBezTo>
                        <a:pt x="6763" y="3676"/>
                        <a:pt x="6931" y="3093"/>
                        <a:pt x="6950" y="2493"/>
                      </a:cubicBezTo>
                      <a:cubicBezTo>
                        <a:pt x="6973" y="1893"/>
                        <a:pt x="6836" y="1268"/>
                        <a:pt x="6459" y="805"/>
                      </a:cubicBezTo>
                      <a:cubicBezTo>
                        <a:pt x="6094" y="350"/>
                        <a:pt x="5525" y="91"/>
                        <a:pt x="4947" y="21"/>
                      </a:cubicBezTo>
                      <a:cubicBezTo>
                        <a:pt x="4831" y="7"/>
                        <a:pt x="4715" y="1"/>
                        <a:pt x="4599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7122;p57">
                  <a:extLst>
                    <a:ext uri="{FF2B5EF4-FFF2-40B4-BE49-F238E27FC236}">
                      <a16:creationId xmlns:a16="http://schemas.microsoft.com/office/drawing/2014/main" id="{311AD527-76CD-C8E7-22A8-7345249B3556}"/>
                    </a:ext>
                  </a:extLst>
                </p:cNvPr>
                <p:cNvSpPr/>
                <p:nvPr/>
              </p:nvSpPr>
              <p:spPr>
                <a:xfrm>
                  <a:off x="4526158" y="3206404"/>
                  <a:ext cx="533650" cy="7767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1" h="16115" extrusionOk="0">
                      <a:moveTo>
                        <a:pt x="6195" y="0"/>
                      </a:moveTo>
                      <a:cubicBezTo>
                        <a:pt x="5307" y="0"/>
                        <a:pt x="4431" y="129"/>
                        <a:pt x="3741" y="660"/>
                      </a:cubicBezTo>
                      <a:cubicBezTo>
                        <a:pt x="3309" y="989"/>
                        <a:pt x="2770" y="1918"/>
                        <a:pt x="2731" y="2459"/>
                      </a:cubicBezTo>
                      <a:cubicBezTo>
                        <a:pt x="2450" y="6619"/>
                        <a:pt x="1523" y="10736"/>
                        <a:pt x="0" y="14617"/>
                      </a:cubicBezTo>
                      <a:cubicBezTo>
                        <a:pt x="1633" y="15661"/>
                        <a:pt x="3510" y="16114"/>
                        <a:pt x="5431" y="16114"/>
                      </a:cubicBezTo>
                      <a:cubicBezTo>
                        <a:pt x="5896" y="16114"/>
                        <a:pt x="6363" y="16088"/>
                        <a:pt x="6830" y="16037"/>
                      </a:cubicBezTo>
                      <a:cubicBezTo>
                        <a:pt x="8275" y="12717"/>
                        <a:pt x="9639" y="9297"/>
                        <a:pt x="10604" y="5807"/>
                      </a:cubicBezTo>
                      <a:cubicBezTo>
                        <a:pt x="10847" y="4936"/>
                        <a:pt x="11070" y="4052"/>
                        <a:pt x="11034" y="3151"/>
                      </a:cubicBezTo>
                      <a:cubicBezTo>
                        <a:pt x="10995" y="2253"/>
                        <a:pt x="10657" y="1326"/>
                        <a:pt x="9949" y="774"/>
                      </a:cubicBezTo>
                      <a:cubicBezTo>
                        <a:pt x="9209" y="194"/>
                        <a:pt x="8213" y="107"/>
                        <a:pt x="7276" y="46"/>
                      </a:cubicBezTo>
                      <a:cubicBezTo>
                        <a:pt x="6922" y="22"/>
                        <a:pt x="6557" y="0"/>
                        <a:pt x="6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7123;p57">
                  <a:extLst>
                    <a:ext uri="{FF2B5EF4-FFF2-40B4-BE49-F238E27FC236}">
                      <a16:creationId xmlns:a16="http://schemas.microsoft.com/office/drawing/2014/main" id="{9E2D8F77-B72E-0A5B-C10C-ED53A07715FF}"/>
                    </a:ext>
                  </a:extLst>
                </p:cNvPr>
                <p:cNvSpPr/>
                <p:nvPr/>
              </p:nvSpPr>
              <p:spPr>
                <a:xfrm>
                  <a:off x="4634375" y="3206404"/>
                  <a:ext cx="425532" cy="776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8" h="16118" extrusionOk="0">
                      <a:moveTo>
                        <a:pt x="3950" y="0"/>
                      </a:moveTo>
                      <a:cubicBezTo>
                        <a:pt x="3062" y="0"/>
                        <a:pt x="2186" y="129"/>
                        <a:pt x="1496" y="660"/>
                      </a:cubicBezTo>
                      <a:cubicBezTo>
                        <a:pt x="1064" y="989"/>
                        <a:pt x="525" y="1918"/>
                        <a:pt x="489" y="2462"/>
                      </a:cubicBezTo>
                      <a:cubicBezTo>
                        <a:pt x="394" y="3829"/>
                        <a:pt x="235" y="5187"/>
                        <a:pt x="1" y="6538"/>
                      </a:cubicBezTo>
                      <a:cubicBezTo>
                        <a:pt x="323" y="6555"/>
                        <a:pt x="645" y="6563"/>
                        <a:pt x="968" y="6563"/>
                      </a:cubicBezTo>
                      <a:cubicBezTo>
                        <a:pt x="2811" y="6563"/>
                        <a:pt x="4655" y="6286"/>
                        <a:pt x="6415" y="5737"/>
                      </a:cubicBezTo>
                      <a:lnTo>
                        <a:pt x="6415" y="5737"/>
                      </a:lnTo>
                      <a:cubicBezTo>
                        <a:pt x="5639" y="9260"/>
                        <a:pt x="4615" y="12731"/>
                        <a:pt x="3360" y="16118"/>
                      </a:cubicBezTo>
                      <a:cubicBezTo>
                        <a:pt x="3767" y="16109"/>
                        <a:pt x="4174" y="16087"/>
                        <a:pt x="4587" y="16042"/>
                      </a:cubicBezTo>
                      <a:cubicBezTo>
                        <a:pt x="6035" y="12725"/>
                        <a:pt x="7397" y="9302"/>
                        <a:pt x="8365" y="5812"/>
                      </a:cubicBezTo>
                      <a:cubicBezTo>
                        <a:pt x="8602" y="4936"/>
                        <a:pt x="8828" y="4052"/>
                        <a:pt x="8789" y="3151"/>
                      </a:cubicBezTo>
                      <a:cubicBezTo>
                        <a:pt x="8750" y="2253"/>
                        <a:pt x="8412" y="1326"/>
                        <a:pt x="7704" y="774"/>
                      </a:cubicBezTo>
                      <a:cubicBezTo>
                        <a:pt x="6964" y="194"/>
                        <a:pt x="5968" y="107"/>
                        <a:pt x="5031" y="46"/>
                      </a:cubicBezTo>
                      <a:cubicBezTo>
                        <a:pt x="4677" y="22"/>
                        <a:pt x="4312" y="0"/>
                        <a:pt x="395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7124;p57">
                  <a:extLst>
                    <a:ext uri="{FF2B5EF4-FFF2-40B4-BE49-F238E27FC236}">
                      <a16:creationId xmlns:a16="http://schemas.microsoft.com/office/drawing/2014/main" id="{E16BDD17-14BD-914A-8C64-CD7D413BFC6A}"/>
                    </a:ext>
                  </a:extLst>
                </p:cNvPr>
                <p:cNvSpPr/>
                <p:nvPr/>
              </p:nvSpPr>
              <p:spPr>
                <a:xfrm>
                  <a:off x="4463590" y="4138513"/>
                  <a:ext cx="316739" cy="215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1" h="4467" extrusionOk="0">
                      <a:moveTo>
                        <a:pt x="389" y="0"/>
                      </a:moveTo>
                      <a:cubicBezTo>
                        <a:pt x="283" y="508"/>
                        <a:pt x="182" y="1018"/>
                        <a:pt x="85" y="1526"/>
                      </a:cubicBezTo>
                      <a:cubicBezTo>
                        <a:pt x="43" y="1738"/>
                        <a:pt x="1" y="1956"/>
                        <a:pt x="37" y="2171"/>
                      </a:cubicBezTo>
                      <a:cubicBezTo>
                        <a:pt x="93" y="2503"/>
                        <a:pt x="333" y="2784"/>
                        <a:pt x="617" y="2963"/>
                      </a:cubicBezTo>
                      <a:cubicBezTo>
                        <a:pt x="2247" y="3976"/>
                        <a:pt x="4211" y="4221"/>
                        <a:pt x="6113" y="4458"/>
                      </a:cubicBezTo>
                      <a:cubicBezTo>
                        <a:pt x="6150" y="4463"/>
                        <a:pt x="6189" y="4466"/>
                        <a:pt x="6229" y="4466"/>
                      </a:cubicBezTo>
                      <a:cubicBezTo>
                        <a:pt x="6372" y="4466"/>
                        <a:pt x="6520" y="4427"/>
                        <a:pt x="6546" y="4296"/>
                      </a:cubicBezTo>
                      <a:cubicBezTo>
                        <a:pt x="6571" y="4188"/>
                        <a:pt x="6490" y="4087"/>
                        <a:pt x="6420" y="4004"/>
                      </a:cubicBezTo>
                      <a:cubicBezTo>
                        <a:pt x="5926" y="3448"/>
                        <a:pt x="5433" y="2890"/>
                        <a:pt x="4942" y="2335"/>
                      </a:cubicBezTo>
                      <a:cubicBezTo>
                        <a:pt x="4808" y="2349"/>
                        <a:pt x="4674" y="2355"/>
                        <a:pt x="4539" y="2355"/>
                      </a:cubicBezTo>
                      <a:cubicBezTo>
                        <a:pt x="3729" y="2355"/>
                        <a:pt x="2912" y="2116"/>
                        <a:pt x="2213" y="1702"/>
                      </a:cubicBezTo>
                      <a:cubicBezTo>
                        <a:pt x="1491" y="1272"/>
                        <a:pt x="888" y="678"/>
                        <a:pt x="38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7125;p57">
                  <a:extLst>
                    <a:ext uri="{FF2B5EF4-FFF2-40B4-BE49-F238E27FC236}">
                      <a16:creationId xmlns:a16="http://schemas.microsoft.com/office/drawing/2014/main" id="{378BC74A-0043-D95D-278B-10150073135F}"/>
                    </a:ext>
                  </a:extLst>
                </p:cNvPr>
                <p:cNvSpPr/>
                <p:nvPr/>
              </p:nvSpPr>
              <p:spPr>
                <a:xfrm>
                  <a:off x="4463590" y="4209372"/>
                  <a:ext cx="316739" cy="144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1" h="2999" extrusionOk="0">
                      <a:moveTo>
                        <a:pt x="96" y="0"/>
                      </a:moveTo>
                      <a:cubicBezTo>
                        <a:pt x="93" y="23"/>
                        <a:pt x="87" y="39"/>
                        <a:pt x="85" y="59"/>
                      </a:cubicBezTo>
                      <a:cubicBezTo>
                        <a:pt x="43" y="274"/>
                        <a:pt x="1" y="489"/>
                        <a:pt x="37" y="706"/>
                      </a:cubicBezTo>
                      <a:cubicBezTo>
                        <a:pt x="93" y="1035"/>
                        <a:pt x="333" y="1320"/>
                        <a:pt x="617" y="1496"/>
                      </a:cubicBezTo>
                      <a:cubicBezTo>
                        <a:pt x="2247" y="2508"/>
                        <a:pt x="4211" y="2757"/>
                        <a:pt x="6113" y="2991"/>
                      </a:cubicBezTo>
                      <a:cubicBezTo>
                        <a:pt x="6150" y="2996"/>
                        <a:pt x="6189" y="2999"/>
                        <a:pt x="6229" y="2999"/>
                      </a:cubicBezTo>
                      <a:cubicBezTo>
                        <a:pt x="6372" y="2999"/>
                        <a:pt x="6520" y="2960"/>
                        <a:pt x="6546" y="2829"/>
                      </a:cubicBezTo>
                      <a:cubicBezTo>
                        <a:pt x="6571" y="2720"/>
                        <a:pt x="6490" y="2620"/>
                        <a:pt x="6420" y="2536"/>
                      </a:cubicBezTo>
                      <a:cubicBezTo>
                        <a:pt x="6164" y="2246"/>
                        <a:pt x="5910" y="1956"/>
                        <a:pt x="5653" y="1674"/>
                      </a:cubicBezTo>
                      <a:cubicBezTo>
                        <a:pt x="5267" y="1736"/>
                        <a:pt x="4878" y="1772"/>
                        <a:pt x="4488" y="1772"/>
                      </a:cubicBezTo>
                      <a:cubicBezTo>
                        <a:pt x="4295" y="1772"/>
                        <a:pt x="4101" y="1763"/>
                        <a:pt x="3907" y="1744"/>
                      </a:cubicBezTo>
                      <a:cubicBezTo>
                        <a:pt x="2492" y="1602"/>
                        <a:pt x="1214" y="904"/>
                        <a:pt x="9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79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7126;p57">
                  <a:extLst>
                    <a:ext uri="{FF2B5EF4-FFF2-40B4-BE49-F238E27FC236}">
                      <a16:creationId xmlns:a16="http://schemas.microsoft.com/office/drawing/2014/main" id="{F60A11E3-5398-68A1-D025-B56B6374981B}"/>
                    </a:ext>
                  </a:extLst>
                </p:cNvPr>
                <p:cNvSpPr/>
                <p:nvPr/>
              </p:nvSpPr>
              <p:spPr>
                <a:xfrm>
                  <a:off x="4161692" y="2191242"/>
                  <a:ext cx="1066866" cy="124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33" h="25861" extrusionOk="0">
                      <a:moveTo>
                        <a:pt x="12993" y="0"/>
                      </a:moveTo>
                      <a:cubicBezTo>
                        <a:pt x="11893" y="0"/>
                        <a:pt x="10791" y="217"/>
                        <a:pt x="9779" y="648"/>
                      </a:cubicBezTo>
                      <a:cubicBezTo>
                        <a:pt x="9355" y="838"/>
                        <a:pt x="8847" y="1220"/>
                        <a:pt x="8644" y="1639"/>
                      </a:cubicBezTo>
                      <a:cubicBezTo>
                        <a:pt x="5449" y="8192"/>
                        <a:pt x="2565" y="14899"/>
                        <a:pt x="1" y="21722"/>
                      </a:cubicBezTo>
                      <a:cubicBezTo>
                        <a:pt x="949" y="22531"/>
                        <a:pt x="1839" y="23268"/>
                        <a:pt x="2897" y="23924"/>
                      </a:cubicBezTo>
                      <a:cubicBezTo>
                        <a:pt x="3683" y="22258"/>
                        <a:pt x="4411" y="20548"/>
                        <a:pt x="5114" y="18846"/>
                      </a:cubicBezTo>
                      <a:lnTo>
                        <a:pt x="5114" y="18846"/>
                      </a:lnTo>
                      <a:cubicBezTo>
                        <a:pt x="4872" y="20724"/>
                        <a:pt x="4640" y="22741"/>
                        <a:pt x="4506" y="24629"/>
                      </a:cubicBezTo>
                      <a:cubicBezTo>
                        <a:pt x="6542" y="25509"/>
                        <a:pt x="8792" y="25861"/>
                        <a:pt x="11032" y="25861"/>
                      </a:cubicBezTo>
                      <a:cubicBezTo>
                        <a:pt x="11841" y="25861"/>
                        <a:pt x="12649" y="25815"/>
                        <a:pt x="13445" y="25731"/>
                      </a:cubicBezTo>
                      <a:cubicBezTo>
                        <a:pt x="16444" y="25419"/>
                        <a:pt x="19356" y="24501"/>
                        <a:pt x="22132" y="23324"/>
                      </a:cubicBezTo>
                      <a:cubicBezTo>
                        <a:pt x="21778" y="19873"/>
                        <a:pt x="21281" y="16344"/>
                        <a:pt x="20531" y="12965"/>
                      </a:cubicBezTo>
                      <a:cubicBezTo>
                        <a:pt x="19917" y="10215"/>
                        <a:pt x="19172" y="7497"/>
                        <a:pt x="18388" y="4791"/>
                      </a:cubicBezTo>
                      <a:cubicBezTo>
                        <a:pt x="18134" y="3904"/>
                        <a:pt x="17872" y="3022"/>
                        <a:pt x="17546" y="2160"/>
                      </a:cubicBezTo>
                      <a:cubicBezTo>
                        <a:pt x="17398" y="1778"/>
                        <a:pt x="17231" y="1390"/>
                        <a:pt x="16938" y="1106"/>
                      </a:cubicBezTo>
                      <a:cubicBezTo>
                        <a:pt x="16709" y="883"/>
                        <a:pt x="16413" y="735"/>
                        <a:pt x="16115" y="612"/>
                      </a:cubicBezTo>
                      <a:cubicBezTo>
                        <a:pt x="15129" y="204"/>
                        <a:pt x="14062" y="0"/>
                        <a:pt x="129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7127;p57">
                  <a:extLst>
                    <a:ext uri="{FF2B5EF4-FFF2-40B4-BE49-F238E27FC236}">
                      <a16:creationId xmlns:a16="http://schemas.microsoft.com/office/drawing/2014/main" id="{7FAB797E-EC4B-E89A-CDDC-6E0410CA0967}"/>
                    </a:ext>
                  </a:extLst>
                </p:cNvPr>
                <p:cNvSpPr/>
                <p:nvPr/>
              </p:nvSpPr>
              <p:spPr>
                <a:xfrm>
                  <a:off x="4446912" y="2650089"/>
                  <a:ext cx="175939" cy="175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0" h="3650" extrusionOk="0">
                      <a:moveTo>
                        <a:pt x="1825" y="274"/>
                      </a:moveTo>
                      <a:cubicBezTo>
                        <a:pt x="2679" y="274"/>
                        <a:pt x="3377" y="972"/>
                        <a:pt x="3377" y="1825"/>
                      </a:cubicBezTo>
                      <a:cubicBezTo>
                        <a:pt x="3377" y="2679"/>
                        <a:pt x="2679" y="3377"/>
                        <a:pt x="1825" y="3377"/>
                      </a:cubicBezTo>
                      <a:cubicBezTo>
                        <a:pt x="972" y="3377"/>
                        <a:pt x="274" y="2679"/>
                        <a:pt x="274" y="1825"/>
                      </a:cubicBezTo>
                      <a:cubicBezTo>
                        <a:pt x="274" y="972"/>
                        <a:pt x="972" y="274"/>
                        <a:pt x="1825" y="274"/>
                      </a:cubicBezTo>
                      <a:close/>
                      <a:moveTo>
                        <a:pt x="1825" y="1"/>
                      </a:moveTo>
                      <a:cubicBezTo>
                        <a:pt x="821" y="1"/>
                        <a:pt x="1" y="818"/>
                        <a:pt x="1" y="1825"/>
                      </a:cubicBezTo>
                      <a:cubicBezTo>
                        <a:pt x="1" y="2830"/>
                        <a:pt x="818" y="3650"/>
                        <a:pt x="1825" y="3650"/>
                      </a:cubicBezTo>
                      <a:cubicBezTo>
                        <a:pt x="2830" y="3650"/>
                        <a:pt x="3650" y="2832"/>
                        <a:pt x="3650" y="1825"/>
                      </a:cubicBezTo>
                      <a:cubicBezTo>
                        <a:pt x="3650" y="821"/>
                        <a:pt x="2833" y="1"/>
                        <a:pt x="18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7128;p57">
                  <a:extLst>
                    <a:ext uri="{FF2B5EF4-FFF2-40B4-BE49-F238E27FC236}">
                      <a16:creationId xmlns:a16="http://schemas.microsoft.com/office/drawing/2014/main" id="{CFEDDCE1-E515-C7FA-EC4D-482013C3665E}"/>
                    </a:ext>
                  </a:extLst>
                </p:cNvPr>
                <p:cNvSpPr/>
                <p:nvPr/>
              </p:nvSpPr>
              <p:spPr>
                <a:xfrm>
                  <a:off x="4489813" y="2693135"/>
                  <a:ext cx="90187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1" h="1870" extrusionOk="0">
                      <a:moveTo>
                        <a:pt x="935" y="268"/>
                      </a:moveTo>
                      <a:cubicBezTo>
                        <a:pt x="1301" y="268"/>
                        <a:pt x="1599" y="567"/>
                        <a:pt x="1602" y="935"/>
                      </a:cubicBezTo>
                      <a:cubicBezTo>
                        <a:pt x="1602" y="1306"/>
                        <a:pt x="1307" y="1602"/>
                        <a:pt x="935" y="1602"/>
                      </a:cubicBezTo>
                      <a:cubicBezTo>
                        <a:pt x="567" y="1602"/>
                        <a:pt x="269" y="1306"/>
                        <a:pt x="269" y="935"/>
                      </a:cubicBezTo>
                      <a:cubicBezTo>
                        <a:pt x="269" y="567"/>
                        <a:pt x="570" y="268"/>
                        <a:pt x="935" y="268"/>
                      </a:cubicBezTo>
                      <a:close/>
                      <a:moveTo>
                        <a:pt x="935" y="1"/>
                      </a:moveTo>
                      <a:cubicBezTo>
                        <a:pt x="419" y="1"/>
                        <a:pt x="1" y="419"/>
                        <a:pt x="1" y="935"/>
                      </a:cubicBezTo>
                      <a:cubicBezTo>
                        <a:pt x="1" y="1451"/>
                        <a:pt x="419" y="1870"/>
                        <a:pt x="935" y="1870"/>
                      </a:cubicBezTo>
                      <a:cubicBezTo>
                        <a:pt x="1452" y="1870"/>
                        <a:pt x="1870" y="1451"/>
                        <a:pt x="1870" y="935"/>
                      </a:cubicBezTo>
                      <a:cubicBezTo>
                        <a:pt x="1870" y="419"/>
                        <a:pt x="1452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7129;p57">
                  <a:extLst>
                    <a:ext uri="{FF2B5EF4-FFF2-40B4-BE49-F238E27FC236}">
                      <a16:creationId xmlns:a16="http://schemas.microsoft.com/office/drawing/2014/main" id="{45B7811F-67F6-5EB3-2F21-A18AA5C3B846}"/>
                    </a:ext>
                  </a:extLst>
                </p:cNvPr>
                <p:cNvSpPr/>
                <p:nvPr/>
              </p:nvSpPr>
              <p:spPr>
                <a:xfrm>
                  <a:off x="4271307" y="2899542"/>
                  <a:ext cx="90139" cy="90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0" h="1871" extrusionOk="0">
                      <a:moveTo>
                        <a:pt x="935" y="269"/>
                      </a:moveTo>
                      <a:cubicBezTo>
                        <a:pt x="1301" y="269"/>
                        <a:pt x="1602" y="567"/>
                        <a:pt x="1602" y="935"/>
                      </a:cubicBezTo>
                      <a:cubicBezTo>
                        <a:pt x="1602" y="1307"/>
                        <a:pt x="1306" y="1602"/>
                        <a:pt x="935" y="1602"/>
                      </a:cubicBezTo>
                      <a:cubicBezTo>
                        <a:pt x="567" y="1602"/>
                        <a:pt x="268" y="1307"/>
                        <a:pt x="268" y="935"/>
                      </a:cubicBezTo>
                      <a:cubicBezTo>
                        <a:pt x="268" y="567"/>
                        <a:pt x="570" y="269"/>
                        <a:pt x="935" y="269"/>
                      </a:cubicBezTo>
                      <a:close/>
                      <a:moveTo>
                        <a:pt x="935" y="1"/>
                      </a:moveTo>
                      <a:cubicBezTo>
                        <a:pt x="419" y="1"/>
                        <a:pt x="0" y="419"/>
                        <a:pt x="0" y="935"/>
                      </a:cubicBezTo>
                      <a:cubicBezTo>
                        <a:pt x="0" y="1452"/>
                        <a:pt x="419" y="1870"/>
                        <a:pt x="935" y="1870"/>
                      </a:cubicBezTo>
                      <a:cubicBezTo>
                        <a:pt x="1451" y="1870"/>
                        <a:pt x="1870" y="1452"/>
                        <a:pt x="1870" y="935"/>
                      </a:cubicBezTo>
                      <a:cubicBezTo>
                        <a:pt x="1870" y="419"/>
                        <a:pt x="1451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7130;p57">
                  <a:extLst>
                    <a:ext uri="{FF2B5EF4-FFF2-40B4-BE49-F238E27FC236}">
                      <a16:creationId xmlns:a16="http://schemas.microsoft.com/office/drawing/2014/main" id="{1A7A99B8-6C20-6AF9-996D-0B0294B903DE}"/>
                    </a:ext>
                  </a:extLst>
                </p:cNvPr>
                <p:cNvSpPr/>
                <p:nvPr/>
              </p:nvSpPr>
              <p:spPr>
                <a:xfrm>
                  <a:off x="4708222" y="2562166"/>
                  <a:ext cx="175795" cy="175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7" h="3650" extrusionOk="0">
                      <a:moveTo>
                        <a:pt x="1825" y="274"/>
                      </a:moveTo>
                      <a:cubicBezTo>
                        <a:pt x="2682" y="274"/>
                        <a:pt x="3376" y="971"/>
                        <a:pt x="3376" y="1825"/>
                      </a:cubicBezTo>
                      <a:cubicBezTo>
                        <a:pt x="3376" y="2679"/>
                        <a:pt x="2679" y="3376"/>
                        <a:pt x="1825" y="3376"/>
                      </a:cubicBezTo>
                      <a:cubicBezTo>
                        <a:pt x="969" y="3376"/>
                        <a:pt x="271" y="2679"/>
                        <a:pt x="271" y="1825"/>
                      </a:cubicBezTo>
                      <a:cubicBezTo>
                        <a:pt x="271" y="971"/>
                        <a:pt x="969" y="274"/>
                        <a:pt x="1825" y="274"/>
                      </a:cubicBezTo>
                      <a:close/>
                      <a:moveTo>
                        <a:pt x="1825" y="0"/>
                      </a:moveTo>
                      <a:cubicBezTo>
                        <a:pt x="821" y="0"/>
                        <a:pt x="1" y="818"/>
                        <a:pt x="1" y="1825"/>
                      </a:cubicBezTo>
                      <a:cubicBezTo>
                        <a:pt x="1" y="2829"/>
                        <a:pt x="815" y="3649"/>
                        <a:pt x="1825" y="3649"/>
                      </a:cubicBezTo>
                      <a:cubicBezTo>
                        <a:pt x="2829" y="3649"/>
                        <a:pt x="3647" y="2829"/>
                        <a:pt x="3647" y="1825"/>
                      </a:cubicBezTo>
                      <a:cubicBezTo>
                        <a:pt x="3647" y="821"/>
                        <a:pt x="2832" y="0"/>
                        <a:pt x="18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7131;p57">
                  <a:extLst>
                    <a:ext uri="{FF2B5EF4-FFF2-40B4-BE49-F238E27FC236}">
                      <a16:creationId xmlns:a16="http://schemas.microsoft.com/office/drawing/2014/main" id="{47EB6F4B-B7C2-CBE2-3FA9-28A58A45FA3C}"/>
                    </a:ext>
                  </a:extLst>
                </p:cNvPr>
                <p:cNvSpPr/>
                <p:nvPr/>
              </p:nvSpPr>
              <p:spPr>
                <a:xfrm>
                  <a:off x="4751123" y="2605212"/>
                  <a:ext cx="90139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0" h="1870" extrusionOk="0">
                      <a:moveTo>
                        <a:pt x="935" y="271"/>
                      </a:moveTo>
                      <a:cubicBezTo>
                        <a:pt x="1300" y="271"/>
                        <a:pt x="1599" y="566"/>
                        <a:pt x="1599" y="935"/>
                      </a:cubicBezTo>
                      <a:cubicBezTo>
                        <a:pt x="1599" y="1306"/>
                        <a:pt x="1303" y="1601"/>
                        <a:pt x="935" y="1601"/>
                      </a:cubicBezTo>
                      <a:cubicBezTo>
                        <a:pt x="564" y="1601"/>
                        <a:pt x="268" y="1303"/>
                        <a:pt x="268" y="935"/>
                      </a:cubicBezTo>
                      <a:cubicBezTo>
                        <a:pt x="268" y="566"/>
                        <a:pt x="567" y="271"/>
                        <a:pt x="935" y="271"/>
                      </a:cubicBezTo>
                      <a:close/>
                      <a:moveTo>
                        <a:pt x="935" y="0"/>
                      </a:moveTo>
                      <a:cubicBezTo>
                        <a:pt x="419" y="0"/>
                        <a:pt x="0" y="419"/>
                        <a:pt x="0" y="935"/>
                      </a:cubicBezTo>
                      <a:cubicBezTo>
                        <a:pt x="0" y="1451"/>
                        <a:pt x="419" y="1869"/>
                        <a:pt x="935" y="1869"/>
                      </a:cubicBezTo>
                      <a:cubicBezTo>
                        <a:pt x="1451" y="1869"/>
                        <a:pt x="1870" y="1448"/>
                        <a:pt x="1870" y="935"/>
                      </a:cubicBezTo>
                      <a:cubicBezTo>
                        <a:pt x="1870" y="419"/>
                        <a:pt x="1451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7132;p57">
                  <a:extLst>
                    <a:ext uri="{FF2B5EF4-FFF2-40B4-BE49-F238E27FC236}">
                      <a16:creationId xmlns:a16="http://schemas.microsoft.com/office/drawing/2014/main" id="{192BB868-8CA2-31D4-427B-32813DE51BCC}"/>
                    </a:ext>
                  </a:extLst>
                </p:cNvPr>
                <p:cNvSpPr/>
                <p:nvPr/>
              </p:nvSpPr>
              <p:spPr>
                <a:xfrm>
                  <a:off x="4884502" y="3069651"/>
                  <a:ext cx="175939" cy="175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0" h="3651" extrusionOk="0">
                      <a:moveTo>
                        <a:pt x="1825" y="269"/>
                      </a:moveTo>
                      <a:cubicBezTo>
                        <a:pt x="2682" y="269"/>
                        <a:pt x="3377" y="966"/>
                        <a:pt x="3377" y="1823"/>
                      </a:cubicBezTo>
                      <a:cubicBezTo>
                        <a:pt x="3377" y="2676"/>
                        <a:pt x="2679" y="3374"/>
                        <a:pt x="1825" y="3374"/>
                      </a:cubicBezTo>
                      <a:cubicBezTo>
                        <a:pt x="972" y="3374"/>
                        <a:pt x="274" y="2676"/>
                        <a:pt x="274" y="1823"/>
                      </a:cubicBezTo>
                      <a:cubicBezTo>
                        <a:pt x="274" y="966"/>
                        <a:pt x="972" y="269"/>
                        <a:pt x="1825" y="269"/>
                      </a:cubicBezTo>
                      <a:close/>
                      <a:moveTo>
                        <a:pt x="1825" y="1"/>
                      </a:moveTo>
                      <a:cubicBezTo>
                        <a:pt x="821" y="1"/>
                        <a:pt x="1" y="818"/>
                        <a:pt x="1" y="1826"/>
                      </a:cubicBezTo>
                      <a:cubicBezTo>
                        <a:pt x="1" y="2830"/>
                        <a:pt x="818" y="3650"/>
                        <a:pt x="1825" y="3650"/>
                      </a:cubicBezTo>
                      <a:cubicBezTo>
                        <a:pt x="2830" y="3650"/>
                        <a:pt x="3650" y="2830"/>
                        <a:pt x="3650" y="1826"/>
                      </a:cubicBezTo>
                      <a:cubicBezTo>
                        <a:pt x="3650" y="821"/>
                        <a:pt x="2833" y="1"/>
                        <a:pt x="18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7133;p57">
                  <a:extLst>
                    <a:ext uri="{FF2B5EF4-FFF2-40B4-BE49-F238E27FC236}">
                      <a16:creationId xmlns:a16="http://schemas.microsoft.com/office/drawing/2014/main" id="{5FA1752B-32C8-E704-3370-30355F5D8EA1}"/>
                    </a:ext>
                  </a:extLst>
                </p:cNvPr>
                <p:cNvSpPr/>
                <p:nvPr/>
              </p:nvSpPr>
              <p:spPr>
                <a:xfrm>
                  <a:off x="4927403" y="3112311"/>
                  <a:ext cx="90187" cy="90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1" h="1873" extrusionOk="0">
                      <a:moveTo>
                        <a:pt x="935" y="274"/>
                      </a:moveTo>
                      <a:cubicBezTo>
                        <a:pt x="1301" y="274"/>
                        <a:pt x="1597" y="569"/>
                        <a:pt x="1602" y="941"/>
                      </a:cubicBezTo>
                      <a:cubicBezTo>
                        <a:pt x="1602" y="1309"/>
                        <a:pt x="1304" y="1607"/>
                        <a:pt x="935" y="1607"/>
                      </a:cubicBezTo>
                      <a:cubicBezTo>
                        <a:pt x="564" y="1607"/>
                        <a:pt x="269" y="1306"/>
                        <a:pt x="269" y="941"/>
                      </a:cubicBezTo>
                      <a:cubicBezTo>
                        <a:pt x="269" y="569"/>
                        <a:pt x="570" y="274"/>
                        <a:pt x="935" y="274"/>
                      </a:cubicBezTo>
                      <a:close/>
                      <a:moveTo>
                        <a:pt x="935" y="0"/>
                      </a:moveTo>
                      <a:cubicBezTo>
                        <a:pt x="419" y="0"/>
                        <a:pt x="1" y="419"/>
                        <a:pt x="1" y="938"/>
                      </a:cubicBezTo>
                      <a:cubicBezTo>
                        <a:pt x="1" y="1454"/>
                        <a:pt x="419" y="1872"/>
                        <a:pt x="935" y="1872"/>
                      </a:cubicBezTo>
                      <a:cubicBezTo>
                        <a:pt x="1452" y="1872"/>
                        <a:pt x="1870" y="1454"/>
                        <a:pt x="1870" y="938"/>
                      </a:cubicBezTo>
                      <a:cubicBezTo>
                        <a:pt x="1870" y="419"/>
                        <a:pt x="1452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7134;p57">
                  <a:extLst>
                    <a:ext uri="{FF2B5EF4-FFF2-40B4-BE49-F238E27FC236}">
                      <a16:creationId xmlns:a16="http://schemas.microsoft.com/office/drawing/2014/main" id="{6B58267D-05EF-7B8C-3DED-B1509C4CBC80}"/>
                    </a:ext>
                  </a:extLst>
                </p:cNvPr>
                <p:cNvSpPr/>
                <p:nvPr/>
              </p:nvSpPr>
              <p:spPr>
                <a:xfrm>
                  <a:off x="4897565" y="2768862"/>
                  <a:ext cx="175939" cy="175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0" h="3647" extrusionOk="0">
                      <a:moveTo>
                        <a:pt x="1825" y="268"/>
                      </a:moveTo>
                      <a:cubicBezTo>
                        <a:pt x="2682" y="268"/>
                        <a:pt x="3379" y="966"/>
                        <a:pt x="3379" y="1819"/>
                      </a:cubicBezTo>
                      <a:cubicBezTo>
                        <a:pt x="3379" y="2673"/>
                        <a:pt x="2682" y="3370"/>
                        <a:pt x="1825" y="3370"/>
                      </a:cubicBezTo>
                      <a:cubicBezTo>
                        <a:pt x="971" y="3370"/>
                        <a:pt x="274" y="2673"/>
                        <a:pt x="274" y="1819"/>
                      </a:cubicBezTo>
                      <a:cubicBezTo>
                        <a:pt x="274" y="966"/>
                        <a:pt x="971" y="268"/>
                        <a:pt x="1825" y="268"/>
                      </a:cubicBezTo>
                      <a:close/>
                      <a:moveTo>
                        <a:pt x="1825" y="0"/>
                      </a:moveTo>
                      <a:cubicBezTo>
                        <a:pt x="821" y="0"/>
                        <a:pt x="1" y="815"/>
                        <a:pt x="1" y="1822"/>
                      </a:cubicBezTo>
                      <a:cubicBezTo>
                        <a:pt x="1" y="2826"/>
                        <a:pt x="818" y="3646"/>
                        <a:pt x="1825" y="3646"/>
                      </a:cubicBezTo>
                      <a:cubicBezTo>
                        <a:pt x="2829" y="3646"/>
                        <a:pt x="3650" y="2826"/>
                        <a:pt x="3650" y="1822"/>
                      </a:cubicBezTo>
                      <a:cubicBezTo>
                        <a:pt x="3650" y="818"/>
                        <a:pt x="2835" y="0"/>
                        <a:pt x="18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7135;p57">
                  <a:extLst>
                    <a:ext uri="{FF2B5EF4-FFF2-40B4-BE49-F238E27FC236}">
                      <a16:creationId xmlns:a16="http://schemas.microsoft.com/office/drawing/2014/main" id="{10B46357-1E4C-2C90-558A-7CD987C8E2CB}"/>
                    </a:ext>
                  </a:extLst>
                </p:cNvPr>
                <p:cNvSpPr/>
                <p:nvPr/>
              </p:nvSpPr>
              <p:spPr>
                <a:xfrm>
                  <a:off x="4940466" y="2811619"/>
                  <a:ext cx="90139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0" h="1870" extrusionOk="0">
                      <a:moveTo>
                        <a:pt x="935" y="271"/>
                      </a:moveTo>
                      <a:cubicBezTo>
                        <a:pt x="1303" y="271"/>
                        <a:pt x="1599" y="570"/>
                        <a:pt x="1602" y="935"/>
                      </a:cubicBezTo>
                      <a:cubicBezTo>
                        <a:pt x="1602" y="1306"/>
                        <a:pt x="1306" y="1602"/>
                        <a:pt x="935" y="1602"/>
                      </a:cubicBezTo>
                      <a:cubicBezTo>
                        <a:pt x="567" y="1602"/>
                        <a:pt x="271" y="1306"/>
                        <a:pt x="271" y="935"/>
                      </a:cubicBezTo>
                      <a:cubicBezTo>
                        <a:pt x="271" y="567"/>
                        <a:pt x="570" y="271"/>
                        <a:pt x="935" y="271"/>
                      </a:cubicBezTo>
                      <a:close/>
                      <a:moveTo>
                        <a:pt x="935" y="0"/>
                      </a:moveTo>
                      <a:cubicBezTo>
                        <a:pt x="419" y="0"/>
                        <a:pt x="0" y="419"/>
                        <a:pt x="0" y="935"/>
                      </a:cubicBezTo>
                      <a:cubicBezTo>
                        <a:pt x="0" y="1451"/>
                        <a:pt x="419" y="1870"/>
                        <a:pt x="935" y="1870"/>
                      </a:cubicBezTo>
                      <a:cubicBezTo>
                        <a:pt x="1451" y="1870"/>
                        <a:pt x="1870" y="1448"/>
                        <a:pt x="1870" y="935"/>
                      </a:cubicBezTo>
                      <a:cubicBezTo>
                        <a:pt x="1870" y="419"/>
                        <a:pt x="1451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7136;p57">
                  <a:extLst>
                    <a:ext uri="{FF2B5EF4-FFF2-40B4-BE49-F238E27FC236}">
                      <a16:creationId xmlns:a16="http://schemas.microsoft.com/office/drawing/2014/main" id="{6AC84E4A-C3D2-6FFA-E950-B789461C6367}"/>
                    </a:ext>
                  </a:extLst>
                </p:cNvPr>
                <p:cNvSpPr/>
                <p:nvPr/>
              </p:nvSpPr>
              <p:spPr>
                <a:xfrm>
                  <a:off x="5073314" y="2916220"/>
                  <a:ext cx="126483" cy="175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4" h="3648" extrusionOk="0">
                      <a:moveTo>
                        <a:pt x="1825" y="1"/>
                      </a:moveTo>
                      <a:cubicBezTo>
                        <a:pt x="821" y="1"/>
                        <a:pt x="1" y="815"/>
                        <a:pt x="1" y="1825"/>
                      </a:cubicBezTo>
                      <a:cubicBezTo>
                        <a:pt x="1" y="2830"/>
                        <a:pt x="815" y="3647"/>
                        <a:pt x="1825" y="3647"/>
                      </a:cubicBezTo>
                      <a:cubicBezTo>
                        <a:pt x="2110" y="3647"/>
                        <a:pt x="2383" y="3583"/>
                        <a:pt x="2623" y="3463"/>
                      </a:cubicBezTo>
                      <a:cubicBezTo>
                        <a:pt x="2612" y="3368"/>
                        <a:pt x="2598" y="3276"/>
                        <a:pt x="2581" y="3181"/>
                      </a:cubicBezTo>
                      <a:cubicBezTo>
                        <a:pt x="2358" y="3307"/>
                        <a:pt x="2099" y="3376"/>
                        <a:pt x="1825" y="3376"/>
                      </a:cubicBezTo>
                      <a:cubicBezTo>
                        <a:pt x="969" y="3376"/>
                        <a:pt x="271" y="2679"/>
                        <a:pt x="271" y="1825"/>
                      </a:cubicBezTo>
                      <a:cubicBezTo>
                        <a:pt x="271" y="966"/>
                        <a:pt x="969" y="271"/>
                        <a:pt x="1825" y="271"/>
                      </a:cubicBezTo>
                      <a:cubicBezTo>
                        <a:pt x="1917" y="271"/>
                        <a:pt x="2009" y="280"/>
                        <a:pt x="2096" y="297"/>
                      </a:cubicBezTo>
                      <a:lnTo>
                        <a:pt x="2043" y="15"/>
                      </a:lnTo>
                      <a:cubicBezTo>
                        <a:pt x="1970" y="6"/>
                        <a:pt x="1898" y="1"/>
                        <a:pt x="18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7137;p57">
                  <a:extLst>
                    <a:ext uri="{FF2B5EF4-FFF2-40B4-BE49-F238E27FC236}">
                      <a16:creationId xmlns:a16="http://schemas.microsoft.com/office/drawing/2014/main" id="{E5E351FC-4620-0A39-4E84-A690BEB08BDB}"/>
                    </a:ext>
                  </a:extLst>
                </p:cNvPr>
                <p:cNvSpPr/>
                <p:nvPr/>
              </p:nvSpPr>
              <p:spPr>
                <a:xfrm>
                  <a:off x="5116360" y="2959025"/>
                  <a:ext cx="76305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" h="1870" extrusionOk="0">
                      <a:moveTo>
                        <a:pt x="935" y="0"/>
                      </a:moveTo>
                      <a:cubicBezTo>
                        <a:pt x="419" y="0"/>
                        <a:pt x="1" y="418"/>
                        <a:pt x="1" y="935"/>
                      </a:cubicBezTo>
                      <a:cubicBezTo>
                        <a:pt x="1" y="1451"/>
                        <a:pt x="419" y="1869"/>
                        <a:pt x="935" y="1869"/>
                      </a:cubicBezTo>
                      <a:cubicBezTo>
                        <a:pt x="1186" y="1869"/>
                        <a:pt x="1415" y="1769"/>
                        <a:pt x="1582" y="1610"/>
                      </a:cubicBezTo>
                      <a:cubicBezTo>
                        <a:pt x="1566" y="1487"/>
                        <a:pt x="1546" y="1364"/>
                        <a:pt x="1524" y="1244"/>
                      </a:cubicBezTo>
                      <a:cubicBezTo>
                        <a:pt x="1412" y="1459"/>
                        <a:pt x="1189" y="1607"/>
                        <a:pt x="932" y="1607"/>
                      </a:cubicBezTo>
                      <a:cubicBezTo>
                        <a:pt x="564" y="1607"/>
                        <a:pt x="266" y="1308"/>
                        <a:pt x="266" y="940"/>
                      </a:cubicBezTo>
                      <a:cubicBezTo>
                        <a:pt x="266" y="569"/>
                        <a:pt x="561" y="273"/>
                        <a:pt x="932" y="273"/>
                      </a:cubicBezTo>
                      <a:cubicBezTo>
                        <a:pt x="1108" y="273"/>
                        <a:pt x="1273" y="343"/>
                        <a:pt x="1390" y="458"/>
                      </a:cubicBezTo>
                      <a:cubicBezTo>
                        <a:pt x="1370" y="335"/>
                        <a:pt x="1351" y="209"/>
                        <a:pt x="1328" y="89"/>
                      </a:cubicBezTo>
                      <a:cubicBezTo>
                        <a:pt x="1209" y="33"/>
                        <a:pt x="1075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7138;p57">
                  <a:extLst>
                    <a:ext uri="{FF2B5EF4-FFF2-40B4-BE49-F238E27FC236}">
                      <a16:creationId xmlns:a16="http://schemas.microsoft.com/office/drawing/2014/main" id="{9B800A86-B509-5CAB-91BB-F7A2EC544245}"/>
                    </a:ext>
                  </a:extLst>
                </p:cNvPr>
                <p:cNvSpPr/>
                <p:nvPr/>
              </p:nvSpPr>
              <p:spPr>
                <a:xfrm>
                  <a:off x="4605597" y="2884213"/>
                  <a:ext cx="175939" cy="175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0" h="3650" extrusionOk="0">
                      <a:moveTo>
                        <a:pt x="1825" y="274"/>
                      </a:moveTo>
                      <a:cubicBezTo>
                        <a:pt x="2679" y="274"/>
                        <a:pt x="3377" y="966"/>
                        <a:pt x="3377" y="1825"/>
                      </a:cubicBezTo>
                      <a:cubicBezTo>
                        <a:pt x="3377" y="2679"/>
                        <a:pt x="2679" y="3377"/>
                        <a:pt x="1825" y="3377"/>
                      </a:cubicBezTo>
                      <a:cubicBezTo>
                        <a:pt x="969" y="3377"/>
                        <a:pt x="274" y="2679"/>
                        <a:pt x="274" y="1825"/>
                      </a:cubicBezTo>
                      <a:cubicBezTo>
                        <a:pt x="274" y="972"/>
                        <a:pt x="972" y="274"/>
                        <a:pt x="1825" y="274"/>
                      </a:cubicBezTo>
                      <a:close/>
                      <a:moveTo>
                        <a:pt x="1825" y="1"/>
                      </a:moveTo>
                      <a:cubicBezTo>
                        <a:pt x="821" y="1"/>
                        <a:pt x="1" y="818"/>
                        <a:pt x="1" y="1825"/>
                      </a:cubicBezTo>
                      <a:cubicBezTo>
                        <a:pt x="1" y="2830"/>
                        <a:pt x="818" y="3650"/>
                        <a:pt x="1825" y="3650"/>
                      </a:cubicBezTo>
                      <a:cubicBezTo>
                        <a:pt x="2830" y="3650"/>
                        <a:pt x="3650" y="2830"/>
                        <a:pt x="3650" y="1825"/>
                      </a:cubicBezTo>
                      <a:cubicBezTo>
                        <a:pt x="3650" y="821"/>
                        <a:pt x="2833" y="1"/>
                        <a:pt x="18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7139;p57">
                  <a:extLst>
                    <a:ext uri="{FF2B5EF4-FFF2-40B4-BE49-F238E27FC236}">
                      <a16:creationId xmlns:a16="http://schemas.microsoft.com/office/drawing/2014/main" id="{556A7825-C7ED-306F-FFC1-F3B74B5C04C3}"/>
                    </a:ext>
                  </a:extLst>
                </p:cNvPr>
                <p:cNvSpPr/>
                <p:nvPr/>
              </p:nvSpPr>
              <p:spPr>
                <a:xfrm>
                  <a:off x="4648498" y="2927114"/>
                  <a:ext cx="90139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0" h="1870" extrusionOk="0">
                      <a:moveTo>
                        <a:pt x="935" y="269"/>
                      </a:moveTo>
                      <a:cubicBezTo>
                        <a:pt x="1301" y="269"/>
                        <a:pt x="1599" y="570"/>
                        <a:pt x="1602" y="935"/>
                      </a:cubicBezTo>
                      <a:cubicBezTo>
                        <a:pt x="1602" y="1306"/>
                        <a:pt x="1306" y="1602"/>
                        <a:pt x="935" y="1602"/>
                      </a:cubicBezTo>
                      <a:cubicBezTo>
                        <a:pt x="567" y="1602"/>
                        <a:pt x="269" y="1301"/>
                        <a:pt x="269" y="935"/>
                      </a:cubicBezTo>
                      <a:cubicBezTo>
                        <a:pt x="269" y="564"/>
                        <a:pt x="570" y="269"/>
                        <a:pt x="935" y="269"/>
                      </a:cubicBezTo>
                      <a:close/>
                      <a:moveTo>
                        <a:pt x="935" y="1"/>
                      </a:moveTo>
                      <a:cubicBezTo>
                        <a:pt x="419" y="1"/>
                        <a:pt x="1" y="419"/>
                        <a:pt x="1" y="935"/>
                      </a:cubicBezTo>
                      <a:cubicBezTo>
                        <a:pt x="1" y="1452"/>
                        <a:pt x="419" y="1870"/>
                        <a:pt x="935" y="1870"/>
                      </a:cubicBezTo>
                      <a:cubicBezTo>
                        <a:pt x="1452" y="1870"/>
                        <a:pt x="1870" y="1452"/>
                        <a:pt x="1870" y="935"/>
                      </a:cubicBezTo>
                      <a:cubicBezTo>
                        <a:pt x="1870" y="419"/>
                        <a:pt x="1452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7140;p57">
                  <a:extLst>
                    <a:ext uri="{FF2B5EF4-FFF2-40B4-BE49-F238E27FC236}">
                      <a16:creationId xmlns:a16="http://schemas.microsoft.com/office/drawing/2014/main" id="{2BDB0F5A-5171-D32B-840B-6CAC0F973872}"/>
                    </a:ext>
                  </a:extLst>
                </p:cNvPr>
                <p:cNvSpPr/>
                <p:nvPr/>
              </p:nvSpPr>
              <p:spPr>
                <a:xfrm>
                  <a:off x="4491982" y="3157478"/>
                  <a:ext cx="175939" cy="175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0" h="3647" extrusionOk="0">
                      <a:moveTo>
                        <a:pt x="1825" y="271"/>
                      </a:moveTo>
                      <a:cubicBezTo>
                        <a:pt x="2679" y="271"/>
                        <a:pt x="3376" y="969"/>
                        <a:pt x="3376" y="1822"/>
                      </a:cubicBezTo>
                      <a:cubicBezTo>
                        <a:pt x="3376" y="2679"/>
                        <a:pt x="2679" y="3376"/>
                        <a:pt x="1825" y="3376"/>
                      </a:cubicBezTo>
                      <a:cubicBezTo>
                        <a:pt x="971" y="3376"/>
                        <a:pt x="274" y="2679"/>
                        <a:pt x="274" y="1822"/>
                      </a:cubicBezTo>
                      <a:cubicBezTo>
                        <a:pt x="274" y="969"/>
                        <a:pt x="971" y="271"/>
                        <a:pt x="1825" y="271"/>
                      </a:cubicBezTo>
                      <a:close/>
                      <a:moveTo>
                        <a:pt x="1825" y="1"/>
                      </a:moveTo>
                      <a:cubicBezTo>
                        <a:pt x="821" y="1"/>
                        <a:pt x="1" y="815"/>
                        <a:pt x="1" y="1822"/>
                      </a:cubicBezTo>
                      <a:cubicBezTo>
                        <a:pt x="1" y="2827"/>
                        <a:pt x="818" y="3647"/>
                        <a:pt x="1825" y="3647"/>
                      </a:cubicBezTo>
                      <a:cubicBezTo>
                        <a:pt x="2829" y="3647"/>
                        <a:pt x="3650" y="2830"/>
                        <a:pt x="3650" y="1822"/>
                      </a:cubicBezTo>
                      <a:cubicBezTo>
                        <a:pt x="3650" y="818"/>
                        <a:pt x="2832" y="1"/>
                        <a:pt x="18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7141;p57">
                  <a:extLst>
                    <a:ext uri="{FF2B5EF4-FFF2-40B4-BE49-F238E27FC236}">
                      <a16:creationId xmlns:a16="http://schemas.microsoft.com/office/drawing/2014/main" id="{8C883797-0C24-088A-31C0-493835C5DAFE}"/>
                    </a:ext>
                  </a:extLst>
                </p:cNvPr>
                <p:cNvSpPr/>
                <p:nvPr/>
              </p:nvSpPr>
              <p:spPr>
                <a:xfrm>
                  <a:off x="4534883" y="3200379"/>
                  <a:ext cx="90139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0" h="1870" extrusionOk="0">
                      <a:moveTo>
                        <a:pt x="935" y="271"/>
                      </a:moveTo>
                      <a:cubicBezTo>
                        <a:pt x="1301" y="271"/>
                        <a:pt x="1602" y="567"/>
                        <a:pt x="1602" y="938"/>
                      </a:cubicBezTo>
                      <a:cubicBezTo>
                        <a:pt x="1602" y="1306"/>
                        <a:pt x="1301" y="1602"/>
                        <a:pt x="935" y="1602"/>
                      </a:cubicBezTo>
                      <a:cubicBezTo>
                        <a:pt x="567" y="1602"/>
                        <a:pt x="268" y="1303"/>
                        <a:pt x="268" y="938"/>
                      </a:cubicBezTo>
                      <a:cubicBezTo>
                        <a:pt x="268" y="567"/>
                        <a:pt x="570" y="271"/>
                        <a:pt x="935" y="271"/>
                      </a:cubicBezTo>
                      <a:close/>
                      <a:moveTo>
                        <a:pt x="935" y="1"/>
                      </a:moveTo>
                      <a:cubicBezTo>
                        <a:pt x="419" y="1"/>
                        <a:pt x="0" y="419"/>
                        <a:pt x="0" y="935"/>
                      </a:cubicBezTo>
                      <a:cubicBezTo>
                        <a:pt x="0" y="1451"/>
                        <a:pt x="419" y="1870"/>
                        <a:pt x="935" y="1870"/>
                      </a:cubicBezTo>
                      <a:cubicBezTo>
                        <a:pt x="1451" y="1870"/>
                        <a:pt x="1870" y="1451"/>
                        <a:pt x="1870" y="935"/>
                      </a:cubicBezTo>
                      <a:cubicBezTo>
                        <a:pt x="1870" y="419"/>
                        <a:pt x="1451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142;p57">
                  <a:extLst>
                    <a:ext uri="{FF2B5EF4-FFF2-40B4-BE49-F238E27FC236}">
                      <a16:creationId xmlns:a16="http://schemas.microsoft.com/office/drawing/2014/main" id="{D4BF31B8-358D-7D2E-CF30-682166EAE03A}"/>
                    </a:ext>
                  </a:extLst>
                </p:cNvPr>
                <p:cNvSpPr/>
                <p:nvPr/>
              </p:nvSpPr>
              <p:spPr>
                <a:xfrm>
                  <a:off x="4891636" y="2219344"/>
                  <a:ext cx="161816" cy="356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7" h="7402" extrusionOk="0">
                      <a:moveTo>
                        <a:pt x="1948" y="1"/>
                      </a:moveTo>
                      <a:cubicBezTo>
                        <a:pt x="1913" y="1"/>
                        <a:pt x="1877" y="9"/>
                        <a:pt x="1842" y="26"/>
                      </a:cubicBezTo>
                      <a:cubicBezTo>
                        <a:pt x="1711" y="93"/>
                        <a:pt x="1675" y="258"/>
                        <a:pt x="1650" y="400"/>
                      </a:cubicBezTo>
                      <a:cubicBezTo>
                        <a:pt x="1387" y="1923"/>
                        <a:pt x="1050" y="3438"/>
                        <a:pt x="642" y="4922"/>
                      </a:cubicBezTo>
                      <a:cubicBezTo>
                        <a:pt x="497" y="5447"/>
                        <a:pt x="1" y="6351"/>
                        <a:pt x="65" y="6878"/>
                      </a:cubicBezTo>
                      <a:cubicBezTo>
                        <a:pt x="112" y="7238"/>
                        <a:pt x="374" y="7401"/>
                        <a:pt x="663" y="7401"/>
                      </a:cubicBezTo>
                      <a:cubicBezTo>
                        <a:pt x="853" y="7401"/>
                        <a:pt x="1055" y="7331"/>
                        <a:pt x="1214" y="7199"/>
                      </a:cubicBezTo>
                      <a:cubicBezTo>
                        <a:pt x="1424" y="7029"/>
                        <a:pt x="1566" y="6792"/>
                        <a:pt x="1697" y="6554"/>
                      </a:cubicBezTo>
                      <a:cubicBezTo>
                        <a:pt x="2238" y="5603"/>
                        <a:pt x="2707" y="4610"/>
                        <a:pt x="3097" y="3583"/>
                      </a:cubicBezTo>
                      <a:cubicBezTo>
                        <a:pt x="3229" y="3235"/>
                        <a:pt x="3357" y="2866"/>
                        <a:pt x="3337" y="2490"/>
                      </a:cubicBezTo>
                      <a:cubicBezTo>
                        <a:pt x="3321" y="2174"/>
                        <a:pt x="3203" y="1879"/>
                        <a:pt x="3072" y="1594"/>
                      </a:cubicBezTo>
                      <a:cubicBezTo>
                        <a:pt x="2866" y="1151"/>
                        <a:pt x="2632" y="721"/>
                        <a:pt x="2364" y="314"/>
                      </a:cubicBezTo>
                      <a:cubicBezTo>
                        <a:pt x="2268" y="165"/>
                        <a:pt x="2109" y="1"/>
                        <a:pt x="194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7143;p57">
                  <a:extLst>
                    <a:ext uri="{FF2B5EF4-FFF2-40B4-BE49-F238E27FC236}">
                      <a16:creationId xmlns:a16="http://schemas.microsoft.com/office/drawing/2014/main" id="{8E5E77C1-85C3-6FB0-C015-A30A605EB691}"/>
                    </a:ext>
                  </a:extLst>
                </p:cNvPr>
                <p:cNvSpPr/>
                <p:nvPr/>
              </p:nvSpPr>
              <p:spPr>
                <a:xfrm>
                  <a:off x="4534738" y="2276128"/>
                  <a:ext cx="607207" cy="500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7" h="10373" extrusionOk="0">
                      <a:moveTo>
                        <a:pt x="849" y="0"/>
                      </a:moveTo>
                      <a:cubicBezTo>
                        <a:pt x="561" y="586"/>
                        <a:pt x="282" y="1172"/>
                        <a:pt x="1" y="1761"/>
                      </a:cubicBezTo>
                      <a:cubicBezTo>
                        <a:pt x="1094" y="2402"/>
                        <a:pt x="2168" y="3080"/>
                        <a:pt x="3242" y="3753"/>
                      </a:cubicBezTo>
                      <a:cubicBezTo>
                        <a:pt x="6484" y="5786"/>
                        <a:pt x="9743" y="7843"/>
                        <a:pt x="12597" y="10373"/>
                      </a:cubicBezTo>
                      <a:cubicBezTo>
                        <a:pt x="12460" y="9795"/>
                        <a:pt x="12320" y="9221"/>
                        <a:pt x="12178" y="8649"/>
                      </a:cubicBezTo>
                      <a:cubicBezTo>
                        <a:pt x="10560" y="6886"/>
                        <a:pt x="8610" y="5427"/>
                        <a:pt x="6682" y="3990"/>
                      </a:cubicBezTo>
                      <a:cubicBezTo>
                        <a:pt x="4791" y="2581"/>
                        <a:pt x="2888" y="1164"/>
                        <a:pt x="84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7144;p57">
                  <a:extLst>
                    <a:ext uri="{FF2B5EF4-FFF2-40B4-BE49-F238E27FC236}">
                      <a16:creationId xmlns:a16="http://schemas.microsoft.com/office/drawing/2014/main" id="{A164D888-0D4B-4057-8738-555F107D1D72}"/>
                    </a:ext>
                  </a:extLst>
                </p:cNvPr>
                <p:cNvSpPr/>
                <p:nvPr/>
              </p:nvSpPr>
              <p:spPr>
                <a:xfrm>
                  <a:off x="4556382" y="2275983"/>
                  <a:ext cx="573754" cy="450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3" h="9336" extrusionOk="0">
                      <a:moveTo>
                        <a:pt x="403" y="1"/>
                      </a:moveTo>
                      <a:cubicBezTo>
                        <a:pt x="266" y="280"/>
                        <a:pt x="135" y="559"/>
                        <a:pt x="1" y="838"/>
                      </a:cubicBezTo>
                      <a:cubicBezTo>
                        <a:pt x="1460" y="1747"/>
                        <a:pt x="2916" y="2657"/>
                        <a:pt x="4375" y="3572"/>
                      </a:cubicBezTo>
                      <a:cubicBezTo>
                        <a:pt x="5388" y="4205"/>
                        <a:pt x="6403" y="4841"/>
                        <a:pt x="7383" y="5533"/>
                      </a:cubicBezTo>
                      <a:cubicBezTo>
                        <a:pt x="8992" y="6674"/>
                        <a:pt x="10488" y="7960"/>
                        <a:pt x="11902" y="9335"/>
                      </a:cubicBezTo>
                      <a:cubicBezTo>
                        <a:pt x="11846" y="9109"/>
                        <a:pt x="11796" y="8881"/>
                        <a:pt x="11740" y="8655"/>
                      </a:cubicBezTo>
                      <a:cubicBezTo>
                        <a:pt x="10111" y="6886"/>
                        <a:pt x="8161" y="5427"/>
                        <a:pt x="6236" y="3990"/>
                      </a:cubicBezTo>
                      <a:cubicBezTo>
                        <a:pt x="4347" y="2581"/>
                        <a:pt x="2442" y="1164"/>
                        <a:pt x="40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7145;p57">
                  <a:extLst>
                    <a:ext uri="{FF2B5EF4-FFF2-40B4-BE49-F238E27FC236}">
                      <a16:creationId xmlns:a16="http://schemas.microsoft.com/office/drawing/2014/main" id="{A0218981-205D-0DC6-8C4F-C269C0027858}"/>
                    </a:ext>
                  </a:extLst>
                </p:cNvPr>
                <p:cNvSpPr/>
                <p:nvPr/>
              </p:nvSpPr>
              <p:spPr>
                <a:xfrm>
                  <a:off x="4379041" y="3067772"/>
                  <a:ext cx="849617" cy="37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6" h="7680" extrusionOk="0">
                      <a:moveTo>
                        <a:pt x="1030" y="1"/>
                      </a:moveTo>
                      <a:cubicBezTo>
                        <a:pt x="628" y="542"/>
                        <a:pt x="327" y="1156"/>
                        <a:pt x="134" y="1800"/>
                      </a:cubicBezTo>
                      <a:cubicBezTo>
                        <a:pt x="293" y="1421"/>
                        <a:pt x="452" y="1044"/>
                        <a:pt x="608" y="665"/>
                      </a:cubicBezTo>
                      <a:lnTo>
                        <a:pt x="608" y="665"/>
                      </a:lnTo>
                      <a:cubicBezTo>
                        <a:pt x="368" y="2542"/>
                        <a:pt x="134" y="4559"/>
                        <a:pt x="0" y="6448"/>
                      </a:cubicBezTo>
                      <a:cubicBezTo>
                        <a:pt x="2035" y="7327"/>
                        <a:pt x="4286" y="7680"/>
                        <a:pt x="6526" y="7680"/>
                      </a:cubicBezTo>
                      <a:cubicBezTo>
                        <a:pt x="7335" y="7680"/>
                        <a:pt x="8143" y="7634"/>
                        <a:pt x="8939" y="7550"/>
                      </a:cubicBezTo>
                      <a:cubicBezTo>
                        <a:pt x="11938" y="7238"/>
                        <a:pt x="14850" y="6320"/>
                        <a:pt x="17626" y="5143"/>
                      </a:cubicBezTo>
                      <a:cubicBezTo>
                        <a:pt x="17553" y="4437"/>
                        <a:pt x="17475" y="3725"/>
                        <a:pt x="17389" y="3017"/>
                      </a:cubicBezTo>
                      <a:cubicBezTo>
                        <a:pt x="15246" y="3767"/>
                        <a:pt x="13042" y="4350"/>
                        <a:pt x="10830" y="4822"/>
                      </a:cubicBezTo>
                      <a:cubicBezTo>
                        <a:pt x="9276" y="5151"/>
                        <a:pt x="7687" y="5431"/>
                        <a:pt x="6104" y="5431"/>
                      </a:cubicBezTo>
                      <a:cubicBezTo>
                        <a:pt x="5513" y="5431"/>
                        <a:pt x="4923" y="5392"/>
                        <a:pt x="4335" y="5302"/>
                      </a:cubicBezTo>
                      <a:cubicBezTo>
                        <a:pt x="3496" y="5173"/>
                        <a:pt x="2609" y="4897"/>
                        <a:pt x="2101" y="4219"/>
                      </a:cubicBezTo>
                      <a:cubicBezTo>
                        <a:pt x="1749" y="3748"/>
                        <a:pt x="1629" y="3151"/>
                        <a:pt x="1521" y="2576"/>
                      </a:cubicBezTo>
                      <a:lnTo>
                        <a:pt x="1030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7146;p57">
                  <a:extLst>
                    <a:ext uri="{FF2B5EF4-FFF2-40B4-BE49-F238E27FC236}">
                      <a16:creationId xmlns:a16="http://schemas.microsoft.com/office/drawing/2014/main" id="{0D01DF76-98B5-D54E-A5E2-8861732C8B37}"/>
                    </a:ext>
                  </a:extLst>
                </p:cNvPr>
                <p:cNvSpPr/>
                <p:nvPr/>
              </p:nvSpPr>
              <p:spPr>
                <a:xfrm>
                  <a:off x="4161596" y="2191386"/>
                  <a:ext cx="856607" cy="1093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71" h="22680" extrusionOk="0">
                      <a:moveTo>
                        <a:pt x="12993" y="0"/>
                      </a:moveTo>
                      <a:cubicBezTo>
                        <a:pt x="11893" y="0"/>
                        <a:pt x="10792" y="217"/>
                        <a:pt x="9781" y="648"/>
                      </a:cubicBezTo>
                      <a:cubicBezTo>
                        <a:pt x="9351" y="835"/>
                        <a:pt x="8846" y="1217"/>
                        <a:pt x="8640" y="1636"/>
                      </a:cubicBezTo>
                      <a:cubicBezTo>
                        <a:pt x="5446" y="8189"/>
                        <a:pt x="2564" y="14896"/>
                        <a:pt x="0" y="21719"/>
                      </a:cubicBezTo>
                      <a:cubicBezTo>
                        <a:pt x="391" y="22051"/>
                        <a:pt x="770" y="22372"/>
                        <a:pt x="1155" y="22679"/>
                      </a:cubicBezTo>
                      <a:cubicBezTo>
                        <a:pt x="1523" y="21775"/>
                        <a:pt x="1894" y="20874"/>
                        <a:pt x="2265" y="19973"/>
                      </a:cubicBezTo>
                      <a:cubicBezTo>
                        <a:pt x="2684" y="18971"/>
                        <a:pt x="3111" y="17945"/>
                        <a:pt x="3800" y="17105"/>
                      </a:cubicBezTo>
                      <a:cubicBezTo>
                        <a:pt x="4656" y="16073"/>
                        <a:pt x="5850" y="15392"/>
                        <a:pt x="6921" y="14589"/>
                      </a:cubicBezTo>
                      <a:cubicBezTo>
                        <a:pt x="9290" y="12806"/>
                        <a:pt x="11115" y="10306"/>
                        <a:pt x="12085" y="7508"/>
                      </a:cubicBezTo>
                      <a:cubicBezTo>
                        <a:pt x="12233" y="7093"/>
                        <a:pt x="12384" y="6638"/>
                        <a:pt x="12749" y="6392"/>
                      </a:cubicBezTo>
                      <a:cubicBezTo>
                        <a:pt x="12978" y="6239"/>
                        <a:pt x="13263" y="6197"/>
                        <a:pt x="13533" y="6141"/>
                      </a:cubicBezTo>
                      <a:cubicBezTo>
                        <a:pt x="15218" y="5809"/>
                        <a:pt x="17771" y="2749"/>
                        <a:pt x="17548" y="2163"/>
                      </a:cubicBezTo>
                      <a:cubicBezTo>
                        <a:pt x="17400" y="1778"/>
                        <a:pt x="17233" y="1393"/>
                        <a:pt x="16940" y="1106"/>
                      </a:cubicBezTo>
                      <a:cubicBezTo>
                        <a:pt x="16711" y="882"/>
                        <a:pt x="16415" y="737"/>
                        <a:pt x="16117" y="615"/>
                      </a:cubicBezTo>
                      <a:cubicBezTo>
                        <a:pt x="15131" y="205"/>
                        <a:pt x="14062" y="0"/>
                        <a:pt x="1299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7147;p57">
                  <a:extLst>
                    <a:ext uri="{FF2B5EF4-FFF2-40B4-BE49-F238E27FC236}">
                      <a16:creationId xmlns:a16="http://schemas.microsoft.com/office/drawing/2014/main" id="{2F1C68EE-3C2F-546D-34A1-3D87893F491A}"/>
                    </a:ext>
                  </a:extLst>
                </p:cNvPr>
                <p:cNvSpPr/>
                <p:nvPr/>
              </p:nvSpPr>
              <p:spPr>
                <a:xfrm>
                  <a:off x="3786381" y="2891974"/>
                  <a:ext cx="296445" cy="305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0" h="6340" extrusionOk="0">
                      <a:moveTo>
                        <a:pt x="4168" y="1"/>
                      </a:moveTo>
                      <a:cubicBezTo>
                        <a:pt x="3804" y="1"/>
                        <a:pt x="3447" y="145"/>
                        <a:pt x="3114" y="309"/>
                      </a:cubicBezTo>
                      <a:cubicBezTo>
                        <a:pt x="2428" y="646"/>
                        <a:pt x="1783" y="1067"/>
                        <a:pt x="1200" y="1567"/>
                      </a:cubicBezTo>
                      <a:cubicBezTo>
                        <a:pt x="969" y="1762"/>
                        <a:pt x="745" y="1974"/>
                        <a:pt x="600" y="2234"/>
                      </a:cubicBezTo>
                      <a:cubicBezTo>
                        <a:pt x="450" y="2496"/>
                        <a:pt x="377" y="2811"/>
                        <a:pt x="466" y="3101"/>
                      </a:cubicBezTo>
                      <a:cubicBezTo>
                        <a:pt x="346" y="3266"/>
                        <a:pt x="123" y="3461"/>
                        <a:pt x="59" y="3656"/>
                      </a:cubicBezTo>
                      <a:cubicBezTo>
                        <a:pt x="0" y="3852"/>
                        <a:pt x="17" y="4086"/>
                        <a:pt x="157" y="4234"/>
                      </a:cubicBezTo>
                      <a:cubicBezTo>
                        <a:pt x="231" y="4314"/>
                        <a:pt x="343" y="4358"/>
                        <a:pt x="450" y="4358"/>
                      </a:cubicBezTo>
                      <a:cubicBezTo>
                        <a:pt x="526" y="4358"/>
                        <a:pt x="599" y="4337"/>
                        <a:pt x="657" y="4290"/>
                      </a:cubicBezTo>
                      <a:lnTo>
                        <a:pt x="657" y="4290"/>
                      </a:lnTo>
                      <a:cubicBezTo>
                        <a:pt x="545" y="4419"/>
                        <a:pt x="537" y="4589"/>
                        <a:pt x="544" y="4769"/>
                      </a:cubicBezTo>
                      <a:cubicBezTo>
                        <a:pt x="550" y="5015"/>
                        <a:pt x="620" y="5302"/>
                        <a:pt x="843" y="5408"/>
                      </a:cubicBezTo>
                      <a:cubicBezTo>
                        <a:pt x="906" y="5439"/>
                        <a:pt x="970" y="5452"/>
                        <a:pt x="1034" y="5452"/>
                      </a:cubicBezTo>
                      <a:cubicBezTo>
                        <a:pt x="1300" y="5452"/>
                        <a:pt x="1571" y="5226"/>
                        <a:pt x="1839" y="5118"/>
                      </a:cubicBezTo>
                      <a:lnTo>
                        <a:pt x="1839" y="5118"/>
                      </a:lnTo>
                      <a:cubicBezTo>
                        <a:pt x="1755" y="5319"/>
                        <a:pt x="1644" y="5556"/>
                        <a:pt x="1644" y="5777"/>
                      </a:cubicBezTo>
                      <a:cubicBezTo>
                        <a:pt x="1644" y="5994"/>
                        <a:pt x="1755" y="6228"/>
                        <a:pt x="1956" y="6309"/>
                      </a:cubicBezTo>
                      <a:cubicBezTo>
                        <a:pt x="2010" y="6331"/>
                        <a:pt x="2065" y="6340"/>
                        <a:pt x="2121" y="6340"/>
                      </a:cubicBezTo>
                      <a:cubicBezTo>
                        <a:pt x="2319" y="6340"/>
                        <a:pt x="2521" y="6219"/>
                        <a:pt x="2684" y="6095"/>
                      </a:cubicBezTo>
                      <a:cubicBezTo>
                        <a:pt x="3181" y="5718"/>
                        <a:pt x="3616" y="5263"/>
                        <a:pt x="3973" y="4755"/>
                      </a:cubicBezTo>
                      <a:cubicBezTo>
                        <a:pt x="4043" y="5110"/>
                        <a:pt x="4182" y="5592"/>
                        <a:pt x="4539" y="5643"/>
                      </a:cubicBezTo>
                      <a:cubicBezTo>
                        <a:pt x="4560" y="5645"/>
                        <a:pt x="4580" y="5647"/>
                        <a:pt x="4601" y="5647"/>
                      </a:cubicBezTo>
                      <a:cubicBezTo>
                        <a:pt x="4780" y="5647"/>
                        <a:pt x="4954" y="5540"/>
                        <a:pt x="5067" y="5400"/>
                      </a:cubicBezTo>
                      <a:cubicBezTo>
                        <a:pt x="5192" y="5244"/>
                        <a:pt x="5262" y="5048"/>
                        <a:pt x="5326" y="4856"/>
                      </a:cubicBezTo>
                      <a:cubicBezTo>
                        <a:pt x="5446" y="4493"/>
                        <a:pt x="5572" y="4133"/>
                        <a:pt x="5694" y="3771"/>
                      </a:cubicBezTo>
                      <a:cubicBezTo>
                        <a:pt x="5800" y="3469"/>
                        <a:pt x="5901" y="3165"/>
                        <a:pt x="5948" y="2847"/>
                      </a:cubicBezTo>
                      <a:cubicBezTo>
                        <a:pt x="6149" y="1606"/>
                        <a:pt x="5552" y="141"/>
                        <a:pt x="4302" y="7"/>
                      </a:cubicBezTo>
                      <a:cubicBezTo>
                        <a:pt x="4257" y="3"/>
                        <a:pt x="4213" y="1"/>
                        <a:pt x="4168" y="1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7148;p57">
                  <a:extLst>
                    <a:ext uri="{FF2B5EF4-FFF2-40B4-BE49-F238E27FC236}">
                      <a16:creationId xmlns:a16="http://schemas.microsoft.com/office/drawing/2014/main" id="{DA021F88-0EFA-C23F-FE68-90B51BCA8EA1}"/>
                    </a:ext>
                  </a:extLst>
                </p:cNvPr>
                <p:cNvSpPr/>
                <p:nvPr/>
              </p:nvSpPr>
              <p:spPr>
                <a:xfrm>
                  <a:off x="3867604" y="3093753"/>
                  <a:ext cx="49408" cy="48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5" extrusionOk="0">
                      <a:moveTo>
                        <a:pt x="935" y="0"/>
                      </a:moveTo>
                      <a:cubicBezTo>
                        <a:pt x="913" y="0"/>
                        <a:pt x="890" y="9"/>
                        <a:pt x="874" y="25"/>
                      </a:cubicBezTo>
                      <a:lnTo>
                        <a:pt x="31" y="862"/>
                      </a:lnTo>
                      <a:cubicBezTo>
                        <a:pt x="1" y="893"/>
                        <a:pt x="1" y="949"/>
                        <a:pt x="31" y="980"/>
                      </a:cubicBezTo>
                      <a:cubicBezTo>
                        <a:pt x="48" y="994"/>
                        <a:pt x="70" y="1005"/>
                        <a:pt x="90" y="1005"/>
                      </a:cubicBezTo>
                      <a:cubicBezTo>
                        <a:pt x="112" y="1005"/>
                        <a:pt x="132" y="996"/>
                        <a:pt x="148" y="980"/>
                      </a:cubicBezTo>
                      <a:lnTo>
                        <a:pt x="994" y="143"/>
                      </a:lnTo>
                      <a:cubicBezTo>
                        <a:pt x="1024" y="112"/>
                        <a:pt x="1024" y="56"/>
                        <a:pt x="994" y="25"/>
                      </a:cubicBezTo>
                      <a:cubicBezTo>
                        <a:pt x="978" y="9"/>
                        <a:pt x="957" y="0"/>
                        <a:pt x="93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7149;p57">
                  <a:extLst>
                    <a:ext uri="{FF2B5EF4-FFF2-40B4-BE49-F238E27FC236}">
                      <a16:creationId xmlns:a16="http://schemas.microsoft.com/office/drawing/2014/main" id="{B3F7A3E9-D9EC-6546-1C3A-F4EC27CE6EB2}"/>
                    </a:ext>
                  </a:extLst>
                </p:cNvPr>
                <p:cNvSpPr/>
                <p:nvPr/>
              </p:nvSpPr>
              <p:spPr>
                <a:xfrm>
                  <a:off x="3808024" y="3050563"/>
                  <a:ext cx="69026" cy="5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" h="1117" extrusionOk="0">
                      <a:moveTo>
                        <a:pt x="1333" y="1"/>
                      </a:moveTo>
                      <a:cubicBezTo>
                        <a:pt x="1320" y="1"/>
                        <a:pt x="1307" y="3"/>
                        <a:pt x="1295" y="9"/>
                      </a:cubicBezTo>
                      <a:cubicBezTo>
                        <a:pt x="824" y="260"/>
                        <a:pt x="400" y="587"/>
                        <a:pt x="31" y="972"/>
                      </a:cubicBezTo>
                      <a:cubicBezTo>
                        <a:pt x="1" y="1008"/>
                        <a:pt x="1" y="1061"/>
                        <a:pt x="37" y="1092"/>
                      </a:cubicBezTo>
                      <a:cubicBezTo>
                        <a:pt x="54" y="1108"/>
                        <a:pt x="73" y="1117"/>
                        <a:pt x="95" y="1117"/>
                      </a:cubicBezTo>
                      <a:cubicBezTo>
                        <a:pt x="115" y="1117"/>
                        <a:pt x="137" y="1106"/>
                        <a:pt x="157" y="1089"/>
                      </a:cubicBezTo>
                      <a:cubicBezTo>
                        <a:pt x="511" y="712"/>
                        <a:pt x="918" y="400"/>
                        <a:pt x="1376" y="160"/>
                      </a:cubicBezTo>
                      <a:cubicBezTo>
                        <a:pt x="1418" y="140"/>
                        <a:pt x="1432" y="87"/>
                        <a:pt x="1409" y="45"/>
                      </a:cubicBezTo>
                      <a:cubicBezTo>
                        <a:pt x="1396" y="16"/>
                        <a:pt x="1364" y="1"/>
                        <a:pt x="1333" y="1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7150;p57">
                  <a:extLst>
                    <a:ext uri="{FF2B5EF4-FFF2-40B4-BE49-F238E27FC236}">
                      <a16:creationId xmlns:a16="http://schemas.microsoft.com/office/drawing/2014/main" id="{CA4699CE-64E0-F2FE-8DFA-BFAE7142EBE8}"/>
                    </a:ext>
                  </a:extLst>
                </p:cNvPr>
                <p:cNvSpPr/>
                <p:nvPr/>
              </p:nvSpPr>
              <p:spPr>
                <a:xfrm>
                  <a:off x="3799974" y="3010313"/>
                  <a:ext cx="66086" cy="40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1" h="831" extrusionOk="0">
                      <a:moveTo>
                        <a:pt x="1275" y="0"/>
                      </a:moveTo>
                      <a:cubicBezTo>
                        <a:pt x="1266" y="0"/>
                        <a:pt x="1258" y="2"/>
                        <a:pt x="1250" y="4"/>
                      </a:cubicBezTo>
                      <a:cubicBezTo>
                        <a:pt x="809" y="158"/>
                        <a:pt x="405" y="384"/>
                        <a:pt x="42" y="682"/>
                      </a:cubicBezTo>
                      <a:cubicBezTo>
                        <a:pt x="3" y="710"/>
                        <a:pt x="0" y="766"/>
                        <a:pt x="28" y="800"/>
                      </a:cubicBezTo>
                      <a:cubicBezTo>
                        <a:pt x="45" y="822"/>
                        <a:pt x="70" y="830"/>
                        <a:pt x="95" y="830"/>
                      </a:cubicBezTo>
                      <a:cubicBezTo>
                        <a:pt x="115" y="830"/>
                        <a:pt x="134" y="827"/>
                        <a:pt x="148" y="814"/>
                      </a:cubicBezTo>
                      <a:cubicBezTo>
                        <a:pt x="491" y="532"/>
                        <a:pt x="882" y="311"/>
                        <a:pt x="1306" y="166"/>
                      </a:cubicBezTo>
                      <a:cubicBezTo>
                        <a:pt x="1351" y="152"/>
                        <a:pt x="1370" y="99"/>
                        <a:pt x="1356" y="57"/>
                      </a:cubicBezTo>
                      <a:cubicBezTo>
                        <a:pt x="1345" y="22"/>
                        <a:pt x="1309" y="0"/>
                        <a:pt x="127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" name="Google Shape;7151;p57">
                  <a:extLst>
                    <a:ext uri="{FF2B5EF4-FFF2-40B4-BE49-F238E27FC236}">
                      <a16:creationId xmlns:a16="http://schemas.microsoft.com/office/drawing/2014/main" id="{7DDAB094-3AA5-37BA-964F-D006D7C918E0}"/>
                    </a:ext>
                  </a:extLst>
                </p:cNvPr>
                <p:cNvSpPr/>
                <p:nvPr/>
              </p:nvSpPr>
              <p:spPr>
                <a:xfrm>
                  <a:off x="3865868" y="3117276"/>
                  <a:ext cx="112456" cy="8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3" h="1666" extrusionOk="0">
                      <a:moveTo>
                        <a:pt x="2333" y="1"/>
                      </a:moveTo>
                      <a:lnTo>
                        <a:pt x="2333" y="1"/>
                      </a:lnTo>
                      <a:cubicBezTo>
                        <a:pt x="1942" y="81"/>
                        <a:pt x="1643" y="383"/>
                        <a:pt x="1320" y="620"/>
                      </a:cubicBezTo>
                      <a:cubicBezTo>
                        <a:pt x="932" y="899"/>
                        <a:pt x="475" y="1086"/>
                        <a:pt x="0" y="1169"/>
                      </a:cubicBezTo>
                      <a:cubicBezTo>
                        <a:pt x="23" y="1368"/>
                        <a:pt x="126" y="1566"/>
                        <a:pt x="310" y="1635"/>
                      </a:cubicBezTo>
                      <a:cubicBezTo>
                        <a:pt x="364" y="1657"/>
                        <a:pt x="419" y="1666"/>
                        <a:pt x="475" y="1666"/>
                      </a:cubicBezTo>
                      <a:cubicBezTo>
                        <a:pt x="674" y="1666"/>
                        <a:pt x="877" y="1545"/>
                        <a:pt x="1041" y="1421"/>
                      </a:cubicBezTo>
                      <a:cubicBezTo>
                        <a:pt x="1535" y="1044"/>
                        <a:pt x="1970" y="589"/>
                        <a:pt x="2327" y="81"/>
                      </a:cubicBezTo>
                      <a:cubicBezTo>
                        <a:pt x="2330" y="87"/>
                        <a:pt x="2330" y="90"/>
                        <a:pt x="2330" y="95"/>
                      </a:cubicBezTo>
                      <a:cubicBezTo>
                        <a:pt x="2333" y="62"/>
                        <a:pt x="2333" y="31"/>
                        <a:pt x="2333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7152;p57">
                  <a:extLst>
                    <a:ext uri="{FF2B5EF4-FFF2-40B4-BE49-F238E27FC236}">
                      <a16:creationId xmlns:a16="http://schemas.microsoft.com/office/drawing/2014/main" id="{047D1CD0-4B11-9A7D-3AB8-123626044A10}"/>
                    </a:ext>
                  </a:extLst>
                </p:cNvPr>
                <p:cNvSpPr/>
                <p:nvPr/>
              </p:nvSpPr>
              <p:spPr>
                <a:xfrm>
                  <a:off x="3952056" y="2891974"/>
                  <a:ext cx="130773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3" h="5647" extrusionOk="0">
                      <a:moveTo>
                        <a:pt x="728" y="0"/>
                      </a:moveTo>
                      <a:cubicBezTo>
                        <a:pt x="480" y="0"/>
                        <a:pt x="236" y="67"/>
                        <a:pt x="1" y="166"/>
                      </a:cubicBezTo>
                      <a:cubicBezTo>
                        <a:pt x="399" y="883"/>
                        <a:pt x="846" y="1572"/>
                        <a:pt x="1342" y="2225"/>
                      </a:cubicBezTo>
                      <a:cubicBezTo>
                        <a:pt x="1535" y="2473"/>
                        <a:pt x="1739" y="2727"/>
                        <a:pt x="1800" y="3034"/>
                      </a:cubicBezTo>
                      <a:cubicBezTo>
                        <a:pt x="1850" y="3271"/>
                        <a:pt x="1811" y="3520"/>
                        <a:pt x="1758" y="3754"/>
                      </a:cubicBezTo>
                      <a:cubicBezTo>
                        <a:pt x="1607" y="4410"/>
                        <a:pt x="1340" y="5034"/>
                        <a:pt x="977" y="5598"/>
                      </a:cubicBezTo>
                      <a:cubicBezTo>
                        <a:pt x="1019" y="5620"/>
                        <a:pt x="1061" y="5634"/>
                        <a:pt x="1114" y="5643"/>
                      </a:cubicBezTo>
                      <a:cubicBezTo>
                        <a:pt x="1134" y="5645"/>
                        <a:pt x="1154" y="5647"/>
                        <a:pt x="1174" y="5647"/>
                      </a:cubicBezTo>
                      <a:cubicBezTo>
                        <a:pt x="1352" y="5647"/>
                        <a:pt x="1528" y="5540"/>
                        <a:pt x="1641" y="5400"/>
                      </a:cubicBezTo>
                      <a:cubicBezTo>
                        <a:pt x="1766" y="5244"/>
                        <a:pt x="1836" y="5048"/>
                        <a:pt x="1898" y="4856"/>
                      </a:cubicBezTo>
                      <a:cubicBezTo>
                        <a:pt x="2020" y="4493"/>
                        <a:pt x="2146" y="4133"/>
                        <a:pt x="2269" y="3771"/>
                      </a:cubicBezTo>
                      <a:cubicBezTo>
                        <a:pt x="2372" y="3469"/>
                        <a:pt x="2475" y="3165"/>
                        <a:pt x="2522" y="2847"/>
                      </a:cubicBezTo>
                      <a:cubicBezTo>
                        <a:pt x="2712" y="1606"/>
                        <a:pt x="2115" y="141"/>
                        <a:pt x="865" y="7"/>
                      </a:cubicBezTo>
                      <a:cubicBezTo>
                        <a:pt x="819" y="2"/>
                        <a:pt x="774" y="0"/>
                        <a:pt x="728" y="0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" name="Google Shape;7153;p57">
                  <a:extLst>
                    <a:ext uri="{FF2B5EF4-FFF2-40B4-BE49-F238E27FC236}">
                      <a16:creationId xmlns:a16="http://schemas.microsoft.com/office/drawing/2014/main" id="{0CE16533-414D-3EDA-0B9C-121DB15CA4EB}"/>
                    </a:ext>
                  </a:extLst>
                </p:cNvPr>
                <p:cNvSpPr/>
                <p:nvPr/>
              </p:nvSpPr>
              <p:spPr>
                <a:xfrm>
                  <a:off x="3952586" y="2335080"/>
                  <a:ext cx="662206" cy="7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38" h="15254" extrusionOk="0">
                      <a:moveTo>
                        <a:pt x="12600" y="1"/>
                      </a:moveTo>
                      <a:cubicBezTo>
                        <a:pt x="12068" y="1"/>
                        <a:pt x="11501" y="497"/>
                        <a:pt x="11121" y="811"/>
                      </a:cubicBezTo>
                      <a:cubicBezTo>
                        <a:pt x="7424" y="3849"/>
                        <a:pt x="3812" y="6996"/>
                        <a:pt x="291" y="10243"/>
                      </a:cubicBezTo>
                      <a:cubicBezTo>
                        <a:pt x="151" y="10372"/>
                        <a:pt x="1" y="10525"/>
                        <a:pt x="3" y="10715"/>
                      </a:cubicBezTo>
                      <a:cubicBezTo>
                        <a:pt x="9" y="10821"/>
                        <a:pt x="59" y="10919"/>
                        <a:pt x="109" y="11013"/>
                      </a:cubicBezTo>
                      <a:cubicBezTo>
                        <a:pt x="868" y="12406"/>
                        <a:pt x="1753" y="13734"/>
                        <a:pt x="2749" y="14969"/>
                      </a:cubicBezTo>
                      <a:cubicBezTo>
                        <a:pt x="2843" y="15084"/>
                        <a:pt x="2947" y="15209"/>
                        <a:pt x="3095" y="15243"/>
                      </a:cubicBezTo>
                      <a:cubicBezTo>
                        <a:pt x="3124" y="15250"/>
                        <a:pt x="3154" y="15253"/>
                        <a:pt x="3183" y="15253"/>
                      </a:cubicBezTo>
                      <a:cubicBezTo>
                        <a:pt x="3337" y="15253"/>
                        <a:pt x="3485" y="15165"/>
                        <a:pt x="3616" y="15078"/>
                      </a:cubicBezTo>
                      <a:cubicBezTo>
                        <a:pt x="5985" y="13527"/>
                        <a:pt x="8161" y="11683"/>
                        <a:pt x="10075" y="9599"/>
                      </a:cubicBezTo>
                      <a:cubicBezTo>
                        <a:pt x="11902" y="7613"/>
                        <a:pt x="13559" y="5244"/>
                        <a:pt x="13701" y="2549"/>
                      </a:cubicBezTo>
                      <a:cubicBezTo>
                        <a:pt x="13738" y="1866"/>
                        <a:pt x="13693" y="638"/>
                        <a:pt x="13085" y="170"/>
                      </a:cubicBezTo>
                      <a:cubicBezTo>
                        <a:pt x="12931" y="50"/>
                        <a:pt x="12767" y="1"/>
                        <a:pt x="126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7154;p57">
                  <a:extLst>
                    <a:ext uri="{FF2B5EF4-FFF2-40B4-BE49-F238E27FC236}">
                      <a16:creationId xmlns:a16="http://schemas.microsoft.com/office/drawing/2014/main" id="{1BE83304-5BB4-9EAC-D5F9-29E8303B3D6F}"/>
                    </a:ext>
                  </a:extLst>
                </p:cNvPr>
                <p:cNvSpPr/>
                <p:nvPr/>
              </p:nvSpPr>
              <p:spPr>
                <a:xfrm>
                  <a:off x="3952731" y="2691544"/>
                  <a:ext cx="237108" cy="378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9" h="7856" extrusionOk="0">
                      <a:moveTo>
                        <a:pt x="3432" y="0"/>
                      </a:moveTo>
                      <a:lnTo>
                        <a:pt x="3432" y="0"/>
                      </a:lnTo>
                      <a:cubicBezTo>
                        <a:pt x="2375" y="940"/>
                        <a:pt x="1328" y="1889"/>
                        <a:pt x="291" y="2846"/>
                      </a:cubicBezTo>
                      <a:cubicBezTo>
                        <a:pt x="151" y="2974"/>
                        <a:pt x="0" y="3127"/>
                        <a:pt x="6" y="3314"/>
                      </a:cubicBezTo>
                      <a:cubicBezTo>
                        <a:pt x="9" y="3423"/>
                        <a:pt x="62" y="3521"/>
                        <a:pt x="109" y="3616"/>
                      </a:cubicBezTo>
                      <a:cubicBezTo>
                        <a:pt x="871" y="5008"/>
                        <a:pt x="1752" y="6336"/>
                        <a:pt x="2748" y="7569"/>
                      </a:cubicBezTo>
                      <a:cubicBezTo>
                        <a:pt x="2843" y="7686"/>
                        <a:pt x="2949" y="7812"/>
                        <a:pt x="3094" y="7845"/>
                      </a:cubicBezTo>
                      <a:cubicBezTo>
                        <a:pt x="3124" y="7852"/>
                        <a:pt x="3154" y="7855"/>
                        <a:pt x="3183" y="7855"/>
                      </a:cubicBezTo>
                      <a:cubicBezTo>
                        <a:pt x="3336" y="7855"/>
                        <a:pt x="3485" y="7767"/>
                        <a:pt x="3619" y="7680"/>
                      </a:cubicBezTo>
                      <a:cubicBezTo>
                        <a:pt x="4060" y="7393"/>
                        <a:pt x="4492" y="7089"/>
                        <a:pt x="4919" y="6779"/>
                      </a:cubicBezTo>
                      <a:cubicBezTo>
                        <a:pt x="4475" y="6439"/>
                        <a:pt x="4177" y="5914"/>
                        <a:pt x="3954" y="5390"/>
                      </a:cubicBezTo>
                      <a:cubicBezTo>
                        <a:pt x="3234" y="3702"/>
                        <a:pt x="3064" y="1794"/>
                        <a:pt x="343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7155;p57">
                  <a:extLst>
                    <a:ext uri="{FF2B5EF4-FFF2-40B4-BE49-F238E27FC236}">
                      <a16:creationId xmlns:a16="http://schemas.microsoft.com/office/drawing/2014/main" id="{18FDAC06-3D11-35B9-0067-FC7016CB6278}"/>
                    </a:ext>
                  </a:extLst>
                </p:cNvPr>
                <p:cNvSpPr/>
                <p:nvPr/>
              </p:nvSpPr>
              <p:spPr>
                <a:xfrm>
                  <a:off x="3952586" y="2779612"/>
                  <a:ext cx="233782" cy="290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0" h="6029" extrusionOk="0">
                      <a:moveTo>
                        <a:pt x="1404" y="0"/>
                      </a:moveTo>
                      <a:cubicBezTo>
                        <a:pt x="1030" y="338"/>
                        <a:pt x="659" y="676"/>
                        <a:pt x="291" y="1019"/>
                      </a:cubicBezTo>
                      <a:cubicBezTo>
                        <a:pt x="151" y="1147"/>
                        <a:pt x="1" y="1300"/>
                        <a:pt x="3" y="1487"/>
                      </a:cubicBezTo>
                      <a:cubicBezTo>
                        <a:pt x="9" y="1596"/>
                        <a:pt x="59" y="1694"/>
                        <a:pt x="109" y="1789"/>
                      </a:cubicBezTo>
                      <a:cubicBezTo>
                        <a:pt x="868" y="3181"/>
                        <a:pt x="1753" y="4509"/>
                        <a:pt x="2749" y="5742"/>
                      </a:cubicBezTo>
                      <a:cubicBezTo>
                        <a:pt x="2843" y="5859"/>
                        <a:pt x="2947" y="5985"/>
                        <a:pt x="3095" y="6018"/>
                      </a:cubicBezTo>
                      <a:cubicBezTo>
                        <a:pt x="3124" y="6025"/>
                        <a:pt x="3154" y="6028"/>
                        <a:pt x="3183" y="6028"/>
                      </a:cubicBezTo>
                      <a:cubicBezTo>
                        <a:pt x="3337" y="6028"/>
                        <a:pt x="3485" y="5940"/>
                        <a:pt x="3616" y="5853"/>
                      </a:cubicBezTo>
                      <a:cubicBezTo>
                        <a:pt x="4032" y="5580"/>
                        <a:pt x="4439" y="5295"/>
                        <a:pt x="4849" y="5003"/>
                      </a:cubicBezTo>
                      <a:cubicBezTo>
                        <a:pt x="3979" y="4453"/>
                        <a:pt x="3279" y="3647"/>
                        <a:pt x="2732" y="2768"/>
                      </a:cubicBezTo>
                      <a:cubicBezTo>
                        <a:pt x="2191" y="1900"/>
                        <a:pt x="1786" y="952"/>
                        <a:pt x="140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7156;p57">
                  <a:extLst>
                    <a:ext uri="{FF2B5EF4-FFF2-40B4-BE49-F238E27FC236}">
                      <a16:creationId xmlns:a16="http://schemas.microsoft.com/office/drawing/2014/main" id="{535D0781-5A89-667F-2CE7-C80215D7E9C7}"/>
                    </a:ext>
                  </a:extLst>
                </p:cNvPr>
                <p:cNvSpPr/>
                <p:nvPr/>
              </p:nvSpPr>
              <p:spPr>
                <a:xfrm>
                  <a:off x="3986907" y="2779612"/>
                  <a:ext cx="199462" cy="27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8" h="5748" extrusionOk="0">
                      <a:moveTo>
                        <a:pt x="692" y="0"/>
                      </a:moveTo>
                      <a:cubicBezTo>
                        <a:pt x="460" y="210"/>
                        <a:pt x="232" y="422"/>
                        <a:pt x="0" y="631"/>
                      </a:cubicBezTo>
                      <a:cubicBezTo>
                        <a:pt x="770" y="2497"/>
                        <a:pt x="1724" y="4288"/>
                        <a:pt x="3066" y="5747"/>
                      </a:cubicBezTo>
                      <a:cubicBezTo>
                        <a:pt x="3429" y="5505"/>
                        <a:pt x="3783" y="5254"/>
                        <a:pt x="4137" y="5000"/>
                      </a:cubicBezTo>
                      <a:cubicBezTo>
                        <a:pt x="3267" y="4453"/>
                        <a:pt x="2567" y="3647"/>
                        <a:pt x="2020" y="2768"/>
                      </a:cubicBezTo>
                      <a:cubicBezTo>
                        <a:pt x="1479" y="1900"/>
                        <a:pt x="1074" y="952"/>
                        <a:pt x="69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7157;p57">
                  <a:extLst>
                    <a:ext uri="{FF2B5EF4-FFF2-40B4-BE49-F238E27FC236}">
                      <a16:creationId xmlns:a16="http://schemas.microsoft.com/office/drawing/2014/main" id="{909593CF-3EE7-7CCE-3A7E-801E68A0FFD8}"/>
                    </a:ext>
                  </a:extLst>
                </p:cNvPr>
                <p:cNvSpPr/>
                <p:nvPr/>
              </p:nvSpPr>
              <p:spPr>
                <a:xfrm>
                  <a:off x="4225032" y="1613042"/>
                  <a:ext cx="887986" cy="808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22" h="16764" extrusionOk="0">
                      <a:moveTo>
                        <a:pt x="10878" y="0"/>
                      </a:moveTo>
                      <a:cubicBezTo>
                        <a:pt x="8660" y="840"/>
                        <a:pt x="5631" y="1668"/>
                        <a:pt x="3884" y="3270"/>
                      </a:cubicBezTo>
                      <a:cubicBezTo>
                        <a:pt x="2846" y="4227"/>
                        <a:pt x="2037" y="5404"/>
                        <a:pt x="1382" y="6654"/>
                      </a:cubicBezTo>
                      <a:cubicBezTo>
                        <a:pt x="592" y="8160"/>
                        <a:pt x="1" y="9865"/>
                        <a:pt x="285" y="11541"/>
                      </a:cubicBezTo>
                      <a:cubicBezTo>
                        <a:pt x="347" y="11921"/>
                        <a:pt x="456" y="12297"/>
                        <a:pt x="640" y="12638"/>
                      </a:cubicBezTo>
                      <a:cubicBezTo>
                        <a:pt x="852" y="13031"/>
                        <a:pt x="1156" y="13366"/>
                        <a:pt x="1477" y="13676"/>
                      </a:cubicBezTo>
                      <a:cubicBezTo>
                        <a:pt x="3209" y="15358"/>
                        <a:pt x="5508" y="16437"/>
                        <a:pt x="7907" y="16700"/>
                      </a:cubicBezTo>
                      <a:cubicBezTo>
                        <a:pt x="8295" y="16742"/>
                        <a:pt x="8685" y="16763"/>
                        <a:pt x="9074" y="16763"/>
                      </a:cubicBezTo>
                      <a:cubicBezTo>
                        <a:pt x="11097" y="16763"/>
                        <a:pt x="13118" y="16199"/>
                        <a:pt x="14840" y="15135"/>
                      </a:cubicBezTo>
                      <a:cubicBezTo>
                        <a:pt x="15420" y="14778"/>
                        <a:pt x="15967" y="14362"/>
                        <a:pt x="16410" y="13846"/>
                      </a:cubicBezTo>
                      <a:cubicBezTo>
                        <a:pt x="16806" y="13383"/>
                        <a:pt x="17108" y="12847"/>
                        <a:pt x="17376" y="12297"/>
                      </a:cubicBezTo>
                      <a:cubicBezTo>
                        <a:pt x="17847" y="11329"/>
                        <a:pt x="18218" y="10294"/>
                        <a:pt x="18321" y="9215"/>
                      </a:cubicBezTo>
                      <a:cubicBezTo>
                        <a:pt x="18422" y="8138"/>
                        <a:pt x="18238" y="7016"/>
                        <a:pt x="17666" y="6099"/>
                      </a:cubicBezTo>
                      <a:cubicBezTo>
                        <a:pt x="17125" y="5231"/>
                        <a:pt x="16028" y="4874"/>
                        <a:pt x="15283" y="4171"/>
                      </a:cubicBezTo>
                      <a:cubicBezTo>
                        <a:pt x="13813" y="2779"/>
                        <a:pt x="12346" y="1387"/>
                        <a:pt x="10878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7158;p57">
                  <a:extLst>
                    <a:ext uri="{FF2B5EF4-FFF2-40B4-BE49-F238E27FC236}">
                      <a16:creationId xmlns:a16="http://schemas.microsoft.com/office/drawing/2014/main" id="{EF920208-1A95-FB64-B422-508AC65E7B58}"/>
                    </a:ext>
                  </a:extLst>
                </p:cNvPr>
                <p:cNvSpPr/>
                <p:nvPr/>
              </p:nvSpPr>
              <p:spPr>
                <a:xfrm>
                  <a:off x="4225321" y="1613139"/>
                  <a:ext cx="885576" cy="80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72" h="16770" extrusionOk="0">
                      <a:moveTo>
                        <a:pt x="10872" y="1"/>
                      </a:moveTo>
                      <a:cubicBezTo>
                        <a:pt x="8654" y="841"/>
                        <a:pt x="5625" y="1669"/>
                        <a:pt x="3881" y="3279"/>
                      </a:cubicBezTo>
                      <a:cubicBezTo>
                        <a:pt x="2846" y="4233"/>
                        <a:pt x="2037" y="5416"/>
                        <a:pt x="1381" y="6660"/>
                      </a:cubicBezTo>
                      <a:cubicBezTo>
                        <a:pt x="589" y="8167"/>
                        <a:pt x="0" y="9871"/>
                        <a:pt x="282" y="11551"/>
                      </a:cubicBezTo>
                      <a:cubicBezTo>
                        <a:pt x="344" y="11930"/>
                        <a:pt x="452" y="12307"/>
                        <a:pt x="636" y="12644"/>
                      </a:cubicBezTo>
                      <a:cubicBezTo>
                        <a:pt x="846" y="13038"/>
                        <a:pt x="1153" y="13372"/>
                        <a:pt x="1473" y="13685"/>
                      </a:cubicBezTo>
                      <a:cubicBezTo>
                        <a:pt x="3203" y="15364"/>
                        <a:pt x="5505" y="16447"/>
                        <a:pt x="7904" y="16706"/>
                      </a:cubicBezTo>
                      <a:cubicBezTo>
                        <a:pt x="8291" y="16748"/>
                        <a:pt x="8679" y="16769"/>
                        <a:pt x="9068" y="16769"/>
                      </a:cubicBezTo>
                      <a:cubicBezTo>
                        <a:pt x="11091" y="16769"/>
                        <a:pt x="13114" y="16203"/>
                        <a:pt x="14836" y="15141"/>
                      </a:cubicBezTo>
                      <a:cubicBezTo>
                        <a:pt x="15417" y="14781"/>
                        <a:pt x="15964" y="14371"/>
                        <a:pt x="16407" y="13855"/>
                      </a:cubicBezTo>
                      <a:cubicBezTo>
                        <a:pt x="16803" y="13392"/>
                        <a:pt x="17107" y="12853"/>
                        <a:pt x="17372" y="12307"/>
                      </a:cubicBezTo>
                      <a:cubicBezTo>
                        <a:pt x="17844" y="11333"/>
                        <a:pt x="18218" y="10298"/>
                        <a:pt x="18318" y="9224"/>
                      </a:cubicBezTo>
                      <a:cubicBezTo>
                        <a:pt x="18371" y="8671"/>
                        <a:pt x="18346" y="8108"/>
                        <a:pt x="18234" y="7564"/>
                      </a:cubicBezTo>
                      <a:cubicBezTo>
                        <a:pt x="18003" y="8593"/>
                        <a:pt x="17696" y="9603"/>
                        <a:pt x="17230" y="10557"/>
                      </a:cubicBezTo>
                      <a:cubicBezTo>
                        <a:pt x="15636" y="13792"/>
                        <a:pt x="12102" y="15961"/>
                        <a:pt x="8505" y="15961"/>
                      </a:cubicBezTo>
                      <a:cubicBezTo>
                        <a:pt x="8358" y="15961"/>
                        <a:pt x="8210" y="15957"/>
                        <a:pt x="8063" y="15950"/>
                      </a:cubicBezTo>
                      <a:cubicBezTo>
                        <a:pt x="7455" y="15922"/>
                        <a:pt x="6830" y="15827"/>
                        <a:pt x="6311" y="15515"/>
                      </a:cubicBezTo>
                      <a:cubicBezTo>
                        <a:pt x="5792" y="15200"/>
                        <a:pt x="5390" y="14625"/>
                        <a:pt x="5435" y="14022"/>
                      </a:cubicBezTo>
                      <a:cubicBezTo>
                        <a:pt x="5496" y="13205"/>
                        <a:pt x="6277" y="12653"/>
                        <a:pt x="6634" y="11916"/>
                      </a:cubicBezTo>
                      <a:cubicBezTo>
                        <a:pt x="6838" y="11503"/>
                        <a:pt x="6905" y="11040"/>
                        <a:pt x="7089" y="10622"/>
                      </a:cubicBezTo>
                      <a:cubicBezTo>
                        <a:pt x="7271" y="10206"/>
                        <a:pt x="7563" y="9852"/>
                        <a:pt x="7854" y="9503"/>
                      </a:cubicBezTo>
                      <a:cubicBezTo>
                        <a:pt x="9765" y="7198"/>
                        <a:pt x="11737" y="4942"/>
                        <a:pt x="13768" y="2740"/>
                      </a:cubicBezTo>
                      <a:cubicBezTo>
                        <a:pt x="12800" y="1828"/>
                        <a:pt x="11835" y="913"/>
                        <a:pt x="10872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7159;p57">
                  <a:extLst>
                    <a:ext uri="{FF2B5EF4-FFF2-40B4-BE49-F238E27FC236}">
                      <a16:creationId xmlns:a16="http://schemas.microsoft.com/office/drawing/2014/main" id="{F057AE6A-8C35-9EAF-38F3-D4177CF55D71}"/>
                    </a:ext>
                  </a:extLst>
                </p:cNvPr>
                <p:cNvSpPr/>
                <p:nvPr/>
              </p:nvSpPr>
              <p:spPr>
                <a:xfrm>
                  <a:off x="4713862" y="1931666"/>
                  <a:ext cx="155357" cy="120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3" h="2505" extrusionOk="0">
                      <a:moveTo>
                        <a:pt x="185" y="0"/>
                      </a:moveTo>
                      <a:cubicBezTo>
                        <a:pt x="141" y="0"/>
                        <a:pt x="97" y="18"/>
                        <a:pt x="65" y="52"/>
                      </a:cubicBezTo>
                      <a:cubicBezTo>
                        <a:pt x="1" y="119"/>
                        <a:pt x="6" y="228"/>
                        <a:pt x="70" y="289"/>
                      </a:cubicBezTo>
                      <a:lnTo>
                        <a:pt x="1326" y="1469"/>
                      </a:lnTo>
                      <a:cubicBezTo>
                        <a:pt x="1467" y="1601"/>
                        <a:pt x="1737" y="1852"/>
                        <a:pt x="2055" y="1852"/>
                      </a:cubicBezTo>
                      <a:cubicBezTo>
                        <a:pt x="2102" y="1852"/>
                        <a:pt x="2150" y="1847"/>
                        <a:pt x="2199" y="1835"/>
                      </a:cubicBezTo>
                      <a:cubicBezTo>
                        <a:pt x="2419" y="1782"/>
                        <a:pt x="2565" y="1612"/>
                        <a:pt x="2665" y="1447"/>
                      </a:cubicBezTo>
                      <a:cubicBezTo>
                        <a:pt x="2802" y="1698"/>
                        <a:pt x="2830" y="2013"/>
                        <a:pt x="2729" y="2278"/>
                      </a:cubicBezTo>
                      <a:cubicBezTo>
                        <a:pt x="2693" y="2362"/>
                        <a:pt x="2740" y="2462"/>
                        <a:pt x="2827" y="2493"/>
                      </a:cubicBezTo>
                      <a:cubicBezTo>
                        <a:pt x="2846" y="2501"/>
                        <a:pt x="2866" y="2504"/>
                        <a:pt x="2885" y="2504"/>
                      </a:cubicBezTo>
                      <a:cubicBezTo>
                        <a:pt x="2952" y="2504"/>
                        <a:pt x="3019" y="2462"/>
                        <a:pt x="3047" y="2401"/>
                      </a:cubicBezTo>
                      <a:cubicBezTo>
                        <a:pt x="3223" y="1932"/>
                        <a:pt x="3109" y="1374"/>
                        <a:pt x="2763" y="1012"/>
                      </a:cubicBezTo>
                      <a:cubicBezTo>
                        <a:pt x="2732" y="979"/>
                        <a:pt x="2687" y="960"/>
                        <a:pt x="2640" y="960"/>
                      </a:cubicBezTo>
                      <a:cubicBezTo>
                        <a:pt x="2632" y="960"/>
                        <a:pt x="2623" y="960"/>
                        <a:pt x="2615" y="962"/>
                      </a:cubicBezTo>
                      <a:cubicBezTo>
                        <a:pt x="2559" y="973"/>
                        <a:pt x="2511" y="1009"/>
                        <a:pt x="2489" y="1059"/>
                      </a:cubicBezTo>
                      <a:cubicBezTo>
                        <a:pt x="2397" y="1254"/>
                        <a:pt x="2288" y="1469"/>
                        <a:pt x="2118" y="1511"/>
                      </a:cubicBezTo>
                      <a:cubicBezTo>
                        <a:pt x="2099" y="1516"/>
                        <a:pt x="2079" y="1518"/>
                        <a:pt x="2059" y="1518"/>
                      </a:cubicBezTo>
                      <a:cubicBezTo>
                        <a:pt x="1894" y="1518"/>
                        <a:pt x="1717" y="1371"/>
                        <a:pt x="1557" y="1224"/>
                      </a:cubicBezTo>
                      <a:lnTo>
                        <a:pt x="302" y="46"/>
                      </a:lnTo>
                      <a:cubicBezTo>
                        <a:pt x="270" y="15"/>
                        <a:pt x="227" y="0"/>
                        <a:pt x="185" y="0"/>
                      </a:cubicBezTo>
                      <a:close/>
                    </a:path>
                  </a:pathLst>
                </a:custGeom>
                <a:solidFill>
                  <a:srgbClr val="91585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7160;p57">
                  <a:extLst>
                    <a:ext uri="{FF2B5EF4-FFF2-40B4-BE49-F238E27FC236}">
                      <a16:creationId xmlns:a16="http://schemas.microsoft.com/office/drawing/2014/main" id="{AFF4FA67-88DD-4114-20AD-5F8CE76FA687}"/>
                    </a:ext>
                  </a:extLst>
                </p:cNvPr>
                <p:cNvSpPr/>
                <p:nvPr/>
              </p:nvSpPr>
              <p:spPr>
                <a:xfrm>
                  <a:off x="4787565" y="2076035"/>
                  <a:ext cx="130629" cy="7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1499" extrusionOk="0">
                      <a:moveTo>
                        <a:pt x="2519" y="1"/>
                      </a:moveTo>
                      <a:cubicBezTo>
                        <a:pt x="2463" y="1"/>
                        <a:pt x="2409" y="28"/>
                        <a:pt x="2375" y="78"/>
                      </a:cubicBezTo>
                      <a:cubicBezTo>
                        <a:pt x="1952" y="741"/>
                        <a:pt x="1169" y="1158"/>
                        <a:pt x="386" y="1158"/>
                      </a:cubicBezTo>
                      <a:cubicBezTo>
                        <a:pt x="321" y="1158"/>
                        <a:pt x="257" y="1155"/>
                        <a:pt x="193" y="1150"/>
                      </a:cubicBezTo>
                      <a:cubicBezTo>
                        <a:pt x="188" y="1149"/>
                        <a:pt x="182" y="1149"/>
                        <a:pt x="177" y="1149"/>
                      </a:cubicBezTo>
                      <a:cubicBezTo>
                        <a:pt x="89" y="1149"/>
                        <a:pt x="17" y="1214"/>
                        <a:pt x="6" y="1303"/>
                      </a:cubicBezTo>
                      <a:cubicBezTo>
                        <a:pt x="0" y="1395"/>
                        <a:pt x="67" y="1476"/>
                        <a:pt x="160" y="1487"/>
                      </a:cubicBezTo>
                      <a:cubicBezTo>
                        <a:pt x="238" y="1493"/>
                        <a:pt x="313" y="1498"/>
                        <a:pt x="388" y="1498"/>
                      </a:cubicBezTo>
                      <a:cubicBezTo>
                        <a:pt x="1287" y="1498"/>
                        <a:pt x="2177" y="1019"/>
                        <a:pt x="2662" y="260"/>
                      </a:cubicBezTo>
                      <a:cubicBezTo>
                        <a:pt x="2709" y="179"/>
                        <a:pt x="2684" y="78"/>
                        <a:pt x="2609" y="25"/>
                      </a:cubicBezTo>
                      <a:cubicBezTo>
                        <a:pt x="2580" y="9"/>
                        <a:pt x="2549" y="1"/>
                        <a:pt x="2519" y="1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7161;p57">
                  <a:extLst>
                    <a:ext uri="{FF2B5EF4-FFF2-40B4-BE49-F238E27FC236}">
                      <a16:creationId xmlns:a16="http://schemas.microsoft.com/office/drawing/2014/main" id="{5AAB1D41-FDB1-B4B5-6D05-3AC9D044DC95}"/>
                    </a:ext>
                  </a:extLst>
                </p:cNvPr>
                <p:cNvSpPr/>
                <p:nvPr/>
              </p:nvSpPr>
              <p:spPr>
                <a:xfrm rot="964708">
                  <a:off x="4804918" y="1813809"/>
                  <a:ext cx="31091" cy="84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1755" extrusionOk="0">
                      <a:moveTo>
                        <a:pt x="645" y="0"/>
                      </a:moveTo>
                      <a:lnTo>
                        <a:pt x="645" y="0"/>
                      </a:lnTo>
                      <a:cubicBezTo>
                        <a:pt x="455" y="39"/>
                        <a:pt x="313" y="176"/>
                        <a:pt x="215" y="318"/>
                      </a:cubicBezTo>
                      <a:cubicBezTo>
                        <a:pt x="118" y="466"/>
                        <a:pt x="56" y="628"/>
                        <a:pt x="28" y="795"/>
                      </a:cubicBezTo>
                      <a:cubicBezTo>
                        <a:pt x="0" y="963"/>
                        <a:pt x="6" y="1138"/>
                        <a:pt x="48" y="1306"/>
                      </a:cubicBezTo>
                      <a:cubicBezTo>
                        <a:pt x="90" y="1473"/>
                        <a:pt x="171" y="1643"/>
                        <a:pt x="324" y="1755"/>
                      </a:cubicBezTo>
                      <a:cubicBezTo>
                        <a:pt x="371" y="1574"/>
                        <a:pt x="410" y="1437"/>
                        <a:pt x="441" y="1292"/>
                      </a:cubicBezTo>
                      <a:cubicBezTo>
                        <a:pt x="475" y="1150"/>
                        <a:pt x="503" y="1013"/>
                        <a:pt x="525" y="876"/>
                      </a:cubicBezTo>
                      <a:cubicBezTo>
                        <a:pt x="550" y="739"/>
                        <a:pt x="567" y="606"/>
                        <a:pt x="586" y="466"/>
                      </a:cubicBezTo>
                      <a:cubicBezTo>
                        <a:pt x="603" y="321"/>
                        <a:pt x="614" y="187"/>
                        <a:pt x="645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7162;p57">
                  <a:extLst>
                    <a:ext uri="{FF2B5EF4-FFF2-40B4-BE49-F238E27FC236}">
                      <a16:creationId xmlns:a16="http://schemas.microsoft.com/office/drawing/2014/main" id="{266EAFC6-7755-C620-9ABD-3B92BAF91993}"/>
                    </a:ext>
                  </a:extLst>
                </p:cNvPr>
                <p:cNvSpPr/>
                <p:nvPr/>
              </p:nvSpPr>
              <p:spPr>
                <a:xfrm rot="-1162199">
                  <a:off x="4586123" y="2041137"/>
                  <a:ext cx="82765" cy="39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7" h="822" extrusionOk="0">
                      <a:moveTo>
                        <a:pt x="1113" y="0"/>
                      </a:moveTo>
                      <a:cubicBezTo>
                        <a:pt x="973" y="0"/>
                        <a:pt x="834" y="24"/>
                        <a:pt x="703" y="69"/>
                      </a:cubicBezTo>
                      <a:cubicBezTo>
                        <a:pt x="539" y="130"/>
                        <a:pt x="383" y="217"/>
                        <a:pt x="249" y="339"/>
                      </a:cubicBezTo>
                      <a:cubicBezTo>
                        <a:pt x="120" y="459"/>
                        <a:pt x="6" y="632"/>
                        <a:pt x="0" y="822"/>
                      </a:cubicBezTo>
                      <a:cubicBezTo>
                        <a:pt x="179" y="758"/>
                        <a:pt x="318" y="719"/>
                        <a:pt x="450" y="677"/>
                      </a:cubicBezTo>
                      <a:cubicBezTo>
                        <a:pt x="586" y="635"/>
                        <a:pt x="723" y="596"/>
                        <a:pt x="860" y="551"/>
                      </a:cubicBezTo>
                      <a:cubicBezTo>
                        <a:pt x="994" y="507"/>
                        <a:pt x="1130" y="456"/>
                        <a:pt x="1270" y="398"/>
                      </a:cubicBezTo>
                      <a:cubicBezTo>
                        <a:pt x="1409" y="339"/>
                        <a:pt x="1549" y="275"/>
                        <a:pt x="1716" y="189"/>
                      </a:cubicBezTo>
                      <a:cubicBezTo>
                        <a:pt x="1571" y="63"/>
                        <a:pt x="1390" y="18"/>
                        <a:pt x="1214" y="5"/>
                      </a:cubicBezTo>
                      <a:cubicBezTo>
                        <a:pt x="1180" y="2"/>
                        <a:pt x="1147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7163;p57">
                  <a:extLst>
                    <a:ext uri="{FF2B5EF4-FFF2-40B4-BE49-F238E27FC236}">
                      <a16:creationId xmlns:a16="http://schemas.microsoft.com/office/drawing/2014/main" id="{DD6A7434-7596-1831-CD6F-1670419F31CE}"/>
                    </a:ext>
                  </a:extLst>
                </p:cNvPr>
                <p:cNvSpPr/>
                <p:nvPr/>
              </p:nvSpPr>
              <p:spPr>
                <a:xfrm>
                  <a:off x="4219247" y="1635119"/>
                  <a:ext cx="682788" cy="69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5" h="14424" extrusionOk="0">
                      <a:moveTo>
                        <a:pt x="11921" y="0"/>
                      </a:moveTo>
                      <a:cubicBezTo>
                        <a:pt x="11374" y="0"/>
                        <a:pt x="10825" y="134"/>
                        <a:pt x="10304" y="315"/>
                      </a:cubicBezTo>
                      <a:cubicBezTo>
                        <a:pt x="8881" y="806"/>
                        <a:pt x="7609" y="1640"/>
                        <a:pt x="6350" y="2466"/>
                      </a:cubicBezTo>
                      <a:cubicBezTo>
                        <a:pt x="5424" y="3068"/>
                        <a:pt x="4490" y="3688"/>
                        <a:pt x="3750" y="4505"/>
                      </a:cubicBezTo>
                      <a:cubicBezTo>
                        <a:pt x="3031" y="5309"/>
                        <a:pt x="2526" y="6274"/>
                        <a:pt x="2029" y="7231"/>
                      </a:cubicBezTo>
                      <a:cubicBezTo>
                        <a:pt x="1669" y="7917"/>
                        <a:pt x="1315" y="8603"/>
                        <a:pt x="955" y="9290"/>
                      </a:cubicBezTo>
                      <a:cubicBezTo>
                        <a:pt x="682" y="9806"/>
                        <a:pt x="26" y="10626"/>
                        <a:pt x="18" y="11220"/>
                      </a:cubicBezTo>
                      <a:cubicBezTo>
                        <a:pt x="1" y="12263"/>
                        <a:pt x="1415" y="13636"/>
                        <a:pt x="2152" y="14216"/>
                      </a:cubicBezTo>
                      <a:cubicBezTo>
                        <a:pt x="2284" y="14319"/>
                        <a:pt x="2435" y="14424"/>
                        <a:pt x="2596" y="14424"/>
                      </a:cubicBezTo>
                      <a:cubicBezTo>
                        <a:pt x="2619" y="14424"/>
                        <a:pt x="2642" y="14422"/>
                        <a:pt x="2665" y="14417"/>
                      </a:cubicBezTo>
                      <a:cubicBezTo>
                        <a:pt x="2796" y="14392"/>
                        <a:pt x="2902" y="14303"/>
                        <a:pt x="2994" y="14211"/>
                      </a:cubicBezTo>
                      <a:cubicBezTo>
                        <a:pt x="4186" y="13120"/>
                        <a:pt x="5268" y="11918"/>
                        <a:pt x="6230" y="10623"/>
                      </a:cubicBezTo>
                      <a:cubicBezTo>
                        <a:pt x="6283" y="10553"/>
                        <a:pt x="6339" y="10478"/>
                        <a:pt x="6353" y="10389"/>
                      </a:cubicBezTo>
                      <a:cubicBezTo>
                        <a:pt x="6370" y="10274"/>
                        <a:pt x="6322" y="10163"/>
                        <a:pt x="6272" y="10060"/>
                      </a:cubicBezTo>
                      <a:cubicBezTo>
                        <a:pt x="5798" y="9036"/>
                        <a:pt x="5430" y="7962"/>
                        <a:pt x="5184" y="6865"/>
                      </a:cubicBezTo>
                      <a:lnTo>
                        <a:pt x="5184" y="6865"/>
                      </a:lnTo>
                      <a:cubicBezTo>
                        <a:pt x="5541" y="7387"/>
                        <a:pt x="5991" y="7844"/>
                        <a:pt x="6507" y="8204"/>
                      </a:cubicBezTo>
                      <a:cubicBezTo>
                        <a:pt x="6614" y="8277"/>
                        <a:pt x="6735" y="8350"/>
                        <a:pt x="6860" y="8350"/>
                      </a:cubicBezTo>
                      <a:cubicBezTo>
                        <a:pt x="6869" y="8350"/>
                        <a:pt x="6877" y="8350"/>
                        <a:pt x="6886" y="8349"/>
                      </a:cubicBezTo>
                      <a:cubicBezTo>
                        <a:pt x="7003" y="8338"/>
                        <a:pt x="7104" y="8268"/>
                        <a:pt x="7201" y="8196"/>
                      </a:cubicBezTo>
                      <a:cubicBezTo>
                        <a:pt x="8273" y="7398"/>
                        <a:pt x="9266" y="6494"/>
                        <a:pt x="10170" y="5507"/>
                      </a:cubicBezTo>
                      <a:cubicBezTo>
                        <a:pt x="10471" y="5172"/>
                        <a:pt x="10783" y="4795"/>
                        <a:pt x="10814" y="4346"/>
                      </a:cubicBezTo>
                      <a:cubicBezTo>
                        <a:pt x="10861" y="3660"/>
                        <a:pt x="10248" y="3066"/>
                        <a:pt x="10259" y="2379"/>
                      </a:cubicBezTo>
                      <a:lnTo>
                        <a:pt x="10259" y="2379"/>
                      </a:lnTo>
                      <a:lnTo>
                        <a:pt x="11233" y="3197"/>
                      </a:lnTo>
                      <a:cubicBezTo>
                        <a:pt x="11327" y="3272"/>
                        <a:pt x="11428" y="3356"/>
                        <a:pt x="11551" y="3356"/>
                      </a:cubicBezTo>
                      <a:cubicBezTo>
                        <a:pt x="11553" y="3356"/>
                        <a:pt x="11555" y="3356"/>
                        <a:pt x="11557" y="3356"/>
                      </a:cubicBezTo>
                      <a:cubicBezTo>
                        <a:pt x="11666" y="3356"/>
                        <a:pt x="11762" y="3288"/>
                        <a:pt x="11849" y="3227"/>
                      </a:cubicBezTo>
                      <a:cubicBezTo>
                        <a:pt x="12533" y="2742"/>
                        <a:pt x="13219" y="2254"/>
                        <a:pt x="13902" y="1768"/>
                      </a:cubicBezTo>
                      <a:cubicBezTo>
                        <a:pt x="13983" y="1710"/>
                        <a:pt x="14067" y="1651"/>
                        <a:pt x="14109" y="1559"/>
                      </a:cubicBezTo>
                      <a:cubicBezTo>
                        <a:pt x="14165" y="1434"/>
                        <a:pt x="14120" y="1283"/>
                        <a:pt x="14061" y="1160"/>
                      </a:cubicBezTo>
                      <a:cubicBezTo>
                        <a:pt x="13755" y="527"/>
                        <a:pt x="13071" y="133"/>
                        <a:pt x="12376" y="33"/>
                      </a:cubicBezTo>
                      <a:cubicBezTo>
                        <a:pt x="12225" y="11"/>
                        <a:pt x="12073" y="0"/>
                        <a:pt x="11921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7164;p57">
                  <a:extLst>
                    <a:ext uri="{FF2B5EF4-FFF2-40B4-BE49-F238E27FC236}">
                      <a16:creationId xmlns:a16="http://schemas.microsoft.com/office/drawing/2014/main" id="{F2ECAC94-19BC-2BA5-A05C-9CFD7D76D8B5}"/>
                    </a:ext>
                  </a:extLst>
                </p:cNvPr>
                <p:cNvSpPr/>
                <p:nvPr/>
              </p:nvSpPr>
              <p:spPr>
                <a:xfrm>
                  <a:off x="4219151" y="1635457"/>
                  <a:ext cx="666882" cy="694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5" h="14416" extrusionOk="0">
                      <a:moveTo>
                        <a:pt x="11932" y="0"/>
                      </a:moveTo>
                      <a:cubicBezTo>
                        <a:pt x="11382" y="0"/>
                        <a:pt x="10830" y="134"/>
                        <a:pt x="10306" y="316"/>
                      </a:cubicBezTo>
                      <a:cubicBezTo>
                        <a:pt x="8883" y="807"/>
                        <a:pt x="7611" y="1641"/>
                        <a:pt x="6352" y="2467"/>
                      </a:cubicBezTo>
                      <a:cubicBezTo>
                        <a:pt x="5426" y="3070"/>
                        <a:pt x="4492" y="3686"/>
                        <a:pt x="3752" y="4506"/>
                      </a:cubicBezTo>
                      <a:cubicBezTo>
                        <a:pt x="3033" y="5307"/>
                        <a:pt x="2528" y="6275"/>
                        <a:pt x="2031" y="7229"/>
                      </a:cubicBezTo>
                      <a:cubicBezTo>
                        <a:pt x="1671" y="7916"/>
                        <a:pt x="1317" y="8605"/>
                        <a:pt x="957" y="9291"/>
                      </a:cubicBezTo>
                      <a:cubicBezTo>
                        <a:pt x="684" y="9807"/>
                        <a:pt x="28" y="10627"/>
                        <a:pt x="20" y="11219"/>
                      </a:cubicBezTo>
                      <a:cubicBezTo>
                        <a:pt x="0" y="12251"/>
                        <a:pt x="1420" y="13626"/>
                        <a:pt x="2157" y="14207"/>
                      </a:cubicBezTo>
                      <a:cubicBezTo>
                        <a:pt x="2289" y="14312"/>
                        <a:pt x="2442" y="14416"/>
                        <a:pt x="2604" y="14416"/>
                      </a:cubicBezTo>
                      <a:cubicBezTo>
                        <a:pt x="2626" y="14416"/>
                        <a:pt x="2648" y="14414"/>
                        <a:pt x="2670" y="14410"/>
                      </a:cubicBezTo>
                      <a:cubicBezTo>
                        <a:pt x="2801" y="14385"/>
                        <a:pt x="2907" y="14296"/>
                        <a:pt x="2999" y="14204"/>
                      </a:cubicBezTo>
                      <a:cubicBezTo>
                        <a:pt x="3649" y="13607"/>
                        <a:pt x="4266" y="12976"/>
                        <a:pt x="4851" y="12318"/>
                      </a:cubicBezTo>
                      <a:cubicBezTo>
                        <a:pt x="4553" y="12014"/>
                        <a:pt x="4204" y="11757"/>
                        <a:pt x="3819" y="11565"/>
                      </a:cubicBezTo>
                      <a:cubicBezTo>
                        <a:pt x="3610" y="11459"/>
                        <a:pt x="3381" y="11361"/>
                        <a:pt x="3256" y="11166"/>
                      </a:cubicBezTo>
                      <a:cubicBezTo>
                        <a:pt x="3111" y="10942"/>
                        <a:pt x="3136" y="10658"/>
                        <a:pt x="3192" y="10398"/>
                      </a:cubicBezTo>
                      <a:cubicBezTo>
                        <a:pt x="3468" y="9098"/>
                        <a:pt x="4274" y="8033"/>
                        <a:pt x="5250" y="7098"/>
                      </a:cubicBezTo>
                      <a:cubicBezTo>
                        <a:pt x="5231" y="7017"/>
                        <a:pt x="5211" y="6942"/>
                        <a:pt x="5195" y="6861"/>
                      </a:cubicBezTo>
                      <a:lnTo>
                        <a:pt x="5195" y="6861"/>
                      </a:lnTo>
                      <a:cubicBezTo>
                        <a:pt x="5231" y="6920"/>
                        <a:pt x="5278" y="6973"/>
                        <a:pt x="5320" y="7031"/>
                      </a:cubicBezTo>
                      <a:cubicBezTo>
                        <a:pt x="5850" y="6529"/>
                        <a:pt x="6417" y="6066"/>
                        <a:pt x="6980" y="5620"/>
                      </a:cubicBezTo>
                      <a:cubicBezTo>
                        <a:pt x="8102" y="4727"/>
                        <a:pt x="9231" y="3834"/>
                        <a:pt x="10398" y="2992"/>
                      </a:cubicBezTo>
                      <a:cubicBezTo>
                        <a:pt x="10319" y="2794"/>
                        <a:pt x="10261" y="2587"/>
                        <a:pt x="10264" y="2375"/>
                      </a:cubicBezTo>
                      <a:lnTo>
                        <a:pt x="10264" y="2375"/>
                      </a:lnTo>
                      <a:cubicBezTo>
                        <a:pt x="10417" y="2501"/>
                        <a:pt x="10571" y="2632"/>
                        <a:pt x="10721" y="2760"/>
                      </a:cubicBezTo>
                      <a:cubicBezTo>
                        <a:pt x="11726" y="2051"/>
                        <a:pt x="12758" y="1387"/>
                        <a:pt x="13835" y="810"/>
                      </a:cubicBezTo>
                      <a:cubicBezTo>
                        <a:pt x="13480" y="386"/>
                        <a:pt x="12934" y="115"/>
                        <a:pt x="12378" y="32"/>
                      </a:cubicBezTo>
                      <a:cubicBezTo>
                        <a:pt x="12230" y="10"/>
                        <a:pt x="12081" y="0"/>
                        <a:pt x="11932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7165;p57">
                  <a:extLst>
                    <a:ext uri="{FF2B5EF4-FFF2-40B4-BE49-F238E27FC236}">
                      <a16:creationId xmlns:a16="http://schemas.microsoft.com/office/drawing/2014/main" id="{4F4B2A69-3BA4-FB83-D44A-9FF20EFF8675}"/>
                    </a:ext>
                  </a:extLst>
                </p:cNvPr>
                <p:cNvSpPr/>
                <p:nvPr/>
              </p:nvSpPr>
              <p:spPr>
                <a:xfrm>
                  <a:off x="4533533" y="2187385"/>
                  <a:ext cx="160081" cy="160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1" h="3321" extrusionOk="0">
                      <a:moveTo>
                        <a:pt x="1660" y="0"/>
                      </a:moveTo>
                      <a:cubicBezTo>
                        <a:pt x="743" y="0"/>
                        <a:pt x="1" y="742"/>
                        <a:pt x="1" y="1660"/>
                      </a:cubicBezTo>
                      <a:cubicBezTo>
                        <a:pt x="1" y="2575"/>
                        <a:pt x="743" y="3320"/>
                        <a:pt x="1660" y="3320"/>
                      </a:cubicBezTo>
                      <a:cubicBezTo>
                        <a:pt x="2578" y="3320"/>
                        <a:pt x="3320" y="2575"/>
                        <a:pt x="3320" y="1660"/>
                      </a:cubicBezTo>
                      <a:cubicBezTo>
                        <a:pt x="3320" y="742"/>
                        <a:pt x="2578" y="0"/>
                        <a:pt x="1660" y="0"/>
                      </a:cubicBezTo>
                      <a:close/>
                    </a:path>
                  </a:pathLst>
                </a:custGeom>
                <a:solidFill>
                  <a:srgbClr val="FDA1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7166;p57">
                  <a:extLst>
                    <a:ext uri="{FF2B5EF4-FFF2-40B4-BE49-F238E27FC236}">
                      <a16:creationId xmlns:a16="http://schemas.microsoft.com/office/drawing/2014/main" id="{58DBF47F-5D10-B842-8CEE-2568073A3910}"/>
                    </a:ext>
                  </a:extLst>
                </p:cNvPr>
                <p:cNvSpPr/>
                <p:nvPr/>
              </p:nvSpPr>
              <p:spPr>
                <a:xfrm>
                  <a:off x="4316377" y="2262004"/>
                  <a:ext cx="169866" cy="169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4" h="3522" extrusionOk="0">
                      <a:moveTo>
                        <a:pt x="1760" y="1"/>
                      </a:moveTo>
                      <a:cubicBezTo>
                        <a:pt x="790" y="1"/>
                        <a:pt x="0" y="787"/>
                        <a:pt x="0" y="1761"/>
                      </a:cubicBezTo>
                      <a:cubicBezTo>
                        <a:pt x="0" y="2735"/>
                        <a:pt x="790" y="3521"/>
                        <a:pt x="1760" y="3521"/>
                      </a:cubicBezTo>
                      <a:cubicBezTo>
                        <a:pt x="2734" y="3521"/>
                        <a:pt x="3524" y="2735"/>
                        <a:pt x="3524" y="1761"/>
                      </a:cubicBezTo>
                      <a:cubicBezTo>
                        <a:pt x="3524" y="787"/>
                        <a:pt x="2734" y="1"/>
                        <a:pt x="1760" y="1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7167;p57">
                  <a:extLst>
                    <a:ext uri="{FF2B5EF4-FFF2-40B4-BE49-F238E27FC236}">
                      <a16:creationId xmlns:a16="http://schemas.microsoft.com/office/drawing/2014/main" id="{405AE027-A983-9BCC-B248-C8D3E5FE9ED0}"/>
                    </a:ext>
                  </a:extLst>
                </p:cNvPr>
                <p:cNvSpPr/>
                <p:nvPr/>
              </p:nvSpPr>
              <p:spPr>
                <a:xfrm>
                  <a:off x="4358603" y="2304230"/>
                  <a:ext cx="85415" cy="85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2" h="1773" extrusionOk="0">
                      <a:moveTo>
                        <a:pt x="884" y="1"/>
                      </a:moveTo>
                      <a:cubicBezTo>
                        <a:pt x="396" y="1"/>
                        <a:pt x="0" y="397"/>
                        <a:pt x="0" y="885"/>
                      </a:cubicBezTo>
                      <a:cubicBezTo>
                        <a:pt x="0" y="1373"/>
                        <a:pt x="396" y="1772"/>
                        <a:pt x="884" y="1772"/>
                      </a:cubicBezTo>
                      <a:cubicBezTo>
                        <a:pt x="1373" y="1772"/>
                        <a:pt x="1772" y="1376"/>
                        <a:pt x="1772" y="885"/>
                      </a:cubicBezTo>
                      <a:cubicBezTo>
                        <a:pt x="1772" y="394"/>
                        <a:pt x="1373" y="1"/>
                        <a:pt x="884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7168;p57">
                  <a:extLst>
                    <a:ext uri="{FF2B5EF4-FFF2-40B4-BE49-F238E27FC236}">
                      <a16:creationId xmlns:a16="http://schemas.microsoft.com/office/drawing/2014/main" id="{2C775B86-02E7-8702-8BF0-E7BC445A836D}"/>
                    </a:ext>
                  </a:extLst>
                </p:cNvPr>
                <p:cNvSpPr/>
                <p:nvPr/>
              </p:nvSpPr>
              <p:spPr>
                <a:xfrm>
                  <a:off x="4100137" y="1534760"/>
                  <a:ext cx="771095" cy="75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7" h="15593" extrusionOk="0">
                      <a:moveTo>
                        <a:pt x="939" y="0"/>
                      </a:moveTo>
                      <a:cubicBezTo>
                        <a:pt x="421" y="0"/>
                        <a:pt x="0" y="424"/>
                        <a:pt x="11" y="941"/>
                      </a:cubicBezTo>
                      <a:cubicBezTo>
                        <a:pt x="92" y="5990"/>
                        <a:pt x="1236" y="10934"/>
                        <a:pt x="3219" y="15593"/>
                      </a:cubicBezTo>
                      <a:cubicBezTo>
                        <a:pt x="3649" y="13257"/>
                        <a:pt x="4684" y="11040"/>
                        <a:pt x="6199" y="9215"/>
                      </a:cubicBezTo>
                      <a:cubicBezTo>
                        <a:pt x="7161" y="8055"/>
                        <a:pt x="8308" y="7056"/>
                        <a:pt x="9474" y="6102"/>
                      </a:cubicBezTo>
                      <a:cubicBezTo>
                        <a:pt x="11447" y="4481"/>
                        <a:pt x="13553" y="2938"/>
                        <a:pt x="15997" y="2210"/>
                      </a:cubicBezTo>
                      <a:cubicBezTo>
                        <a:pt x="13199" y="581"/>
                        <a:pt x="9801" y="215"/>
                        <a:pt x="6556" y="81"/>
                      </a:cubicBezTo>
                      <a:cubicBezTo>
                        <a:pt x="4662" y="9"/>
                        <a:pt x="2834" y="34"/>
                        <a:pt x="954" y="0"/>
                      </a:cubicBezTo>
                      <a:cubicBezTo>
                        <a:pt x="949" y="0"/>
                        <a:pt x="944" y="0"/>
                        <a:pt x="9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7169;p57">
                  <a:extLst>
                    <a:ext uri="{FF2B5EF4-FFF2-40B4-BE49-F238E27FC236}">
                      <a16:creationId xmlns:a16="http://schemas.microsoft.com/office/drawing/2014/main" id="{B270B3CA-9AC9-E721-5DFF-5C60CC02734A}"/>
                    </a:ext>
                  </a:extLst>
                </p:cNvPr>
                <p:cNvSpPr/>
                <p:nvPr/>
              </p:nvSpPr>
              <p:spPr>
                <a:xfrm>
                  <a:off x="4101197" y="1579541"/>
                  <a:ext cx="770565" cy="706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86" h="14661" extrusionOk="0">
                      <a:moveTo>
                        <a:pt x="12900" y="0"/>
                      </a:moveTo>
                      <a:cubicBezTo>
                        <a:pt x="9809" y="1183"/>
                        <a:pt x="7039" y="3170"/>
                        <a:pt x="4969" y="5739"/>
                      </a:cubicBezTo>
                      <a:cubicBezTo>
                        <a:pt x="4553" y="6260"/>
                        <a:pt x="3963" y="6858"/>
                        <a:pt x="3363" y="6858"/>
                      </a:cubicBezTo>
                      <a:cubicBezTo>
                        <a:pt x="3231" y="6858"/>
                        <a:pt x="3098" y="6828"/>
                        <a:pt x="2966" y="6763"/>
                      </a:cubicBezTo>
                      <a:cubicBezTo>
                        <a:pt x="2623" y="6590"/>
                        <a:pt x="2439" y="6222"/>
                        <a:pt x="2282" y="5873"/>
                      </a:cubicBezTo>
                      <a:cubicBezTo>
                        <a:pt x="1412" y="3965"/>
                        <a:pt x="650" y="2006"/>
                        <a:pt x="0" y="12"/>
                      </a:cubicBezTo>
                      <a:lnTo>
                        <a:pt x="0" y="12"/>
                      </a:lnTo>
                      <a:cubicBezTo>
                        <a:pt x="81" y="5061"/>
                        <a:pt x="1225" y="10005"/>
                        <a:pt x="3209" y="14661"/>
                      </a:cubicBezTo>
                      <a:cubicBezTo>
                        <a:pt x="3638" y="12328"/>
                        <a:pt x="4673" y="10111"/>
                        <a:pt x="6188" y="8283"/>
                      </a:cubicBezTo>
                      <a:cubicBezTo>
                        <a:pt x="7151" y="7120"/>
                        <a:pt x="8294" y="6124"/>
                        <a:pt x="9461" y="5167"/>
                      </a:cubicBezTo>
                      <a:cubicBezTo>
                        <a:pt x="11433" y="3549"/>
                        <a:pt x="13542" y="2006"/>
                        <a:pt x="15986" y="1275"/>
                      </a:cubicBezTo>
                      <a:cubicBezTo>
                        <a:pt x="15018" y="715"/>
                        <a:pt x="13977" y="304"/>
                        <a:pt x="1290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7170;p57">
                  <a:extLst>
                    <a:ext uri="{FF2B5EF4-FFF2-40B4-BE49-F238E27FC236}">
                      <a16:creationId xmlns:a16="http://schemas.microsoft.com/office/drawing/2014/main" id="{D631EB34-F643-1E46-1FC6-7823A51122D4}"/>
                    </a:ext>
                  </a:extLst>
                </p:cNvPr>
                <p:cNvSpPr/>
                <p:nvPr/>
              </p:nvSpPr>
              <p:spPr>
                <a:xfrm>
                  <a:off x="4190614" y="1576167"/>
                  <a:ext cx="530710" cy="547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10" h="11367" extrusionOk="0">
                      <a:moveTo>
                        <a:pt x="10769" y="1"/>
                      </a:moveTo>
                      <a:cubicBezTo>
                        <a:pt x="6096" y="2419"/>
                        <a:pt x="2260" y="6375"/>
                        <a:pt x="1" y="11132"/>
                      </a:cubicBezTo>
                      <a:cubicBezTo>
                        <a:pt x="26" y="11207"/>
                        <a:pt x="54" y="11288"/>
                        <a:pt x="79" y="11366"/>
                      </a:cubicBezTo>
                      <a:cubicBezTo>
                        <a:pt x="2338" y="6515"/>
                        <a:pt x="6244" y="2484"/>
                        <a:pt x="11009" y="62"/>
                      </a:cubicBezTo>
                      <a:lnTo>
                        <a:pt x="10769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7171;p57">
                  <a:extLst>
                    <a:ext uri="{FF2B5EF4-FFF2-40B4-BE49-F238E27FC236}">
                      <a16:creationId xmlns:a16="http://schemas.microsoft.com/office/drawing/2014/main" id="{FB808FDD-9765-6F80-3606-EE5FC7E825B3}"/>
                    </a:ext>
                  </a:extLst>
                </p:cNvPr>
                <p:cNvSpPr/>
                <p:nvPr/>
              </p:nvSpPr>
              <p:spPr>
                <a:xfrm>
                  <a:off x="4159427" y="1548594"/>
                  <a:ext cx="407890" cy="468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2" h="9715" extrusionOk="0">
                      <a:moveTo>
                        <a:pt x="8219" y="1"/>
                      </a:moveTo>
                      <a:cubicBezTo>
                        <a:pt x="4852" y="2545"/>
                        <a:pt x="2042" y="5781"/>
                        <a:pt x="0" y="9478"/>
                      </a:cubicBezTo>
                      <a:cubicBezTo>
                        <a:pt x="20" y="9559"/>
                        <a:pt x="42" y="9637"/>
                        <a:pt x="62" y="9715"/>
                      </a:cubicBezTo>
                      <a:cubicBezTo>
                        <a:pt x="2129" y="5926"/>
                        <a:pt x="5008" y="2609"/>
                        <a:pt x="8462" y="29"/>
                      </a:cubicBezTo>
                      <a:cubicBezTo>
                        <a:pt x="8384" y="17"/>
                        <a:pt x="8303" y="6"/>
                        <a:pt x="821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7172;p57">
                  <a:extLst>
                    <a:ext uri="{FF2B5EF4-FFF2-40B4-BE49-F238E27FC236}">
                      <a16:creationId xmlns:a16="http://schemas.microsoft.com/office/drawing/2014/main" id="{162133C8-498F-8FF0-1660-1E1741EE107C}"/>
                    </a:ext>
                  </a:extLst>
                </p:cNvPr>
                <p:cNvSpPr/>
                <p:nvPr/>
              </p:nvSpPr>
              <p:spPr>
                <a:xfrm>
                  <a:off x="4130216" y="1540110"/>
                  <a:ext cx="335586" cy="3442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2" h="7141" extrusionOk="0">
                      <a:moveTo>
                        <a:pt x="6705" y="1"/>
                      </a:moveTo>
                      <a:cubicBezTo>
                        <a:pt x="4141" y="1937"/>
                        <a:pt x="1865" y="4283"/>
                        <a:pt x="1" y="6906"/>
                      </a:cubicBezTo>
                      <a:cubicBezTo>
                        <a:pt x="15" y="6987"/>
                        <a:pt x="29" y="7065"/>
                        <a:pt x="43" y="7140"/>
                      </a:cubicBezTo>
                      <a:cubicBezTo>
                        <a:pt x="1951" y="4423"/>
                        <a:pt x="4306" y="2001"/>
                        <a:pt x="6962" y="21"/>
                      </a:cubicBezTo>
                      <a:cubicBezTo>
                        <a:pt x="6875" y="15"/>
                        <a:pt x="6789" y="12"/>
                        <a:pt x="670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7173;p57">
                  <a:extLst>
                    <a:ext uri="{FF2B5EF4-FFF2-40B4-BE49-F238E27FC236}">
                      <a16:creationId xmlns:a16="http://schemas.microsoft.com/office/drawing/2014/main" id="{8CC164A4-A2CE-290B-A14B-3B11D9D85B65}"/>
                    </a:ext>
                  </a:extLst>
                </p:cNvPr>
                <p:cNvSpPr/>
                <p:nvPr/>
              </p:nvSpPr>
              <p:spPr>
                <a:xfrm>
                  <a:off x="4115031" y="1536640"/>
                  <a:ext cx="236722" cy="248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1" h="5148" extrusionOk="0">
                      <a:moveTo>
                        <a:pt x="4676" y="0"/>
                      </a:moveTo>
                      <a:cubicBezTo>
                        <a:pt x="3070" y="1582"/>
                        <a:pt x="1502" y="3231"/>
                        <a:pt x="1" y="4924"/>
                      </a:cubicBezTo>
                      <a:cubicBezTo>
                        <a:pt x="6" y="5003"/>
                        <a:pt x="17" y="5075"/>
                        <a:pt x="29" y="5148"/>
                      </a:cubicBezTo>
                      <a:cubicBezTo>
                        <a:pt x="1594" y="3376"/>
                        <a:pt x="3229" y="1655"/>
                        <a:pt x="4911" y="3"/>
                      </a:cubicBezTo>
                      <a:cubicBezTo>
                        <a:pt x="4830" y="0"/>
                        <a:pt x="4752" y="0"/>
                        <a:pt x="467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7174;p57">
                  <a:extLst>
                    <a:ext uri="{FF2B5EF4-FFF2-40B4-BE49-F238E27FC236}">
                      <a16:creationId xmlns:a16="http://schemas.microsoft.com/office/drawing/2014/main" id="{8FB4F9EF-813E-F29F-48BB-48AAE0E69D99}"/>
                    </a:ext>
                  </a:extLst>
                </p:cNvPr>
                <p:cNvSpPr/>
                <p:nvPr/>
              </p:nvSpPr>
              <p:spPr>
                <a:xfrm>
                  <a:off x="4104138" y="1535676"/>
                  <a:ext cx="140848" cy="13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" h="2875" extrusionOk="0">
                      <a:moveTo>
                        <a:pt x="2673" y="1"/>
                      </a:moveTo>
                      <a:cubicBezTo>
                        <a:pt x="1744" y="841"/>
                        <a:pt x="857" y="1722"/>
                        <a:pt x="1" y="2640"/>
                      </a:cubicBezTo>
                      <a:cubicBezTo>
                        <a:pt x="6" y="2721"/>
                        <a:pt x="9" y="2796"/>
                        <a:pt x="18" y="2874"/>
                      </a:cubicBezTo>
                      <a:cubicBezTo>
                        <a:pt x="941" y="1870"/>
                        <a:pt x="1909" y="913"/>
                        <a:pt x="292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7175;p57">
                  <a:extLst>
                    <a:ext uri="{FF2B5EF4-FFF2-40B4-BE49-F238E27FC236}">
                      <a16:creationId xmlns:a16="http://schemas.microsoft.com/office/drawing/2014/main" id="{81BD90B4-DE51-D027-DBC2-29FFD23E37DA}"/>
                    </a:ext>
                  </a:extLst>
                </p:cNvPr>
                <p:cNvSpPr/>
                <p:nvPr/>
              </p:nvSpPr>
              <p:spPr>
                <a:xfrm>
                  <a:off x="4229370" y="1594484"/>
                  <a:ext cx="550280" cy="63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6" h="13252" extrusionOk="0">
                      <a:moveTo>
                        <a:pt x="11207" y="0"/>
                      </a:moveTo>
                      <a:cubicBezTo>
                        <a:pt x="9170" y="1113"/>
                        <a:pt x="7276" y="2542"/>
                        <a:pt x="5588" y="4243"/>
                      </a:cubicBezTo>
                      <a:cubicBezTo>
                        <a:pt x="3069" y="6788"/>
                        <a:pt x="1163" y="9781"/>
                        <a:pt x="0" y="13012"/>
                      </a:cubicBezTo>
                      <a:lnTo>
                        <a:pt x="92" y="13252"/>
                      </a:lnTo>
                      <a:cubicBezTo>
                        <a:pt x="1242" y="9976"/>
                        <a:pt x="3158" y="6935"/>
                        <a:pt x="5708" y="4366"/>
                      </a:cubicBezTo>
                      <a:cubicBezTo>
                        <a:pt x="7421" y="2636"/>
                        <a:pt x="9346" y="1197"/>
                        <a:pt x="11416" y="78"/>
                      </a:cubicBezTo>
                      <a:cubicBezTo>
                        <a:pt x="11346" y="50"/>
                        <a:pt x="11276" y="25"/>
                        <a:pt x="1120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7176;p57">
                  <a:extLst>
                    <a:ext uri="{FF2B5EF4-FFF2-40B4-BE49-F238E27FC236}">
                      <a16:creationId xmlns:a16="http://schemas.microsoft.com/office/drawing/2014/main" id="{96DAAC1B-E117-204E-8DB4-1FD60446E7C3}"/>
                    </a:ext>
                  </a:extLst>
                </p:cNvPr>
                <p:cNvSpPr/>
                <p:nvPr/>
              </p:nvSpPr>
              <p:spPr>
                <a:xfrm>
                  <a:off x="4908845" y="1795395"/>
                  <a:ext cx="154296" cy="144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1" h="2997" extrusionOk="0">
                      <a:moveTo>
                        <a:pt x="684" y="0"/>
                      </a:moveTo>
                      <a:cubicBezTo>
                        <a:pt x="271" y="299"/>
                        <a:pt x="1" y="784"/>
                        <a:pt x="1" y="1336"/>
                      </a:cubicBezTo>
                      <a:cubicBezTo>
                        <a:pt x="1" y="2251"/>
                        <a:pt x="746" y="2996"/>
                        <a:pt x="1661" y="2996"/>
                      </a:cubicBezTo>
                      <a:cubicBezTo>
                        <a:pt x="2355" y="2996"/>
                        <a:pt x="2952" y="2567"/>
                        <a:pt x="3201" y="1958"/>
                      </a:cubicBezTo>
                      <a:cubicBezTo>
                        <a:pt x="2612" y="1336"/>
                        <a:pt x="1731" y="988"/>
                        <a:pt x="1097" y="391"/>
                      </a:cubicBezTo>
                      <a:cubicBezTo>
                        <a:pt x="958" y="257"/>
                        <a:pt x="821" y="131"/>
                        <a:pt x="684" y="0"/>
                      </a:cubicBezTo>
                      <a:close/>
                    </a:path>
                  </a:pathLst>
                </a:custGeom>
                <a:solidFill>
                  <a:srgbClr val="FDA1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7177;p57">
                  <a:extLst>
                    <a:ext uri="{FF2B5EF4-FFF2-40B4-BE49-F238E27FC236}">
                      <a16:creationId xmlns:a16="http://schemas.microsoft.com/office/drawing/2014/main" id="{C2EDAE1A-D66B-AD2D-C180-8455690E5F4B}"/>
                    </a:ext>
                  </a:extLst>
                </p:cNvPr>
                <p:cNvSpPr/>
                <p:nvPr/>
              </p:nvSpPr>
              <p:spPr>
                <a:xfrm>
                  <a:off x="5702706" y="1041639"/>
                  <a:ext cx="578382" cy="544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9" h="11294" extrusionOk="0">
                      <a:moveTo>
                        <a:pt x="8227" y="0"/>
                      </a:moveTo>
                      <a:lnTo>
                        <a:pt x="0" y="6570"/>
                      </a:lnTo>
                      <a:lnTo>
                        <a:pt x="3772" y="11293"/>
                      </a:lnTo>
                      <a:lnTo>
                        <a:pt x="11999" y="4721"/>
                      </a:lnTo>
                      <a:lnTo>
                        <a:pt x="822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7178;p57">
                  <a:extLst>
                    <a:ext uri="{FF2B5EF4-FFF2-40B4-BE49-F238E27FC236}">
                      <a16:creationId xmlns:a16="http://schemas.microsoft.com/office/drawing/2014/main" id="{C1C46C15-7302-A8CA-192D-217AFAC98E33}"/>
                    </a:ext>
                  </a:extLst>
                </p:cNvPr>
                <p:cNvSpPr/>
                <p:nvPr/>
              </p:nvSpPr>
              <p:spPr>
                <a:xfrm>
                  <a:off x="6088236" y="1041109"/>
                  <a:ext cx="202981" cy="229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1" h="4766" extrusionOk="0">
                      <a:moveTo>
                        <a:pt x="204" y="0"/>
                      </a:moveTo>
                      <a:lnTo>
                        <a:pt x="0" y="2109"/>
                      </a:lnTo>
                      <a:lnTo>
                        <a:pt x="1906" y="4494"/>
                      </a:lnTo>
                      <a:lnTo>
                        <a:pt x="4009" y="4765"/>
                      </a:lnTo>
                      <a:lnTo>
                        <a:pt x="4210" y="2650"/>
                      </a:lnTo>
                      <a:lnTo>
                        <a:pt x="2308" y="273"/>
                      </a:lnTo>
                      <a:lnTo>
                        <a:pt x="204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7179;p57">
                  <a:extLst>
                    <a:ext uri="{FF2B5EF4-FFF2-40B4-BE49-F238E27FC236}">
                      <a16:creationId xmlns:a16="http://schemas.microsoft.com/office/drawing/2014/main" id="{F49B8DB1-8AE8-4946-1430-A67CD51BA693}"/>
                    </a:ext>
                  </a:extLst>
                </p:cNvPr>
                <p:cNvSpPr/>
                <p:nvPr/>
              </p:nvSpPr>
              <p:spPr>
                <a:xfrm>
                  <a:off x="6088236" y="1041109"/>
                  <a:ext cx="193292" cy="229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0" h="4766" extrusionOk="0">
                      <a:moveTo>
                        <a:pt x="204" y="0"/>
                      </a:moveTo>
                      <a:lnTo>
                        <a:pt x="0" y="2109"/>
                      </a:lnTo>
                      <a:lnTo>
                        <a:pt x="1906" y="4494"/>
                      </a:lnTo>
                      <a:lnTo>
                        <a:pt x="4009" y="4765"/>
                      </a:lnTo>
                      <a:lnTo>
                        <a:pt x="4009" y="4765"/>
                      </a:lnTo>
                      <a:lnTo>
                        <a:pt x="204" y="0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7180;p57">
                  <a:extLst>
                    <a:ext uri="{FF2B5EF4-FFF2-40B4-BE49-F238E27FC236}">
                      <a16:creationId xmlns:a16="http://schemas.microsoft.com/office/drawing/2014/main" id="{C5046E6B-B529-23EF-9FFE-8F641CCA4A71}"/>
                    </a:ext>
                  </a:extLst>
                </p:cNvPr>
                <p:cNvSpPr/>
                <p:nvPr/>
              </p:nvSpPr>
              <p:spPr>
                <a:xfrm>
                  <a:off x="6088236" y="1106184"/>
                  <a:ext cx="154682" cy="15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9" h="3195" extrusionOk="0">
                      <a:moveTo>
                        <a:pt x="1207" y="0"/>
                      </a:moveTo>
                      <a:cubicBezTo>
                        <a:pt x="817" y="0"/>
                        <a:pt x="424" y="129"/>
                        <a:pt x="95" y="394"/>
                      </a:cubicBezTo>
                      <a:cubicBezTo>
                        <a:pt x="76" y="416"/>
                        <a:pt x="51" y="433"/>
                        <a:pt x="28" y="452"/>
                      </a:cubicBezTo>
                      <a:lnTo>
                        <a:pt x="0" y="759"/>
                      </a:lnTo>
                      <a:lnTo>
                        <a:pt x="1903" y="3144"/>
                      </a:lnTo>
                      <a:lnTo>
                        <a:pt x="2274" y="3195"/>
                      </a:lnTo>
                      <a:cubicBezTo>
                        <a:pt x="2294" y="3184"/>
                        <a:pt x="2308" y="3172"/>
                        <a:pt x="2324" y="3158"/>
                      </a:cubicBezTo>
                      <a:cubicBezTo>
                        <a:pt x="3089" y="2542"/>
                        <a:pt x="3209" y="1426"/>
                        <a:pt x="2592" y="662"/>
                      </a:cubicBezTo>
                      <a:cubicBezTo>
                        <a:pt x="2240" y="227"/>
                        <a:pt x="1726" y="0"/>
                        <a:pt x="120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7181;p57">
                  <a:extLst>
                    <a:ext uri="{FF2B5EF4-FFF2-40B4-BE49-F238E27FC236}">
                      <a16:creationId xmlns:a16="http://schemas.microsoft.com/office/drawing/2014/main" id="{AB7227AD-CB47-73B8-5FF1-DA565FDCACAD}"/>
                    </a:ext>
                  </a:extLst>
                </p:cNvPr>
                <p:cNvSpPr/>
                <p:nvPr/>
              </p:nvSpPr>
              <p:spPr>
                <a:xfrm>
                  <a:off x="5758091" y="1141276"/>
                  <a:ext cx="411408" cy="390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5" h="8100" extrusionOk="0">
                      <a:moveTo>
                        <a:pt x="5242" y="0"/>
                      </a:moveTo>
                      <a:lnTo>
                        <a:pt x="98" y="4110"/>
                      </a:lnTo>
                      <a:cubicBezTo>
                        <a:pt x="313" y="4369"/>
                        <a:pt x="265" y="4754"/>
                        <a:pt x="9" y="4966"/>
                      </a:cubicBezTo>
                      <a:cubicBezTo>
                        <a:pt x="6" y="4966"/>
                        <a:pt x="6" y="4966"/>
                        <a:pt x="0" y="4969"/>
                      </a:cubicBezTo>
                      <a:lnTo>
                        <a:pt x="2439" y="8024"/>
                      </a:lnTo>
                      <a:lnTo>
                        <a:pt x="2447" y="8018"/>
                      </a:lnTo>
                      <a:cubicBezTo>
                        <a:pt x="2559" y="7927"/>
                        <a:pt x="2693" y="7883"/>
                        <a:pt x="2826" y="7883"/>
                      </a:cubicBezTo>
                      <a:cubicBezTo>
                        <a:pt x="2998" y="7883"/>
                        <a:pt x="3170" y="7957"/>
                        <a:pt x="3290" y="8099"/>
                      </a:cubicBezTo>
                      <a:lnTo>
                        <a:pt x="8431" y="3993"/>
                      </a:lnTo>
                      <a:cubicBezTo>
                        <a:pt x="8230" y="3733"/>
                        <a:pt x="8278" y="3359"/>
                        <a:pt x="8534" y="3153"/>
                      </a:cubicBezTo>
                      <a:lnTo>
                        <a:pt x="6096" y="98"/>
                      </a:lnTo>
                      <a:cubicBezTo>
                        <a:pt x="5985" y="187"/>
                        <a:pt x="5852" y="231"/>
                        <a:pt x="5719" y="231"/>
                      </a:cubicBezTo>
                      <a:cubicBezTo>
                        <a:pt x="5540" y="231"/>
                        <a:pt x="5362" y="152"/>
                        <a:pt x="52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7182;p57">
                  <a:extLst>
                    <a:ext uri="{FF2B5EF4-FFF2-40B4-BE49-F238E27FC236}">
                      <a16:creationId xmlns:a16="http://schemas.microsoft.com/office/drawing/2014/main" id="{3E9F9C80-BFFE-72B9-B5F0-7690BA88D1FB}"/>
                    </a:ext>
                  </a:extLst>
                </p:cNvPr>
                <p:cNvSpPr/>
                <p:nvPr/>
              </p:nvSpPr>
              <p:spPr>
                <a:xfrm>
                  <a:off x="5752982" y="1136359"/>
                  <a:ext cx="422157" cy="399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8" h="8298" extrusionOk="0">
                      <a:moveTo>
                        <a:pt x="5337" y="239"/>
                      </a:moveTo>
                      <a:cubicBezTo>
                        <a:pt x="5473" y="365"/>
                        <a:pt x="5648" y="431"/>
                        <a:pt x="5824" y="431"/>
                      </a:cubicBezTo>
                      <a:cubicBezTo>
                        <a:pt x="5949" y="431"/>
                        <a:pt x="6073" y="398"/>
                        <a:pt x="6185" y="331"/>
                      </a:cubicBezTo>
                      <a:lnTo>
                        <a:pt x="8512" y="3241"/>
                      </a:lnTo>
                      <a:cubicBezTo>
                        <a:pt x="8294" y="3467"/>
                        <a:pt x="8253" y="3799"/>
                        <a:pt x="8406" y="4072"/>
                      </a:cubicBezTo>
                      <a:lnTo>
                        <a:pt x="3404" y="8067"/>
                      </a:lnTo>
                      <a:cubicBezTo>
                        <a:pt x="3270" y="7948"/>
                        <a:pt x="3102" y="7887"/>
                        <a:pt x="2932" y="7887"/>
                      </a:cubicBezTo>
                      <a:cubicBezTo>
                        <a:pt x="2804" y="7887"/>
                        <a:pt x="2675" y="7921"/>
                        <a:pt x="2559" y="7992"/>
                      </a:cubicBezTo>
                      <a:lnTo>
                        <a:pt x="238" y="5082"/>
                      </a:lnTo>
                      <a:cubicBezTo>
                        <a:pt x="349" y="4968"/>
                        <a:pt x="413" y="4828"/>
                        <a:pt x="433" y="4672"/>
                      </a:cubicBezTo>
                      <a:cubicBezTo>
                        <a:pt x="450" y="4513"/>
                        <a:pt x="413" y="4365"/>
                        <a:pt x="338" y="4231"/>
                      </a:cubicBezTo>
                      <a:lnTo>
                        <a:pt x="5337" y="239"/>
                      </a:lnTo>
                      <a:close/>
                      <a:moveTo>
                        <a:pt x="5350" y="0"/>
                      </a:moveTo>
                      <a:cubicBezTo>
                        <a:pt x="5329" y="0"/>
                        <a:pt x="5308" y="7"/>
                        <a:pt x="5290" y="22"/>
                      </a:cubicBezTo>
                      <a:lnTo>
                        <a:pt x="145" y="4131"/>
                      </a:lnTo>
                      <a:cubicBezTo>
                        <a:pt x="129" y="4148"/>
                        <a:pt x="115" y="4173"/>
                        <a:pt x="109" y="4198"/>
                      </a:cubicBezTo>
                      <a:cubicBezTo>
                        <a:pt x="106" y="4226"/>
                        <a:pt x="115" y="4248"/>
                        <a:pt x="132" y="4270"/>
                      </a:cubicBezTo>
                      <a:cubicBezTo>
                        <a:pt x="307" y="4491"/>
                        <a:pt x="271" y="4812"/>
                        <a:pt x="51" y="4987"/>
                      </a:cubicBezTo>
                      <a:cubicBezTo>
                        <a:pt x="14" y="5015"/>
                        <a:pt x="0" y="5071"/>
                        <a:pt x="23" y="5110"/>
                      </a:cubicBezTo>
                      <a:cubicBezTo>
                        <a:pt x="28" y="5119"/>
                        <a:pt x="31" y="5121"/>
                        <a:pt x="34" y="5127"/>
                      </a:cubicBezTo>
                      <a:lnTo>
                        <a:pt x="2472" y="8182"/>
                      </a:lnTo>
                      <a:cubicBezTo>
                        <a:pt x="2486" y="8201"/>
                        <a:pt x="2514" y="8215"/>
                        <a:pt x="2539" y="8218"/>
                      </a:cubicBezTo>
                      <a:cubicBezTo>
                        <a:pt x="2543" y="8218"/>
                        <a:pt x="2546" y="8219"/>
                        <a:pt x="2550" y="8219"/>
                      </a:cubicBezTo>
                      <a:cubicBezTo>
                        <a:pt x="2570" y="8219"/>
                        <a:pt x="2593" y="8212"/>
                        <a:pt x="2612" y="8196"/>
                      </a:cubicBezTo>
                      <a:cubicBezTo>
                        <a:pt x="2707" y="8120"/>
                        <a:pt x="2821" y="8083"/>
                        <a:pt x="2934" y="8083"/>
                      </a:cubicBezTo>
                      <a:cubicBezTo>
                        <a:pt x="3078" y="8083"/>
                        <a:pt x="3221" y="8144"/>
                        <a:pt x="3323" y="8263"/>
                      </a:cubicBezTo>
                      <a:cubicBezTo>
                        <a:pt x="3342" y="8286"/>
                        <a:pt x="3369" y="8297"/>
                        <a:pt x="3396" y="8297"/>
                      </a:cubicBezTo>
                      <a:cubicBezTo>
                        <a:pt x="3418" y="8297"/>
                        <a:pt x="3440" y="8290"/>
                        <a:pt x="3457" y="8277"/>
                      </a:cubicBezTo>
                      <a:lnTo>
                        <a:pt x="8601" y="4170"/>
                      </a:lnTo>
                      <a:cubicBezTo>
                        <a:pt x="8643" y="4134"/>
                        <a:pt x="8652" y="4075"/>
                        <a:pt x="8618" y="4033"/>
                      </a:cubicBezTo>
                      <a:cubicBezTo>
                        <a:pt x="8456" y="3813"/>
                        <a:pt x="8495" y="3500"/>
                        <a:pt x="8710" y="3327"/>
                      </a:cubicBezTo>
                      <a:cubicBezTo>
                        <a:pt x="8752" y="3294"/>
                        <a:pt x="8758" y="3230"/>
                        <a:pt x="8724" y="3188"/>
                      </a:cubicBezTo>
                      <a:lnTo>
                        <a:pt x="6286" y="133"/>
                      </a:lnTo>
                      <a:cubicBezTo>
                        <a:pt x="6269" y="116"/>
                        <a:pt x="6244" y="102"/>
                        <a:pt x="6222" y="100"/>
                      </a:cubicBezTo>
                      <a:cubicBezTo>
                        <a:pt x="6217" y="99"/>
                        <a:pt x="6213" y="99"/>
                        <a:pt x="6208" y="99"/>
                      </a:cubicBezTo>
                      <a:cubicBezTo>
                        <a:pt x="6186" y="99"/>
                        <a:pt x="6165" y="105"/>
                        <a:pt x="6146" y="119"/>
                      </a:cubicBezTo>
                      <a:cubicBezTo>
                        <a:pt x="6052" y="192"/>
                        <a:pt x="5941" y="231"/>
                        <a:pt x="5824" y="231"/>
                      </a:cubicBezTo>
                      <a:cubicBezTo>
                        <a:pt x="5806" y="231"/>
                        <a:pt x="5788" y="230"/>
                        <a:pt x="5770" y="228"/>
                      </a:cubicBezTo>
                      <a:cubicBezTo>
                        <a:pt x="5633" y="211"/>
                        <a:pt x="5513" y="147"/>
                        <a:pt x="5429" y="41"/>
                      </a:cubicBezTo>
                      <a:cubicBezTo>
                        <a:pt x="5408" y="14"/>
                        <a:pt x="5379" y="0"/>
                        <a:pt x="53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7183;p57">
                  <a:extLst>
                    <a:ext uri="{FF2B5EF4-FFF2-40B4-BE49-F238E27FC236}">
                      <a16:creationId xmlns:a16="http://schemas.microsoft.com/office/drawing/2014/main" id="{99B45A2E-9837-2303-4175-A89C81FA7AB9}"/>
                    </a:ext>
                  </a:extLst>
                </p:cNvPr>
                <p:cNvSpPr/>
                <p:nvPr/>
              </p:nvSpPr>
              <p:spPr>
                <a:xfrm>
                  <a:off x="6071172" y="1128068"/>
                  <a:ext cx="145379" cy="129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6" h="2680" extrusionOk="0">
                      <a:moveTo>
                        <a:pt x="1582" y="662"/>
                      </a:moveTo>
                      <a:lnTo>
                        <a:pt x="2187" y="1418"/>
                      </a:lnTo>
                      <a:lnTo>
                        <a:pt x="1428" y="2021"/>
                      </a:lnTo>
                      <a:lnTo>
                        <a:pt x="826" y="1265"/>
                      </a:lnTo>
                      <a:lnTo>
                        <a:pt x="1582" y="662"/>
                      </a:lnTo>
                      <a:close/>
                      <a:moveTo>
                        <a:pt x="1507" y="1"/>
                      </a:moveTo>
                      <a:cubicBezTo>
                        <a:pt x="1214" y="1"/>
                        <a:pt x="918" y="98"/>
                        <a:pt x="672" y="297"/>
                      </a:cubicBezTo>
                      <a:cubicBezTo>
                        <a:pt x="95" y="757"/>
                        <a:pt x="0" y="1597"/>
                        <a:pt x="463" y="2174"/>
                      </a:cubicBezTo>
                      <a:cubicBezTo>
                        <a:pt x="728" y="2506"/>
                        <a:pt x="1116" y="2680"/>
                        <a:pt x="1507" y="2680"/>
                      </a:cubicBezTo>
                      <a:cubicBezTo>
                        <a:pt x="1800" y="2680"/>
                        <a:pt x="2095" y="2583"/>
                        <a:pt x="2343" y="2384"/>
                      </a:cubicBezTo>
                      <a:cubicBezTo>
                        <a:pt x="2921" y="1923"/>
                        <a:pt x="3016" y="1084"/>
                        <a:pt x="2553" y="506"/>
                      </a:cubicBezTo>
                      <a:cubicBezTo>
                        <a:pt x="2289" y="174"/>
                        <a:pt x="1900" y="1"/>
                        <a:pt x="15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7184;p57">
                  <a:extLst>
                    <a:ext uri="{FF2B5EF4-FFF2-40B4-BE49-F238E27FC236}">
                      <a16:creationId xmlns:a16="http://schemas.microsoft.com/office/drawing/2014/main" id="{8A63276D-04E6-B78E-1E9D-DF1CD97CD8AE}"/>
                    </a:ext>
                  </a:extLst>
                </p:cNvPr>
                <p:cNvSpPr/>
                <p:nvPr/>
              </p:nvSpPr>
              <p:spPr>
                <a:xfrm>
                  <a:off x="6079222" y="1133852"/>
                  <a:ext cx="124700" cy="117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7" h="2437" extrusionOk="0">
                      <a:moveTo>
                        <a:pt x="1337" y="197"/>
                      </a:moveTo>
                      <a:cubicBezTo>
                        <a:pt x="1638" y="197"/>
                        <a:pt x="1936" y="329"/>
                        <a:pt x="2137" y="581"/>
                      </a:cubicBezTo>
                      <a:cubicBezTo>
                        <a:pt x="2188" y="643"/>
                        <a:pt x="2229" y="710"/>
                        <a:pt x="2260" y="779"/>
                      </a:cubicBezTo>
                      <a:cubicBezTo>
                        <a:pt x="2344" y="950"/>
                        <a:pt x="2375" y="1139"/>
                        <a:pt x="2355" y="1335"/>
                      </a:cubicBezTo>
                      <a:cubicBezTo>
                        <a:pt x="2322" y="1602"/>
                        <a:pt x="2190" y="1845"/>
                        <a:pt x="1978" y="2018"/>
                      </a:cubicBezTo>
                      <a:cubicBezTo>
                        <a:pt x="1790" y="2168"/>
                        <a:pt x="1564" y="2242"/>
                        <a:pt x="1340" y="2242"/>
                      </a:cubicBezTo>
                      <a:cubicBezTo>
                        <a:pt x="1040" y="2242"/>
                        <a:pt x="743" y="2110"/>
                        <a:pt x="542" y="1856"/>
                      </a:cubicBezTo>
                      <a:cubicBezTo>
                        <a:pt x="187" y="1418"/>
                        <a:pt x="257" y="771"/>
                        <a:pt x="701" y="420"/>
                      </a:cubicBezTo>
                      <a:cubicBezTo>
                        <a:pt x="889" y="270"/>
                        <a:pt x="1114" y="197"/>
                        <a:pt x="1337" y="197"/>
                      </a:cubicBezTo>
                      <a:close/>
                      <a:moveTo>
                        <a:pt x="1339" y="0"/>
                      </a:moveTo>
                      <a:cubicBezTo>
                        <a:pt x="1072" y="0"/>
                        <a:pt x="803" y="87"/>
                        <a:pt x="578" y="266"/>
                      </a:cubicBezTo>
                      <a:cubicBezTo>
                        <a:pt x="126" y="629"/>
                        <a:pt x="0" y="1251"/>
                        <a:pt x="240" y="1747"/>
                      </a:cubicBezTo>
                      <a:cubicBezTo>
                        <a:pt x="279" y="1828"/>
                        <a:pt x="327" y="1906"/>
                        <a:pt x="388" y="1979"/>
                      </a:cubicBezTo>
                      <a:cubicBezTo>
                        <a:pt x="589" y="2233"/>
                        <a:pt x="879" y="2395"/>
                        <a:pt x="1203" y="2428"/>
                      </a:cubicBezTo>
                      <a:cubicBezTo>
                        <a:pt x="1251" y="2434"/>
                        <a:pt x="1299" y="2437"/>
                        <a:pt x="1346" y="2437"/>
                      </a:cubicBezTo>
                      <a:cubicBezTo>
                        <a:pt x="1619" y="2437"/>
                        <a:pt x="1882" y="2343"/>
                        <a:pt x="2098" y="2172"/>
                      </a:cubicBezTo>
                      <a:cubicBezTo>
                        <a:pt x="2352" y="1968"/>
                        <a:pt x="2511" y="1678"/>
                        <a:pt x="2548" y="1354"/>
                      </a:cubicBezTo>
                      <a:cubicBezTo>
                        <a:pt x="2587" y="1030"/>
                        <a:pt x="2495" y="712"/>
                        <a:pt x="2291" y="459"/>
                      </a:cubicBezTo>
                      <a:cubicBezTo>
                        <a:pt x="2051" y="157"/>
                        <a:pt x="1697" y="0"/>
                        <a:pt x="13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7185;p57">
                  <a:extLst>
                    <a:ext uri="{FF2B5EF4-FFF2-40B4-BE49-F238E27FC236}">
                      <a16:creationId xmlns:a16="http://schemas.microsoft.com/office/drawing/2014/main" id="{C1087876-ADDF-50ED-52ED-2282D5F6DF91}"/>
                    </a:ext>
                  </a:extLst>
                </p:cNvPr>
                <p:cNvSpPr/>
                <p:nvPr/>
              </p:nvSpPr>
              <p:spPr>
                <a:xfrm>
                  <a:off x="6103420" y="1152025"/>
                  <a:ext cx="80884" cy="808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8" h="1678" extrusionOk="0">
                      <a:moveTo>
                        <a:pt x="913" y="165"/>
                      </a:moveTo>
                      <a:lnTo>
                        <a:pt x="1518" y="921"/>
                      </a:lnTo>
                      <a:lnTo>
                        <a:pt x="759" y="1524"/>
                      </a:lnTo>
                      <a:lnTo>
                        <a:pt x="157" y="768"/>
                      </a:lnTo>
                      <a:lnTo>
                        <a:pt x="913" y="165"/>
                      </a:lnTo>
                      <a:close/>
                      <a:moveTo>
                        <a:pt x="930" y="1"/>
                      </a:moveTo>
                      <a:lnTo>
                        <a:pt x="1" y="748"/>
                      </a:lnTo>
                      <a:lnTo>
                        <a:pt x="745" y="1677"/>
                      </a:lnTo>
                      <a:lnTo>
                        <a:pt x="1677" y="932"/>
                      </a:lnTo>
                      <a:lnTo>
                        <a:pt x="93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7186;p57">
                  <a:extLst>
                    <a:ext uri="{FF2B5EF4-FFF2-40B4-BE49-F238E27FC236}">
                      <a16:creationId xmlns:a16="http://schemas.microsoft.com/office/drawing/2014/main" id="{FF4739D0-337F-A319-E7F5-889831357693}"/>
                    </a:ext>
                  </a:extLst>
                </p:cNvPr>
                <p:cNvSpPr/>
                <p:nvPr/>
              </p:nvSpPr>
              <p:spPr>
                <a:xfrm>
                  <a:off x="6071269" y="1128164"/>
                  <a:ext cx="90717" cy="1288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2" h="2673" extrusionOk="0">
                      <a:moveTo>
                        <a:pt x="1508" y="1"/>
                      </a:moveTo>
                      <a:cubicBezTo>
                        <a:pt x="1214" y="1"/>
                        <a:pt x="918" y="95"/>
                        <a:pt x="670" y="289"/>
                      </a:cubicBezTo>
                      <a:cubicBezTo>
                        <a:pt x="96" y="750"/>
                        <a:pt x="1" y="1592"/>
                        <a:pt x="461" y="2170"/>
                      </a:cubicBezTo>
                      <a:cubicBezTo>
                        <a:pt x="725" y="2499"/>
                        <a:pt x="1115" y="2672"/>
                        <a:pt x="1507" y="2672"/>
                      </a:cubicBezTo>
                      <a:cubicBezTo>
                        <a:pt x="1633" y="2672"/>
                        <a:pt x="1759" y="2655"/>
                        <a:pt x="1881" y="2619"/>
                      </a:cubicBezTo>
                      <a:cubicBezTo>
                        <a:pt x="1566" y="2563"/>
                        <a:pt x="1270" y="2404"/>
                        <a:pt x="1058" y="2136"/>
                      </a:cubicBezTo>
                      <a:cubicBezTo>
                        <a:pt x="595" y="1556"/>
                        <a:pt x="687" y="716"/>
                        <a:pt x="1267" y="256"/>
                      </a:cubicBezTo>
                      <a:cubicBezTo>
                        <a:pt x="1407" y="144"/>
                        <a:pt x="1563" y="66"/>
                        <a:pt x="1728" y="19"/>
                      </a:cubicBezTo>
                      <a:cubicBezTo>
                        <a:pt x="1655" y="7"/>
                        <a:pt x="1581" y="1"/>
                        <a:pt x="150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7187;p57">
                  <a:extLst>
                    <a:ext uri="{FF2B5EF4-FFF2-40B4-BE49-F238E27FC236}">
                      <a16:creationId xmlns:a16="http://schemas.microsoft.com/office/drawing/2014/main" id="{D6069FC4-9C5E-CB5A-95D0-1B09E9A1EA02}"/>
                    </a:ext>
                  </a:extLst>
                </p:cNvPr>
                <p:cNvSpPr/>
                <p:nvPr/>
              </p:nvSpPr>
              <p:spPr>
                <a:xfrm>
                  <a:off x="5879130" y="1535145"/>
                  <a:ext cx="21932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456" extrusionOk="0">
                      <a:moveTo>
                        <a:pt x="45" y="1"/>
                      </a:moveTo>
                      <a:lnTo>
                        <a:pt x="0" y="411"/>
                      </a:lnTo>
                      <a:lnTo>
                        <a:pt x="410" y="456"/>
                      </a:lnTo>
                      <a:lnTo>
                        <a:pt x="455" y="45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7188;p57">
                  <a:extLst>
                    <a:ext uri="{FF2B5EF4-FFF2-40B4-BE49-F238E27FC236}">
                      <a16:creationId xmlns:a16="http://schemas.microsoft.com/office/drawing/2014/main" id="{64FF1696-168D-C91D-8638-8B1507C0F46C}"/>
                    </a:ext>
                  </a:extLst>
                </p:cNvPr>
                <p:cNvSpPr/>
                <p:nvPr/>
              </p:nvSpPr>
              <p:spPr>
                <a:xfrm>
                  <a:off x="5883806" y="1540014"/>
                  <a:ext cx="12436" cy="12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57" extrusionOk="0">
                      <a:moveTo>
                        <a:pt x="26" y="0"/>
                      </a:moveTo>
                      <a:lnTo>
                        <a:pt x="1" y="232"/>
                      </a:lnTo>
                      <a:lnTo>
                        <a:pt x="232" y="257"/>
                      </a:lnTo>
                      <a:lnTo>
                        <a:pt x="258" y="25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7189;p57">
                  <a:extLst>
                    <a:ext uri="{FF2B5EF4-FFF2-40B4-BE49-F238E27FC236}">
                      <a16:creationId xmlns:a16="http://schemas.microsoft.com/office/drawing/2014/main" id="{7D19DAF6-BEFF-D8D5-FF0C-16A30FDDFDC2}"/>
                    </a:ext>
                  </a:extLst>
                </p:cNvPr>
                <p:cNvSpPr/>
                <p:nvPr/>
              </p:nvSpPr>
              <p:spPr>
                <a:xfrm>
                  <a:off x="5729989" y="1349322"/>
                  <a:ext cx="21980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6" extrusionOk="0">
                      <a:moveTo>
                        <a:pt x="45" y="0"/>
                      </a:moveTo>
                      <a:lnTo>
                        <a:pt x="0" y="408"/>
                      </a:lnTo>
                      <a:lnTo>
                        <a:pt x="408" y="455"/>
                      </a:lnTo>
                      <a:lnTo>
                        <a:pt x="455" y="45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7190;p57">
                  <a:extLst>
                    <a:ext uri="{FF2B5EF4-FFF2-40B4-BE49-F238E27FC236}">
                      <a16:creationId xmlns:a16="http://schemas.microsoft.com/office/drawing/2014/main" id="{DB8E6F97-334D-3538-5680-3610869C5DE5}"/>
                    </a:ext>
                  </a:extLst>
                </p:cNvPr>
                <p:cNvSpPr/>
                <p:nvPr/>
              </p:nvSpPr>
              <p:spPr>
                <a:xfrm>
                  <a:off x="5734279" y="1354431"/>
                  <a:ext cx="12581" cy="12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" h="260" extrusionOk="0">
                      <a:moveTo>
                        <a:pt x="29" y="0"/>
                      </a:moveTo>
                      <a:lnTo>
                        <a:pt x="1" y="232"/>
                      </a:lnTo>
                      <a:lnTo>
                        <a:pt x="235" y="260"/>
                      </a:lnTo>
                      <a:lnTo>
                        <a:pt x="260" y="28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7191;p57">
                  <a:extLst>
                    <a:ext uri="{FF2B5EF4-FFF2-40B4-BE49-F238E27FC236}">
                      <a16:creationId xmlns:a16="http://schemas.microsoft.com/office/drawing/2014/main" id="{ED405F3A-D4B6-103B-01D0-6C94617997F5}"/>
                    </a:ext>
                  </a:extLst>
                </p:cNvPr>
                <p:cNvSpPr/>
                <p:nvPr/>
              </p:nvSpPr>
              <p:spPr>
                <a:xfrm>
                  <a:off x="6169073" y="1300877"/>
                  <a:ext cx="21932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456" extrusionOk="0">
                      <a:moveTo>
                        <a:pt x="47" y="1"/>
                      </a:moveTo>
                      <a:lnTo>
                        <a:pt x="0" y="411"/>
                      </a:lnTo>
                      <a:lnTo>
                        <a:pt x="410" y="456"/>
                      </a:lnTo>
                      <a:lnTo>
                        <a:pt x="455" y="48"/>
                      </a:lnTo>
                      <a:lnTo>
                        <a:pt x="47" y="1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7192;p57">
                  <a:extLst>
                    <a:ext uri="{FF2B5EF4-FFF2-40B4-BE49-F238E27FC236}">
                      <a16:creationId xmlns:a16="http://schemas.microsoft.com/office/drawing/2014/main" id="{C8EBE15C-7BD9-C2FF-A1DF-22CEB1F38615}"/>
                    </a:ext>
                  </a:extLst>
                </p:cNvPr>
                <p:cNvSpPr/>
                <p:nvPr/>
              </p:nvSpPr>
              <p:spPr>
                <a:xfrm>
                  <a:off x="6173604" y="1306276"/>
                  <a:ext cx="12581" cy="12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" h="260" extrusionOk="0">
                      <a:moveTo>
                        <a:pt x="29" y="1"/>
                      </a:moveTo>
                      <a:lnTo>
                        <a:pt x="1" y="232"/>
                      </a:lnTo>
                      <a:lnTo>
                        <a:pt x="235" y="260"/>
                      </a:lnTo>
                      <a:lnTo>
                        <a:pt x="260" y="26"/>
                      </a:lnTo>
                      <a:lnTo>
                        <a:pt x="2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7193;p57">
                  <a:extLst>
                    <a:ext uri="{FF2B5EF4-FFF2-40B4-BE49-F238E27FC236}">
                      <a16:creationId xmlns:a16="http://schemas.microsoft.com/office/drawing/2014/main" id="{36B6B718-9E7B-A2F9-5203-367035A0B7BE}"/>
                    </a:ext>
                  </a:extLst>
                </p:cNvPr>
                <p:cNvSpPr/>
                <p:nvPr/>
              </p:nvSpPr>
              <p:spPr>
                <a:xfrm>
                  <a:off x="6019257" y="1116017"/>
                  <a:ext cx="21932" cy="21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455" extrusionOk="0">
                      <a:moveTo>
                        <a:pt x="48" y="0"/>
                      </a:moveTo>
                      <a:lnTo>
                        <a:pt x="0" y="410"/>
                      </a:lnTo>
                      <a:lnTo>
                        <a:pt x="410" y="455"/>
                      </a:lnTo>
                      <a:lnTo>
                        <a:pt x="455" y="4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7194;p57">
                  <a:extLst>
                    <a:ext uri="{FF2B5EF4-FFF2-40B4-BE49-F238E27FC236}">
                      <a16:creationId xmlns:a16="http://schemas.microsoft.com/office/drawing/2014/main" id="{3F6840F2-39D4-6CEB-E809-39BC3F5FBC53}"/>
                    </a:ext>
                  </a:extLst>
                </p:cNvPr>
                <p:cNvSpPr/>
                <p:nvPr/>
              </p:nvSpPr>
              <p:spPr>
                <a:xfrm>
                  <a:off x="6023933" y="1120838"/>
                  <a:ext cx="12436" cy="12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60" extrusionOk="0">
                      <a:moveTo>
                        <a:pt x="26" y="0"/>
                      </a:moveTo>
                      <a:lnTo>
                        <a:pt x="1" y="232"/>
                      </a:lnTo>
                      <a:lnTo>
                        <a:pt x="232" y="260"/>
                      </a:lnTo>
                      <a:lnTo>
                        <a:pt x="257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7195;p57">
                  <a:extLst>
                    <a:ext uri="{FF2B5EF4-FFF2-40B4-BE49-F238E27FC236}">
                      <a16:creationId xmlns:a16="http://schemas.microsoft.com/office/drawing/2014/main" id="{69EDEC0B-4B24-93B5-BF0B-5F201907EDB2}"/>
                    </a:ext>
                  </a:extLst>
                </p:cNvPr>
                <p:cNvSpPr/>
                <p:nvPr/>
              </p:nvSpPr>
              <p:spPr>
                <a:xfrm>
                  <a:off x="6621414" y="1894839"/>
                  <a:ext cx="572646" cy="961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0" h="19952" extrusionOk="0">
                      <a:moveTo>
                        <a:pt x="5802" y="0"/>
                      </a:moveTo>
                      <a:cubicBezTo>
                        <a:pt x="5576" y="0"/>
                        <a:pt x="5350" y="24"/>
                        <a:pt x="5129" y="71"/>
                      </a:cubicBezTo>
                      <a:cubicBezTo>
                        <a:pt x="4303" y="247"/>
                        <a:pt x="3580" y="746"/>
                        <a:pt x="2930" y="1288"/>
                      </a:cubicBezTo>
                      <a:cubicBezTo>
                        <a:pt x="1655" y="2353"/>
                        <a:pt x="528" y="3717"/>
                        <a:pt x="191" y="5347"/>
                      </a:cubicBezTo>
                      <a:cubicBezTo>
                        <a:pt x="1" y="6273"/>
                        <a:pt x="76" y="7233"/>
                        <a:pt x="205" y="8170"/>
                      </a:cubicBezTo>
                      <a:cubicBezTo>
                        <a:pt x="587" y="10954"/>
                        <a:pt x="1438" y="13649"/>
                        <a:pt x="2316" y="16322"/>
                      </a:cubicBezTo>
                      <a:cubicBezTo>
                        <a:pt x="2554" y="17047"/>
                        <a:pt x="2802" y="17786"/>
                        <a:pt x="3265" y="18389"/>
                      </a:cubicBezTo>
                      <a:cubicBezTo>
                        <a:pt x="3943" y="19268"/>
                        <a:pt x="5020" y="19773"/>
                        <a:pt x="6119" y="19909"/>
                      </a:cubicBezTo>
                      <a:cubicBezTo>
                        <a:pt x="6349" y="19938"/>
                        <a:pt x="6580" y="19952"/>
                        <a:pt x="6811" y="19952"/>
                      </a:cubicBezTo>
                      <a:cubicBezTo>
                        <a:pt x="7679" y="19952"/>
                        <a:pt x="8550" y="19762"/>
                        <a:pt x="9380" y="19480"/>
                      </a:cubicBezTo>
                      <a:cubicBezTo>
                        <a:pt x="10387" y="19139"/>
                        <a:pt x="11461" y="18540"/>
                        <a:pt x="11715" y="17507"/>
                      </a:cubicBezTo>
                      <a:cubicBezTo>
                        <a:pt x="11880" y="16841"/>
                        <a:pt x="11662" y="16146"/>
                        <a:pt x="11450" y="15493"/>
                      </a:cubicBezTo>
                      <a:cubicBezTo>
                        <a:pt x="11074" y="14355"/>
                        <a:pt x="10694" y="13217"/>
                        <a:pt x="10309" y="12073"/>
                      </a:cubicBezTo>
                      <a:cubicBezTo>
                        <a:pt x="9631" y="10064"/>
                        <a:pt x="9481" y="7551"/>
                        <a:pt x="8772" y="5548"/>
                      </a:cubicBezTo>
                      <a:cubicBezTo>
                        <a:pt x="8465" y="4683"/>
                        <a:pt x="7667" y="4669"/>
                        <a:pt x="8072" y="3823"/>
                      </a:cubicBezTo>
                      <a:cubicBezTo>
                        <a:pt x="8448" y="3037"/>
                        <a:pt x="8733" y="2080"/>
                        <a:pt x="8284" y="1260"/>
                      </a:cubicBezTo>
                      <a:cubicBezTo>
                        <a:pt x="8097" y="911"/>
                        <a:pt x="7782" y="638"/>
                        <a:pt x="7436" y="437"/>
                      </a:cubicBezTo>
                      <a:cubicBezTo>
                        <a:pt x="6944" y="149"/>
                        <a:pt x="6373" y="0"/>
                        <a:pt x="5802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7196;p57">
                  <a:extLst>
                    <a:ext uri="{FF2B5EF4-FFF2-40B4-BE49-F238E27FC236}">
                      <a16:creationId xmlns:a16="http://schemas.microsoft.com/office/drawing/2014/main" id="{7A4B5257-DA6E-BEA3-891F-F50A3C15E4B8}"/>
                    </a:ext>
                  </a:extLst>
                </p:cNvPr>
                <p:cNvSpPr/>
                <p:nvPr/>
              </p:nvSpPr>
              <p:spPr>
                <a:xfrm>
                  <a:off x="6621317" y="1895080"/>
                  <a:ext cx="572742" cy="961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2" h="19954" extrusionOk="0">
                      <a:moveTo>
                        <a:pt x="5801" y="0"/>
                      </a:moveTo>
                      <a:cubicBezTo>
                        <a:pt x="5576" y="0"/>
                        <a:pt x="5351" y="24"/>
                        <a:pt x="5131" y="72"/>
                      </a:cubicBezTo>
                      <a:cubicBezTo>
                        <a:pt x="4305" y="253"/>
                        <a:pt x="3582" y="750"/>
                        <a:pt x="2932" y="1291"/>
                      </a:cubicBezTo>
                      <a:cubicBezTo>
                        <a:pt x="1657" y="2357"/>
                        <a:pt x="527" y="3718"/>
                        <a:pt x="193" y="5350"/>
                      </a:cubicBezTo>
                      <a:cubicBezTo>
                        <a:pt x="0" y="6276"/>
                        <a:pt x="78" y="7236"/>
                        <a:pt x="207" y="8173"/>
                      </a:cubicBezTo>
                      <a:cubicBezTo>
                        <a:pt x="589" y="10958"/>
                        <a:pt x="1440" y="13652"/>
                        <a:pt x="2318" y="16322"/>
                      </a:cubicBezTo>
                      <a:cubicBezTo>
                        <a:pt x="2556" y="17045"/>
                        <a:pt x="2807" y="17784"/>
                        <a:pt x="3267" y="18392"/>
                      </a:cubicBezTo>
                      <a:cubicBezTo>
                        <a:pt x="3942" y="19271"/>
                        <a:pt x="5022" y="19776"/>
                        <a:pt x="6121" y="19913"/>
                      </a:cubicBezTo>
                      <a:cubicBezTo>
                        <a:pt x="6348" y="19940"/>
                        <a:pt x="6575" y="19953"/>
                        <a:pt x="6802" y="19953"/>
                      </a:cubicBezTo>
                      <a:cubicBezTo>
                        <a:pt x="7677" y="19953"/>
                        <a:pt x="8552" y="19762"/>
                        <a:pt x="9382" y="19483"/>
                      </a:cubicBezTo>
                      <a:cubicBezTo>
                        <a:pt x="10389" y="19140"/>
                        <a:pt x="11461" y="18540"/>
                        <a:pt x="11717" y="17508"/>
                      </a:cubicBezTo>
                      <a:cubicBezTo>
                        <a:pt x="11882" y="16844"/>
                        <a:pt x="11664" y="16149"/>
                        <a:pt x="11452" y="15496"/>
                      </a:cubicBezTo>
                      <a:cubicBezTo>
                        <a:pt x="11368" y="15231"/>
                        <a:pt x="11282" y="14975"/>
                        <a:pt x="11196" y="14713"/>
                      </a:cubicBezTo>
                      <a:cubicBezTo>
                        <a:pt x="10777" y="14448"/>
                        <a:pt x="10364" y="14169"/>
                        <a:pt x="10010" y="13823"/>
                      </a:cubicBezTo>
                      <a:cubicBezTo>
                        <a:pt x="8509" y="12375"/>
                        <a:pt x="8219" y="10056"/>
                        <a:pt x="8512" y="7995"/>
                      </a:cubicBezTo>
                      <a:cubicBezTo>
                        <a:pt x="8607" y="7339"/>
                        <a:pt x="8749" y="6695"/>
                        <a:pt x="8939" y="6061"/>
                      </a:cubicBezTo>
                      <a:cubicBezTo>
                        <a:pt x="8886" y="5888"/>
                        <a:pt x="8833" y="5715"/>
                        <a:pt x="8774" y="5551"/>
                      </a:cubicBezTo>
                      <a:cubicBezTo>
                        <a:pt x="8467" y="4686"/>
                        <a:pt x="7669" y="4669"/>
                        <a:pt x="8074" y="3824"/>
                      </a:cubicBezTo>
                      <a:cubicBezTo>
                        <a:pt x="8450" y="3043"/>
                        <a:pt x="8735" y="2080"/>
                        <a:pt x="8286" y="1263"/>
                      </a:cubicBezTo>
                      <a:cubicBezTo>
                        <a:pt x="8093" y="909"/>
                        <a:pt x="7784" y="638"/>
                        <a:pt x="7438" y="440"/>
                      </a:cubicBezTo>
                      <a:cubicBezTo>
                        <a:pt x="6945" y="152"/>
                        <a:pt x="6373" y="0"/>
                        <a:pt x="5801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7197;p57">
                  <a:extLst>
                    <a:ext uri="{FF2B5EF4-FFF2-40B4-BE49-F238E27FC236}">
                      <a16:creationId xmlns:a16="http://schemas.microsoft.com/office/drawing/2014/main" id="{217B6F6D-9CD9-7EF5-4222-EAF666263842}"/>
                    </a:ext>
                  </a:extLst>
                </p:cNvPr>
                <p:cNvSpPr/>
                <p:nvPr/>
              </p:nvSpPr>
              <p:spPr>
                <a:xfrm>
                  <a:off x="5854932" y="1274413"/>
                  <a:ext cx="291818" cy="351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4" h="7291" extrusionOk="0">
                      <a:moveTo>
                        <a:pt x="1538" y="0"/>
                      </a:moveTo>
                      <a:cubicBezTo>
                        <a:pt x="1281" y="0"/>
                        <a:pt x="1057" y="220"/>
                        <a:pt x="985" y="463"/>
                      </a:cubicBezTo>
                      <a:cubicBezTo>
                        <a:pt x="912" y="712"/>
                        <a:pt x="957" y="980"/>
                        <a:pt x="1032" y="1231"/>
                      </a:cubicBezTo>
                      <a:cubicBezTo>
                        <a:pt x="664" y="1256"/>
                        <a:pt x="410" y="1632"/>
                        <a:pt x="363" y="1998"/>
                      </a:cubicBezTo>
                      <a:cubicBezTo>
                        <a:pt x="318" y="2366"/>
                        <a:pt x="441" y="2732"/>
                        <a:pt x="566" y="3080"/>
                      </a:cubicBezTo>
                      <a:cubicBezTo>
                        <a:pt x="538" y="3073"/>
                        <a:pt x="509" y="3069"/>
                        <a:pt x="480" y="3069"/>
                      </a:cubicBezTo>
                      <a:cubicBezTo>
                        <a:pt x="295" y="3069"/>
                        <a:pt x="104" y="3212"/>
                        <a:pt x="56" y="3390"/>
                      </a:cubicBezTo>
                      <a:cubicBezTo>
                        <a:pt x="0" y="3596"/>
                        <a:pt x="61" y="3817"/>
                        <a:pt x="131" y="4018"/>
                      </a:cubicBezTo>
                      <a:cubicBezTo>
                        <a:pt x="466" y="4994"/>
                        <a:pt x="1060" y="5881"/>
                        <a:pt x="1839" y="6565"/>
                      </a:cubicBezTo>
                      <a:cubicBezTo>
                        <a:pt x="2265" y="6936"/>
                        <a:pt x="2773" y="7262"/>
                        <a:pt x="3339" y="7290"/>
                      </a:cubicBezTo>
                      <a:cubicBezTo>
                        <a:pt x="3351" y="7291"/>
                        <a:pt x="3362" y="7291"/>
                        <a:pt x="3373" y="7291"/>
                      </a:cubicBezTo>
                      <a:cubicBezTo>
                        <a:pt x="3925" y="7291"/>
                        <a:pt x="4586" y="6764"/>
                        <a:pt x="4849" y="6275"/>
                      </a:cubicBezTo>
                      <a:cubicBezTo>
                        <a:pt x="5496" y="5058"/>
                        <a:pt x="5906" y="3708"/>
                        <a:pt x="6034" y="2333"/>
                      </a:cubicBezTo>
                      <a:cubicBezTo>
                        <a:pt x="6054" y="2101"/>
                        <a:pt x="6006" y="1786"/>
                        <a:pt x="5775" y="1758"/>
                      </a:cubicBezTo>
                      <a:cubicBezTo>
                        <a:pt x="5767" y="1757"/>
                        <a:pt x="5758" y="1757"/>
                        <a:pt x="5750" y="1757"/>
                      </a:cubicBezTo>
                      <a:cubicBezTo>
                        <a:pt x="5656" y="1757"/>
                        <a:pt x="5567" y="1813"/>
                        <a:pt x="5490" y="1870"/>
                      </a:cubicBezTo>
                      <a:cubicBezTo>
                        <a:pt x="5158" y="2121"/>
                        <a:pt x="4905" y="2472"/>
                        <a:pt x="4771" y="2868"/>
                      </a:cubicBezTo>
                      <a:cubicBezTo>
                        <a:pt x="4539" y="2176"/>
                        <a:pt x="4266" y="1440"/>
                        <a:pt x="3906" y="807"/>
                      </a:cubicBezTo>
                      <a:cubicBezTo>
                        <a:pt x="3789" y="597"/>
                        <a:pt x="3657" y="391"/>
                        <a:pt x="3473" y="240"/>
                      </a:cubicBezTo>
                      <a:cubicBezTo>
                        <a:pt x="3334" y="130"/>
                        <a:pt x="3158" y="57"/>
                        <a:pt x="2982" y="57"/>
                      </a:cubicBezTo>
                      <a:cubicBezTo>
                        <a:pt x="2922" y="57"/>
                        <a:pt x="2862" y="66"/>
                        <a:pt x="2804" y="84"/>
                      </a:cubicBezTo>
                      <a:cubicBezTo>
                        <a:pt x="2578" y="157"/>
                        <a:pt x="2413" y="422"/>
                        <a:pt x="2494" y="645"/>
                      </a:cubicBezTo>
                      <a:cubicBezTo>
                        <a:pt x="2363" y="486"/>
                        <a:pt x="2190" y="344"/>
                        <a:pt x="2031" y="218"/>
                      </a:cubicBezTo>
                      <a:cubicBezTo>
                        <a:pt x="1889" y="106"/>
                        <a:pt x="1724" y="0"/>
                        <a:pt x="1543" y="0"/>
                      </a:cubicBezTo>
                      <a:cubicBezTo>
                        <a:pt x="1541" y="0"/>
                        <a:pt x="1540" y="0"/>
                        <a:pt x="1538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7198;p57">
                  <a:extLst>
                    <a:ext uri="{FF2B5EF4-FFF2-40B4-BE49-F238E27FC236}">
                      <a16:creationId xmlns:a16="http://schemas.microsoft.com/office/drawing/2014/main" id="{A6E60B8F-566F-D886-6188-F52C863BA015}"/>
                    </a:ext>
                  </a:extLst>
                </p:cNvPr>
                <p:cNvSpPr/>
                <p:nvPr/>
              </p:nvSpPr>
              <p:spPr>
                <a:xfrm>
                  <a:off x="5854932" y="1274413"/>
                  <a:ext cx="291818" cy="351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4" h="7291" extrusionOk="0">
                      <a:moveTo>
                        <a:pt x="1538" y="0"/>
                      </a:moveTo>
                      <a:cubicBezTo>
                        <a:pt x="1281" y="0"/>
                        <a:pt x="1057" y="220"/>
                        <a:pt x="985" y="463"/>
                      </a:cubicBezTo>
                      <a:cubicBezTo>
                        <a:pt x="912" y="712"/>
                        <a:pt x="957" y="980"/>
                        <a:pt x="1032" y="1231"/>
                      </a:cubicBezTo>
                      <a:cubicBezTo>
                        <a:pt x="664" y="1256"/>
                        <a:pt x="410" y="1632"/>
                        <a:pt x="363" y="1998"/>
                      </a:cubicBezTo>
                      <a:cubicBezTo>
                        <a:pt x="318" y="2366"/>
                        <a:pt x="441" y="2732"/>
                        <a:pt x="566" y="3080"/>
                      </a:cubicBezTo>
                      <a:cubicBezTo>
                        <a:pt x="538" y="3073"/>
                        <a:pt x="509" y="3069"/>
                        <a:pt x="480" y="3069"/>
                      </a:cubicBezTo>
                      <a:cubicBezTo>
                        <a:pt x="295" y="3069"/>
                        <a:pt x="104" y="3212"/>
                        <a:pt x="56" y="3390"/>
                      </a:cubicBezTo>
                      <a:cubicBezTo>
                        <a:pt x="0" y="3596"/>
                        <a:pt x="61" y="3817"/>
                        <a:pt x="131" y="4018"/>
                      </a:cubicBezTo>
                      <a:cubicBezTo>
                        <a:pt x="466" y="4994"/>
                        <a:pt x="1060" y="5881"/>
                        <a:pt x="1839" y="6565"/>
                      </a:cubicBezTo>
                      <a:cubicBezTo>
                        <a:pt x="2265" y="6936"/>
                        <a:pt x="2773" y="7262"/>
                        <a:pt x="3339" y="7290"/>
                      </a:cubicBezTo>
                      <a:cubicBezTo>
                        <a:pt x="3351" y="7291"/>
                        <a:pt x="3362" y="7291"/>
                        <a:pt x="3373" y="7291"/>
                      </a:cubicBezTo>
                      <a:cubicBezTo>
                        <a:pt x="3925" y="7291"/>
                        <a:pt x="4586" y="6764"/>
                        <a:pt x="4849" y="6275"/>
                      </a:cubicBezTo>
                      <a:cubicBezTo>
                        <a:pt x="5496" y="5058"/>
                        <a:pt x="5906" y="3708"/>
                        <a:pt x="6034" y="2333"/>
                      </a:cubicBezTo>
                      <a:cubicBezTo>
                        <a:pt x="6054" y="2101"/>
                        <a:pt x="6006" y="1786"/>
                        <a:pt x="5775" y="1758"/>
                      </a:cubicBezTo>
                      <a:cubicBezTo>
                        <a:pt x="5767" y="1757"/>
                        <a:pt x="5758" y="1757"/>
                        <a:pt x="5750" y="1757"/>
                      </a:cubicBezTo>
                      <a:cubicBezTo>
                        <a:pt x="5656" y="1757"/>
                        <a:pt x="5567" y="1813"/>
                        <a:pt x="5490" y="1870"/>
                      </a:cubicBezTo>
                      <a:cubicBezTo>
                        <a:pt x="5158" y="2121"/>
                        <a:pt x="4905" y="2472"/>
                        <a:pt x="4771" y="2868"/>
                      </a:cubicBezTo>
                      <a:cubicBezTo>
                        <a:pt x="4539" y="2176"/>
                        <a:pt x="4266" y="1440"/>
                        <a:pt x="3906" y="807"/>
                      </a:cubicBezTo>
                      <a:cubicBezTo>
                        <a:pt x="3789" y="597"/>
                        <a:pt x="3657" y="391"/>
                        <a:pt x="3473" y="240"/>
                      </a:cubicBezTo>
                      <a:cubicBezTo>
                        <a:pt x="3334" y="130"/>
                        <a:pt x="3158" y="57"/>
                        <a:pt x="2982" y="57"/>
                      </a:cubicBezTo>
                      <a:cubicBezTo>
                        <a:pt x="2922" y="57"/>
                        <a:pt x="2862" y="66"/>
                        <a:pt x="2804" y="84"/>
                      </a:cubicBezTo>
                      <a:cubicBezTo>
                        <a:pt x="2578" y="157"/>
                        <a:pt x="2413" y="422"/>
                        <a:pt x="2494" y="645"/>
                      </a:cubicBezTo>
                      <a:cubicBezTo>
                        <a:pt x="2363" y="486"/>
                        <a:pt x="2190" y="344"/>
                        <a:pt x="2031" y="218"/>
                      </a:cubicBezTo>
                      <a:cubicBezTo>
                        <a:pt x="1889" y="106"/>
                        <a:pt x="1724" y="0"/>
                        <a:pt x="1543" y="0"/>
                      </a:cubicBezTo>
                      <a:cubicBezTo>
                        <a:pt x="1541" y="0"/>
                        <a:pt x="1540" y="0"/>
                        <a:pt x="1538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7199;p57">
                  <a:extLst>
                    <a:ext uri="{FF2B5EF4-FFF2-40B4-BE49-F238E27FC236}">
                      <a16:creationId xmlns:a16="http://schemas.microsoft.com/office/drawing/2014/main" id="{74465982-575C-D7D9-4375-7712923FF63F}"/>
                    </a:ext>
                  </a:extLst>
                </p:cNvPr>
                <p:cNvSpPr/>
                <p:nvPr/>
              </p:nvSpPr>
              <p:spPr>
                <a:xfrm>
                  <a:off x="5963293" y="1298033"/>
                  <a:ext cx="52252" cy="11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2337" extrusionOk="0">
                      <a:moveTo>
                        <a:pt x="97" y="0"/>
                      </a:moveTo>
                      <a:cubicBezTo>
                        <a:pt x="84" y="0"/>
                        <a:pt x="71" y="3"/>
                        <a:pt x="59" y="10"/>
                      </a:cubicBezTo>
                      <a:cubicBezTo>
                        <a:pt x="20" y="26"/>
                        <a:pt x="1" y="79"/>
                        <a:pt x="23" y="121"/>
                      </a:cubicBezTo>
                      <a:cubicBezTo>
                        <a:pt x="374" y="810"/>
                        <a:pt x="673" y="1536"/>
                        <a:pt x="913" y="2275"/>
                      </a:cubicBezTo>
                      <a:cubicBezTo>
                        <a:pt x="924" y="2314"/>
                        <a:pt x="958" y="2336"/>
                        <a:pt x="994" y="2336"/>
                      </a:cubicBezTo>
                      <a:cubicBezTo>
                        <a:pt x="999" y="2336"/>
                        <a:pt x="1008" y="2336"/>
                        <a:pt x="1013" y="2328"/>
                      </a:cubicBezTo>
                      <a:cubicBezTo>
                        <a:pt x="1058" y="2317"/>
                        <a:pt x="1083" y="2267"/>
                        <a:pt x="1069" y="2225"/>
                      </a:cubicBezTo>
                      <a:cubicBezTo>
                        <a:pt x="826" y="1477"/>
                        <a:pt x="525" y="746"/>
                        <a:pt x="171" y="43"/>
                      </a:cubicBezTo>
                      <a:cubicBezTo>
                        <a:pt x="157" y="18"/>
                        <a:pt x="128" y="0"/>
                        <a:pt x="97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7200;p57">
                  <a:extLst>
                    <a:ext uri="{FF2B5EF4-FFF2-40B4-BE49-F238E27FC236}">
                      <a16:creationId xmlns:a16="http://schemas.microsoft.com/office/drawing/2014/main" id="{0BE92ED1-6316-B890-4B81-2786E19E1426}"/>
                    </a:ext>
                  </a:extLst>
                </p:cNvPr>
                <p:cNvSpPr/>
                <p:nvPr/>
              </p:nvSpPr>
              <p:spPr>
                <a:xfrm>
                  <a:off x="5899713" y="1330185"/>
                  <a:ext cx="41310" cy="107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" h="2236" extrusionOk="0">
                      <a:moveTo>
                        <a:pt x="95" y="0"/>
                      </a:moveTo>
                      <a:cubicBezTo>
                        <a:pt x="87" y="0"/>
                        <a:pt x="78" y="1"/>
                        <a:pt x="70" y="4"/>
                      </a:cubicBezTo>
                      <a:cubicBezTo>
                        <a:pt x="25" y="15"/>
                        <a:pt x="0" y="68"/>
                        <a:pt x="14" y="110"/>
                      </a:cubicBezTo>
                      <a:lnTo>
                        <a:pt x="684" y="2177"/>
                      </a:lnTo>
                      <a:cubicBezTo>
                        <a:pt x="692" y="2216"/>
                        <a:pt x="728" y="2236"/>
                        <a:pt x="762" y="2236"/>
                      </a:cubicBezTo>
                      <a:cubicBezTo>
                        <a:pt x="770" y="2236"/>
                        <a:pt x="778" y="2233"/>
                        <a:pt x="787" y="2233"/>
                      </a:cubicBezTo>
                      <a:cubicBezTo>
                        <a:pt x="831" y="2222"/>
                        <a:pt x="857" y="2172"/>
                        <a:pt x="843" y="2130"/>
                      </a:cubicBezTo>
                      <a:lnTo>
                        <a:pt x="173" y="60"/>
                      </a:lnTo>
                      <a:cubicBezTo>
                        <a:pt x="166" y="23"/>
                        <a:pt x="132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7201;p57">
                  <a:extLst>
                    <a:ext uri="{FF2B5EF4-FFF2-40B4-BE49-F238E27FC236}">
                      <a16:creationId xmlns:a16="http://schemas.microsoft.com/office/drawing/2014/main" id="{42BCDAB4-E864-694C-1F5A-3ADFE8F88498}"/>
                    </a:ext>
                  </a:extLst>
                </p:cNvPr>
                <p:cNvSpPr/>
                <p:nvPr/>
              </p:nvSpPr>
              <p:spPr>
                <a:xfrm>
                  <a:off x="5873587" y="1418638"/>
                  <a:ext cx="43238" cy="76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7" h="1592" extrusionOk="0">
                      <a:moveTo>
                        <a:pt x="96" y="1"/>
                      </a:moveTo>
                      <a:cubicBezTo>
                        <a:pt x="88" y="1"/>
                        <a:pt x="79" y="2"/>
                        <a:pt x="71" y="5"/>
                      </a:cubicBezTo>
                      <a:cubicBezTo>
                        <a:pt x="26" y="19"/>
                        <a:pt x="1" y="72"/>
                        <a:pt x="15" y="113"/>
                      </a:cubicBezTo>
                      <a:cubicBezTo>
                        <a:pt x="182" y="624"/>
                        <a:pt x="422" y="1109"/>
                        <a:pt x="729" y="1556"/>
                      </a:cubicBezTo>
                      <a:cubicBezTo>
                        <a:pt x="746" y="1578"/>
                        <a:pt x="771" y="1592"/>
                        <a:pt x="799" y="1592"/>
                      </a:cubicBezTo>
                      <a:cubicBezTo>
                        <a:pt x="815" y="1592"/>
                        <a:pt x="832" y="1584"/>
                        <a:pt x="852" y="1581"/>
                      </a:cubicBezTo>
                      <a:cubicBezTo>
                        <a:pt x="891" y="1553"/>
                        <a:pt x="896" y="1500"/>
                        <a:pt x="874" y="1461"/>
                      </a:cubicBezTo>
                      <a:cubicBezTo>
                        <a:pt x="576" y="1028"/>
                        <a:pt x="344" y="560"/>
                        <a:pt x="179" y="60"/>
                      </a:cubicBezTo>
                      <a:cubicBezTo>
                        <a:pt x="168" y="24"/>
                        <a:pt x="133" y="1"/>
                        <a:pt x="96" y="1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7202;p57">
                  <a:extLst>
                    <a:ext uri="{FF2B5EF4-FFF2-40B4-BE49-F238E27FC236}">
                      <a16:creationId xmlns:a16="http://schemas.microsoft.com/office/drawing/2014/main" id="{E05BD112-F012-4A6A-7F9E-CB2F015EEE33}"/>
                    </a:ext>
                  </a:extLst>
                </p:cNvPr>
                <p:cNvSpPr/>
                <p:nvPr/>
              </p:nvSpPr>
              <p:spPr>
                <a:xfrm>
                  <a:off x="6083946" y="1359059"/>
                  <a:ext cx="54469" cy="71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" h="1489" extrusionOk="0">
                      <a:moveTo>
                        <a:pt x="996" y="1"/>
                      </a:moveTo>
                      <a:cubicBezTo>
                        <a:pt x="902" y="1"/>
                        <a:pt x="814" y="57"/>
                        <a:pt x="737" y="114"/>
                      </a:cubicBezTo>
                      <a:cubicBezTo>
                        <a:pt x="405" y="362"/>
                        <a:pt x="151" y="716"/>
                        <a:pt x="17" y="1112"/>
                      </a:cubicBezTo>
                      <a:cubicBezTo>
                        <a:pt x="11" y="1093"/>
                        <a:pt x="6" y="1079"/>
                        <a:pt x="0" y="1062"/>
                      </a:cubicBezTo>
                      <a:lnTo>
                        <a:pt x="0" y="1062"/>
                      </a:lnTo>
                      <a:cubicBezTo>
                        <a:pt x="20" y="1204"/>
                        <a:pt x="42" y="1349"/>
                        <a:pt x="56" y="1489"/>
                      </a:cubicBezTo>
                      <a:cubicBezTo>
                        <a:pt x="416" y="1006"/>
                        <a:pt x="770" y="526"/>
                        <a:pt x="1130" y="44"/>
                      </a:cubicBezTo>
                      <a:cubicBezTo>
                        <a:pt x="1099" y="24"/>
                        <a:pt x="1063" y="10"/>
                        <a:pt x="1021" y="2"/>
                      </a:cubicBezTo>
                      <a:cubicBezTo>
                        <a:pt x="1013" y="1"/>
                        <a:pt x="1005" y="1"/>
                        <a:pt x="996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7203;p57">
                  <a:extLst>
                    <a:ext uri="{FF2B5EF4-FFF2-40B4-BE49-F238E27FC236}">
                      <a16:creationId xmlns:a16="http://schemas.microsoft.com/office/drawing/2014/main" id="{F191779D-29AE-6157-9EB9-C2FC54152FCB}"/>
                    </a:ext>
                  </a:extLst>
                </p:cNvPr>
                <p:cNvSpPr/>
                <p:nvPr/>
              </p:nvSpPr>
              <p:spPr>
                <a:xfrm>
                  <a:off x="5867561" y="1485400"/>
                  <a:ext cx="258751" cy="140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8" h="2915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49" y="832"/>
                        <a:pt x="890" y="1591"/>
                        <a:pt x="1568" y="2188"/>
                      </a:cubicBezTo>
                      <a:cubicBezTo>
                        <a:pt x="1995" y="2559"/>
                        <a:pt x="2506" y="2885"/>
                        <a:pt x="3069" y="2913"/>
                      </a:cubicBezTo>
                      <a:cubicBezTo>
                        <a:pt x="3083" y="2914"/>
                        <a:pt x="3097" y="2914"/>
                        <a:pt x="3112" y="2914"/>
                      </a:cubicBezTo>
                      <a:cubicBezTo>
                        <a:pt x="3672" y="2914"/>
                        <a:pt x="4328" y="2387"/>
                        <a:pt x="4590" y="1900"/>
                      </a:cubicBezTo>
                      <a:cubicBezTo>
                        <a:pt x="4908" y="1298"/>
                        <a:pt x="5170" y="667"/>
                        <a:pt x="5368" y="14"/>
                      </a:cubicBezTo>
                      <a:lnTo>
                        <a:pt x="5368" y="14"/>
                      </a:lnTo>
                      <a:cubicBezTo>
                        <a:pt x="4364" y="293"/>
                        <a:pt x="3412" y="745"/>
                        <a:pt x="2561" y="1345"/>
                      </a:cubicBezTo>
                      <a:cubicBezTo>
                        <a:pt x="2468" y="1411"/>
                        <a:pt x="2364" y="1482"/>
                        <a:pt x="2252" y="1482"/>
                      </a:cubicBezTo>
                      <a:cubicBezTo>
                        <a:pt x="2250" y="1482"/>
                        <a:pt x="2248" y="1482"/>
                        <a:pt x="2246" y="1482"/>
                      </a:cubicBezTo>
                      <a:cubicBezTo>
                        <a:pt x="2174" y="1479"/>
                        <a:pt x="2101" y="1448"/>
                        <a:pt x="2040" y="1412"/>
                      </a:cubicBezTo>
                      <a:cubicBezTo>
                        <a:pt x="1295" y="1047"/>
                        <a:pt x="606" y="564"/>
                        <a:pt x="0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7204;p57">
                  <a:extLst>
                    <a:ext uri="{FF2B5EF4-FFF2-40B4-BE49-F238E27FC236}">
                      <a16:creationId xmlns:a16="http://schemas.microsoft.com/office/drawing/2014/main" id="{0F6EA5D7-E6E8-7BE6-FA0A-ADB253945324}"/>
                    </a:ext>
                  </a:extLst>
                </p:cNvPr>
                <p:cNvSpPr/>
                <p:nvPr/>
              </p:nvSpPr>
              <p:spPr>
                <a:xfrm>
                  <a:off x="5920151" y="1512152"/>
                  <a:ext cx="392272" cy="89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8" h="18544" extrusionOk="0">
                      <a:moveTo>
                        <a:pt x="4405" y="0"/>
                      </a:moveTo>
                      <a:cubicBezTo>
                        <a:pt x="4404" y="0"/>
                        <a:pt x="4403" y="1"/>
                        <a:pt x="4402" y="1"/>
                      </a:cubicBezTo>
                      <a:cubicBezTo>
                        <a:pt x="3189" y="252"/>
                        <a:pt x="2051" y="874"/>
                        <a:pt x="1186" y="1767"/>
                      </a:cubicBezTo>
                      <a:cubicBezTo>
                        <a:pt x="739" y="2227"/>
                        <a:pt x="371" y="2751"/>
                        <a:pt x="0" y="3273"/>
                      </a:cubicBezTo>
                      <a:cubicBezTo>
                        <a:pt x="792" y="7820"/>
                        <a:pt x="2240" y="12047"/>
                        <a:pt x="4196" y="16229"/>
                      </a:cubicBezTo>
                      <a:cubicBezTo>
                        <a:pt x="4589" y="17071"/>
                        <a:pt x="5055" y="17956"/>
                        <a:pt x="5873" y="18391"/>
                      </a:cubicBezTo>
                      <a:cubicBezTo>
                        <a:pt x="6032" y="18478"/>
                        <a:pt x="6210" y="18544"/>
                        <a:pt x="6389" y="18544"/>
                      </a:cubicBezTo>
                      <a:cubicBezTo>
                        <a:pt x="6429" y="18544"/>
                        <a:pt x="6469" y="18540"/>
                        <a:pt x="6509" y="18533"/>
                      </a:cubicBezTo>
                      <a:cubicBezTo>
                        <a:pt x="6668" y="18505"/>
                        <a:pt x="6816" y="18416"/>
                        <a:pt x="6938" y="18310"/>
                      </a:cubicBezTo>
                      <a:cubicBezTo>
                        <a:pt x="7555" y="17802"/>
                        <a:pt x="7789" y="16965"/>
                        <a:pt x="7878" y="16165"/>
                      </a:cubicBezTo>
                      <a:cubicBezTo>
                        <a:pt x="8138" y="13872"/>
                        <a:pt x="7616" y="11712"/>
                        <a:pt x="7069" y="9472"/>
                      </a:cubicBezTo>
                      <a:cubicBezTo>
                        <a:pt x="6308" y="6342"/>
                        <a:pt x="5463" y="3237"/>
                        <a:pt x="4520" y="160"/>
                      </a:cubicBezTo>
                      <a:lnTo>
                        <a:pt x="4520" y="160"/>
                      </a:lnTo>
                      <a:cubicBezTo>
                        <a:pt x="4521" y="160"/>
                        <a:pt x="4523" y="161"/>
                        <a:pt x="4524" y="161"/>
                      </a:cubicBezTo>
                      <a:cubicBezTo>
                        <a:pt x="4551" y="161"/>
                        <a:pt x="4450" y="0"/>
                        <a:pt x="44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7205;p57">
                  <a:extLst>
                    <a:ext uri="{FF2B5EF4-FFF2-40B4-BE49-F238E27FC236}">
                      <a16:creationId xmlns:a16="http://schemas.microsoft.com/office/drawing/2014/main" id="{F39D8271-F6E0-08C9-4FF5-4A7E34086A88}"/>
                    </a:ext>
                  </a:extLst>
                </p:cNvPr>
                <p:cNvSpPr/>
                <p:nvPr/>
              </p:nvSpPr>
              <p:spPr>
                <a:xfrm>
                  <a:off x="6067268" y="1679997"/>
                  <a:ext cx="245303" cy="726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9" h="15062" extrusionOk="0">
                      <a:moveTo>
                        <a:pt x="2444" y="0"/>
                      </a:moveTo>
                      <a:cubicBezTo>
                        <a:pt x="1819" y="620"/>
                        <a:pt x="1331" y="1387"/>
                        <a:pt x="993" y="2199"/>
                      </a:cubicBezTo>
                      <a:cubicBezTo>
                        <a:pt x="460" y="3471"/>
                        <a:pt x="260" y="4852"/>
                        <a:pt x="142" y="6227"/>
                      </a:cubicBezTo>
                      <a:cubicBezTo>
                        <a:pt x="31" y="7572"/>
                        <a:pt x="0" y="8925"/>
                        <a:pt x="59" y="10278"/>
                      </a:cubicBezTo>
                      <a:cubicBezTo>
                        <a:pt x="402" y="11104"/>
                        <a:pt x="765" y="11927"/>
                        <a:pt x="1147" y="12747"/>
                      </a:cubicBezTo>
                      <a:cubicBezTo>
                        <a:pt x="1537" y="13587"/>
                        <a:pt x="2006" y="14471"/>
                        <a:pt x="2826" y="14909"/>
                      </a:cubicBezTo>
                      <a:cubicBezTo>
                        <a:pt x="2983" y="14996"/>
                        <a:pt x="3163" y="15062"/>
                        <a:pt x="3341" y="15062"/>
                      </a:cubicBezTo>
                      <a:cubicBezTo>
                        <a:pt x="3381" y="15062"/>
                        <a:pt x="3420" y="15058"/>
                        <a:pt x="3459" y="15051"/>
                      </a:cubicBezTo>
                      <a:cubicBezTo>
                        <a:pt x="3616" y="15021"/>
                        <a:pt x="3764" y="14934"/>
                        <a:pt x="3889" y="14828"/>
                      </a:cubicBezTo>
                      <a:cubicBezTo>
                        <a:pt x="4506" y="14320"/>
                        <a:pt x="4740" y="13481"/>
                        <a:pt x="4829" y="12686"/>
                      </a:cubicBezTo>
                      <a:cubicBezTo>
                        <a:pt x="5089" y="10390"/>
                        <a:pt x="4564" y="8230"/>
                        <a:pt x="4020" y="5984"/>
                      </a:cubicBezTo>
                      <a:cubicBezTo>
                        <a:pt x="3532" y="3981"/>
                        <a:pt x="3008" y="1987"/>
                        <a:pt x="244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7206;p57">
                  <a:extLst>
                    <a:ext uri="{FF2B5EF4-FFF2-40B4-BE49-F238E27FC236}">
                      <a16:creationId xmlns:a16="http://schemas.microsoft.com/office/drawing/2014/main" id="{B2AA1C33-1625-1630-0BE3-E493FC0A0ED2}"/>
                    </a:ext>
                  </a:extLst>
                </p:cNvPr>
                <p:cNvSpPr/>
                <p:nvPr/>
              </p:nvSpPr>
              <p:spPr>
                <a:xfrm>
                  <a:off x="5920151" y="1511863"/>
                  <a:ext cx="242892" cy="238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9" h="4948" extrusionOk="0">
                      <a:moveTo>
                        <a:pt x="4405" y="1"/>
                      </a:moveTo>
                      <a:cubicBezTo>
                        <a:pt x="4404" y="1"/>
                        <a:pt x="4403" y="1"/>
                        <a:pt x="4402" y="1"/>
                      </a:cubicBezTo>
                      <a:cubicBezTo>
                        <a:pt x="3186" y="252"/>
                        <a:pt x="2051" y="877"/>
                        <a:pt x="1186" y="1770"/>
                      </a:cubicBezTo>
                      <a:cubicBezTo>
                        <a:pt x="739" y="2227"/>
                        <a:pt x="371" y="2755"/>
                        <a:pt x="0" y="3276"/>
                      </a:cubicBezTo>
                      <a:cubicBezTo>
                        <a:pt x="98" y="3837"/>
                        <a:pt x="207" y="4395"/>
                        <a:pt x="327" y="4947"/>
                      </a:cubicBezTo>
                      <a:cubicBezTo>
                        <a:pt x="2140" y="4403"/>
                        <a:pt x="3791" y="3335"/>
                        <a:pt x="5038" y="1912"/>
                      </a:cubicBezTo>
                      <a:cubicBezTo>
                        <a:pt x="4868" y="1326"/>
                        <a:pt x="4698" y="746"/>
                        <a:pt x="4520" y="163"/>
                      </a:cubicBezTo>
                      <a:lnTo>
                        <a:pt x="4520" y="163"/>
                      </a:lnTo>
                      <a:cubicBezTo>
                        <a:pt x="4521" y="164"/>
                        <a:pt x="4523" y="164"/>
                        <a:pt x="4524" y="164"/>
                      </a:cubicBezTo>
                      <a:cubicBezTo>
                        <a:pt x="4549" y="164"/>
                        <a:pt x="4450" y="1"/>
                        <a:pt x="440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7207;p57">
                  <a:extLst>
                    <a:ext uri="{FF2B5EF4-FFF2-40B4-BE49-F238E27FC236}">
                      <a16:creationId xmlns:a16="http://schemas.microsoft.com/office/drawing/2014/main" id="{6CB6947D-6800-6B75-6F30-C8CF4F24A345}"/>
                    </a:ext>
                  </a:extLst>
                </p:cNvPr>
                <p:cNvSpPr/>
                <p:nvPr/>
              </p:nvSpPr>
              <p:spPr>
                <a:xfrm>
                  <a:off x="5925502" y="1559488"/>
                  <a:ext cx="237831" cy="190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4" h="3960" extrusionOk="0">
                      <a:moveTo>
                        <a:pt x="4657" y="1"/>
                      </a:moveTo>
                      <a:cubicBezTo>
                        <a:pt x="3237" y="1158"/>
                        <a:pt x="1669" y="2129"/>
                        <a:pt x="1" y="2877"/>
                      </a:cubicBezTo>
                      <a:cubicBezTo>
                        <a:pt x="68" y="3240"/>
                        <a:pt x="137" y="3600"/>
                        <a:pt x="213" y="3959"/>
                      </a:cubicBezTo>
                      <a:cubicBezTo>
                        <a:pt x="2026" y="3415"/>
                        <a:pt x="3683" y="2344"/>
                        <a:pt x="4933" y="924"/>
                      </a:cubicBezTo>
                      <a:cubicBezTo>
                        <a:pt x="4841" y="617"/>
                        <a:pt x="4749" y="310"/>
                        <a:pt x="465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7208;p57">
                  <a:extLst>
                    <a:ext uri="{FF2B5EF4-FFF2-40B4-BE49-F238E27FC236}">
                      <a16:creationId xmlns:a16="http://schemas.microsoft.com/office/drawing/2014/main" id="{883CB4B1-2120-2EC5-522D-297A2C1FDF28}"/>
                    </a:ext>
                  </a:extLst>
                </p:cNvPr>
                <p:cNvSpPr/>
                <p:nvPr/>
              </p:nvSpPr>
              <p:spPr>
                <a:xfrm>
                  <a:off x="6978456" y="3573859"/>
                  <a:ext cx="419506" cy="457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03" h="9498" extrusionOk="0">
                      <a:moveTo>
                        <a:pt x="2635" y="0"/>
                      </a:moveTo>
                      <a:cubicBezTo>
                        <a:pt x="1996" y="0"/>
                        <a:pt x="1362" y="321"/>
                        <a:pt x="877" y="828"/>
                      </a:cubicBezTo>
                      <a:cubicBezTo>
                        <a:pt x="232" y="1506"/>
                        <a:pt x="1" y="2606"/>
                        <a:pt x="475" y="3409"/>
                      </a:cubicBezTo>
                      <a:cubicBezTo>
                        <a:pt x="810" y="3981"/>
                        <a:pt x="1424" y="4327"/>
                        <a:pt x="1995" y="4664"/>
                      </a:cubicBezTo>
                      <a:cubicBezTo>
                        <a:pt x="3162" y="5356"/>
                        <a:pt x="4269" y="6137"/>
                        <a:pt x="5313" y="6999"/>
                      </a:cubicBezTo>
                      <a:cubicBezTo>
                        <a:pt x="5444" y="7111"/>
                        <a:pt x="5580" y="7225"/>
                        <a:pt x="5658" y="7379"/>
                      </a:cubicBezTo>
                      <a:cubicBezTo>
                        <a:pt x="5798" y="7647"/>
                        <a:pt x="5734" y="7970"/>
                        <a:pt x="5723" y="8274"/>
                      </a:cubicBezTo>
                      <a:cubicBezTo>
                        <a:pt x="5714" y="8551"/>
                        <a:pt x="5751" y="8827"/>
                        <a:pt x="5831" y="9092"/>
                      </a:cubicBezTo>
                      <a:cubicBezTo>
                        <a:pt x="5893" y="9283"/>
                        <a:pt x="6023" y="9497"/>
                        <a:pt x="6214" y="9497"/>
                      </a:cubicBezTo>
                      <a:cubicBezTo>
                        <a:pt x="6222" y="9497"/>
                        <a:pt x="6229" y="9497"/>
                        <a:pt x="6236" y="9496"/>
                      </a:cubicBezTo>
                      <a:cubicBezTo>
                        <a:pt x="6401" y="9482"/>
                        <a:pt x="6509" y="9321"/>
                        <a:pt x="6590" y="9178"/>
                      </a:cubicBezTo>
                      <a:cubicBezTo>
                        <a:pt x="7374" y="7767"/>
                        <a:pt x="7994" y="6263"/>
                        <a:pt x="8440" y="4712"/>
                      </a:cubicBezTo>
                      <a:cubicBezTo>
                        <a:pt x="8585" y="4207"/>
                        <a:pt x="8702" y="3649"/>
                        <a:pt x="8476" y="3183"/>
                      </a:cubicBezTo>
                      <a:cubicBezTo>
                        <a:pt x="8270" y="2753"/>
                        <a:pt x="7821" y="2511"/>
                        <a:pt x="7402" y="2288"/>
                      </a:cubicBezTo>
                      <a:cubicBezTo>
                        <a:pt x="6138" y="1624"/>
                        <a:pt x="4838" y="1004"/>
                        <a:pt x="3614" y="276"/>
                      </a:cubicBezTo>
                      <a:cubicBezTo>
                        <a:pt x="3299" y="86"/>
                        <a:pt x="2966" y="0"/>
                        <a:pt x="2635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7209;p57">
                  <a:extLst>
                    <a:ext uri="{FF2B5EF4-FFF2-40B4-BE49-F238E27FC236}">
                      <a16:creationId xmlns:a16="http://schemas.microsoft.com/office/drawing/2014/main" id="{C512D93D-4141-CCCE-1D7F-9B15CA29B47B}"/>
                    </a:ext>
                  </a:extLst>
                </p:cNvPr>
                <p:cNvSpPr/>
                <p:nvPr/>
              </p:nvSpPr>
              <p:spPr>
                <a:xfrm>
                  <a:off x="6978456" y="3573425"/>
                  <a:ext cx="419362" cy="458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00" h="9507" extrusionOk="0">
                      <a:moveTo>
                        <a:pt x="2636" y="1"/>
                      </a:moveTo>
                      <a:cubicBezTo>
                        <a:pt x="1996" y="1"/>
                        <a:pt x="1362" y="322"/>
                        <a:pt x="877" y="832"/>
                      </a:cubicBezTo>
                      <a:cubicBezTo>
                        <a:pt x="232" y="1507"/>
                        <a:pt x="1" y="2606"/>
                        <a:pt x="475" y="3412"/>
                      </a:cubicBezTo>
                      <a:cubicBezTo>
                        <a:pt x="815" y="3984"/>
                        <a:pt x="1429" y="4330"/>
                        <a:pt x="1995" y="4673"/>
                      </a:cubicBezTo>
                      <a:lnTo>
                        <a:pt x="1998" y="4679"/>
                      </a:lnTo>
                      <a:cubicBezTo>
                        <a:pt x="2255" y="4316"/>
                        <a:pt x="2478" y="3931"/>
                        <a:pt x="2662" y="3527"/>
                      </a:cubicBezTo>
                      <a:cubicBezTo>
                        <a:pt x="2927" y="2941"/>
                        <a:pt x="3198" y="2241"/>
                        <a:pt x="3820" y="2071"/>
                      </a:cubicBezTo>
                      <a:cubicBezTo>
                        <a:pt x="3912" y="2046"/>
                        <a:pt x="4006" y="2034"/>
                        <a:pt x="4100" y="2034"/>
                      </a:cubicBezTo>
                      <a:cubicBezTo>
                        <a:pt x="4269" y="2034"/>
                        <a:pt x="4439" y="2071"/>
                        <a:pt x="4598" y="2132"/>
                      </a:cubicBezTo>
                      <a:cubicBezTo>
                        <a:pt x="5402" y="2439"/>
                        <a:pt x="5887" y="3312"/>
                        <a:pt x="5982" y="4168"/>
                      </a:cubicBezTo>
                      <a:cubicBezTo>
                        <a:pt x="6071" y="5028"/>
                        <a:pt x="5845" y="5887"/>
                        <a:pt x="5597" y="6716"/>
                      </a:cubicBezTo>
                      <a:cubicBezTo>
                        <a:pt x="5552" y="6858"/>
                        <a:pt x="5511" y="7000"/>
                        <a:pt x="5463" y="7142"/>
                      </a:cubicBezTo>
                      <a:cubicBezTo>
                        <a:pt x="5536" y="7218"/>
                        <a:pt x="5605" y="7293"/>
                        <a:pt x="5653" y="7388"/>
                      </a:cubicBezTo>
                      <a:cubicBezTo>
                        <a:pt x="5792" y="7656"/>
                        <a:pt x="5731" y="7979"/>
                        <a:pt x="5720" y="8283"/>
                      </a:cubicBezTo>
                      <a:cubicBezTo>
                        <a:pt x="5709" y="8560"/>
                        <a:pt x="5748" y="8836"/>
                        <a:pt x="5829" y="9101"/>
                      </a:cubicBezTo>
                      <a:cubicBezTo>
                        <a:pt x="5888" y="9292"/>
                        <a:pt x="6017" y="9506"/>
                        <a:pt x="6211" y="9506"/>
                      </a:cubicBezTo>
                      <a:cubicBezTo>
                        <a:pt x="6219" y="9506"/>
                        <a:pt x="6226" y="9506"/>
                        <a:pt x="6233" y="9505"/>
                      </a:cubicBezTo>
                      <a:cubicBezTo>
                        <a:pt x="6398" y="9491"/>
                        <a:pt x="6504" y="9330"/>
                        <a:pt x="6585" y="9187"/>
                      </a:cubicBezTo>
                      <a:cubicBezTo>
                        <a:pt x="7369" y="7776"/>
                        <a:pt x="7991" y="6272"/>
                        <a:pt x="8437" y="4721"/>
                      </a:cubicBezTo>
                      <a:cubicBezTo>
                        <a:pt x="8579" y="4216"/>
                        <a:pt x="8699" y="3658"/>
                        <a:pt x="8473" y="3192"/>
                      </a:cubicBezTo>
                      <a:cubicBezTo>
                        <a:pt x="8267" y="2762"/>
                        <a:pt x="7815" y="2520"/>
                        <a:pt x="7397" y="2297"/>
                      </a:cubicBezTo>
                      <a:cubicBezTo>
                        <a:pt x="6136" y="1633"/>
                        <a:pt x="4838" y="1010"/>
                        <a:pt x="3614" y="277"/>
                      </a:cubicBezTo>
                      <a:cubicBezTo>
                        <a:pt x="3299" y="87"/>
                        <a:pt x="2967" y="1"/>
                        <a:pt x="2636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7210;p57">
                  <a:extLst>
                    <a:ext uri="{FF2B5EF4-FFF2-40B4-BE49-F238E27FC236}">
                      <a16:creationId xmlns:a16="http://schemas.microsoft.com/office/drawing/2014/main" id="{699FE3D9-05F5-B997-A6E1-EA66770FD1BD}"/>
                    </a:ext>
                  </a:extLst>
                </p:cNvPr>
                <p:cNvSpPr/>
                <p:nvPr/>
              </p:nvSpPr>
              <p:spPr>
                <a:xfrm>
                  <a:off x="6680463" y="2964665"/>
                  <a:ext cx="484965" cy="875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1" h="18162" extrusionOk="0">
                      <a:moveTo>
                        <a:pt x="3975" y="1"/>
                      </a:moveTo>
                      <a:cubicBezTo>
                        <a:pt x="3660" y="1"/>
                        <a:pt x="3339" y="115"/>
                        <a:pt x="3050" y="257"/>
                      </a:cubicBezTo>
                      <a:cubicBezTo>
                        <a:pt x="1334" y="1102"/>
                        <a:pt x="143" y="2921"/>
                        <a:pt x="56" y="4829"/>
                      </a:cubicBezTo>
                      <a:cubicBezTo>
                        <a:pt x="1" y="6057"/>
                        <a:pt x="363" y="7259"/>
                        <a:pt x="726" y="8436"/>
                      </a:cubicBezTo>
                      <a:cubicBezTo>
                        <a:pt x="966" y="9223"/>
                        <a:pt x="1211" y="10013"/>
                        <a:pt x="1451" y="10799"/>
                      </a:cubicBezTo>
                      <a:cubicBezTo>
                        <a:pt x="1733" y="11717"/>
                        <a:pt x="2018" y="12638"/>
                        <a:pt x="2302" y="13550"/>
                      </a:cubicBezTo>
                      <a:cubicBezTo>
                        <a:pt x="2484" y="14136"/>
                        <a:pt x="2676" y="14733"/>
                        <a:pt x="3028" y="15238"/>
                      </a:cubicBezTo>
                      <a:cubicBezTo>
                        <a:pt x="3379" y="15740"/>
                        <a:pt x="3876" y="16125"/>
                        <a:pt x="4369" y="16488"/>
                      </a:cubicBezTo>
                      <a:cubicBezTo>
                        <a:pt x="5156" y="17060"/>
                        <a:pt x="5884" y="17657"/>
                        <a:pt x="6713" y="18162"/>
                      </a:cubicBezTo>
                      <a:cubicBezTo>
                        <a:pt x="8021" y="16505"/>
                        <a:pt x="9109" y="14755"/>
                        <a:pt x="10061" y="12867"/>
                      </a:cubicBezTo>
                      <a:cubicBezTo>
                        <a:pt x="9447" y="12392"/>
                        <a:pt x="8733" y="11999"/>
                        <a:pt x="8091" y="11567"/>
                      </a:cubicBezTo>
                      <a:cubicBezTo>
                        <a:pt x="7360" y="9028"/>
                        <a:pt x="7541" y="6294"/>
                        <a:pt x="6822" y="3752"/>
                      </a:cubicBezTo>
                      <a:cubicBezTo>
                        <a:pt x="6498" y="2606"/>
                        <a:pt x="5870" y="1694"/>
                        <a:pt x="5148" y="753"/>
                      </a:cubicBezTo>
                      <a:cubicBezTo>
                        <a:pt x="4927" y="472"/>
                        <a:pt x="4682" y="182"/>
                        <a:pt x="4347" y="62"/>
                      </a:cubicBezTo>
                      <a:cubicBezTo>
                        <a:pt x="4226" y="19"/>
                        <a:pt x="4101" y="1"/>
                        <a:pt x="39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7211;p57">
                  <a:extLst>
                    <a:ext uri="{FF2B5EF4-FFF2-40B4-BE49-F238E27FC236}">
                      <a16:creationId xmlns:a16="http://schemas.microsoft.com/office/drawing/2014/main" id="{DA2176D5-5306-A12B-9DCE-6AD800D9E26B}"/>
                    </a:ext>
                  </a:extLst>
                </p:cNvPr>
                <p:cNvSpPr/>
                <p:nvPr/>
              </p:nvSpPr>
              <p:spPr>
                <a:xfrm>
                  <a:off x="6680222" y="2964665"/>
                  <a:ext cx="356506" cy="875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96" h="18162" extrusionOk="0">
                      <a:moveTo>
                        <a:pt x="3970" y="1"/>
                      </a:moveTo>
                      <a:cubicBezTo>
                        <a:pt x="3656" y="1"/>
                        <a:pt x="3333" y="115"/>
                        <a:pt x="3044" y="257"/>
                      </a:cubicBezTo>
                      <a:cubicBezTo>
                        <a:pt x="1328" y="1102"/>
                        <a:pt x="140" y="2921"/>
                        <a:pt x="50" y="4829"/>
                      </a:cubicBezTo>
                      <a:cubicBezTo>
                        <a:pt x="0" y="6057"/>
                        <a:pt x="363" y="7259"/>
                        <a:pt x="725" y="8434"/>
                      </a:cubicBezTo>
                      <a:cubicBezTo>
                        <a:pt x="965" y="9223"/>
                        <a:pt x="1208" y="10010"/>
                        <a:pt x="1451" y="10799"/>
                      </a:cubicBezTo>
                      <a:cubicBezTo>
                        <a:pt x="1732" y="11717"/>
                        <a:pt x="2014" y="12638"/>
                        <a:pt x="2302" y="13550"/>
                      </a:cubicBezTo>
                      <a:cubicBezTo>
                        <a:pt x="2483" y="14136"/>
                        <a:pt x="2673" y="14733"/>
                        <a:pt x="3027" y="15238"/>
                      </a:cubicBezTo>
                      <a:cubicBezTo>
                        <a:pt x="3378" y="15740"/>
                        <a:pt x="3872" y="16125"/>
                        <a:pt x="4369" y="16488"/>
                      </a:cubicBezTo>
                      <a:cubicBezTo>
                        <a:pt x="5153" y="17060"/>
                        <a:pt x="5881" y="17654"/>
                        <a:pt x="6712" y="18162"/>
                      </a:cubicBezTo>
                      <a:cubicBezTo>
                        <a:pt x="6740" y="18123"/>
                        <a:pt x="6768" y="18084"/>
                        <a:pt x="6796" y="18050"/>
                      </a:cubicBezTo>
                      <a:cubicBezTo>
                        <a:pt x="6762" y="18022"/>
                        <a:pt x="6732" y="17994"/>
                        <a:pt x="6704" y="17966"/>
                      </a:cubicBezTo>
                      <a:cubicBezTo>
                        <a:pt x="5856" y="17157"/>
                        <a:pt x="5002" y="16334"/>
                        <a:pt x="4360" y="15355"/>
                      </a:cubicBezTo>
                      <a:cubicBezTo>
                        <a:pt x="3158" y="13519"/>
                        <a:pt x="2781" y="11276"/>
                        <a:pt x="2430" y="9112"/>
                      </a:cubicBezTo>
                      <a:cubicBezTo>
                        <a:pt x="4210" y="8835"/>
                        <a:pt x="5923" y="8138"/>
                        <a:pt x="7396" y="7103"/>
                      </a:cubicBezTo>
                      <a:cubicBezTo>
                        <a:pt x="7273" y="5970"/>
                        <a:pt x="7134" y="4843"/>
                        <a:pt x="6824" y="3752"/>
                      </a:cubicBezTo>
                      <a:cubicBezTo>
                        <a:pt x="6500" y="2609"/>
                        <a:pt x="5873" y="1694"/>
                        <a:pt x="5142" y="753"/>
                      </a:cubicBezTo>
                      <a:cubicBezTo>
                        <a:pt x="4924" y="469"/>
                        <a:pt x="4676" y="182"/>
                        <a:pt x="4341" y="62"/>
                      </a:cubicBezTo>
                      <a:cubicBezTo>
                        <a:pt x="4221" y="19"/>
                        <a:pt x="4096" y="1"/>
                        <a:pt x="39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7212;p57">
                  <a:extLst>
                    <a:ext uri="{FF2B5EF4-FFF2-40B4-BE49-F238E27FC236}">
                      <a16:creationId xmlns:a16="http://schemas.microsoft.com/office/drawing/2014/main" id="{3A9B6F06-64F8-CF1F-2438-DDCE0271D0EF}"/>
                    </a:ext>
                  </a:extLst>
                </p:cNvPr>
                <p:cNvSpPr/>
                <p:nvPr/>
              </p:nvSpPr>
              <p:spPr>
                <a:xfrm>
                  <a:off x="7252781" y="3672531"/>
                  <a:ext cx="145041" cy="359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9" h="7451" extrusionOk="0">
                      <a:moveTo>
                        <a:pt x="1242" y="1"/>
                      </a:moveTo>
                      <a:cubicBezTo>
                        <a:pt x="1256" y="1242"/>
                        <a:pt x="1097" y="2486"/>
                        <a:pt x="749" y="3686"/>
                      </a:cubicBezTo>
                      <a:cubicBezTo>
                        <a:pt x="576" y="4288"/>
                        <a:pt x="344" y="4897"/>
                        <a:pt x="1" y="5418"/>
                      </a:cubicBezTo>
                      <a:cubicBezTo>
                        <a:pt x="87" y="5669"/>
                        <a:pt x="40" y="5957"/>
                        <a:pt x="29" y="6227"/>
                      </a:cubicBezTo>
                      <a:cubicBezTo>
                        <a:pt x="20" y="6504"/>
                        <a:pt x="57" y="6780"/>
                        <a:pt x="138" y="7045"/>
                      </a:cubicBezTo>
                      <a:cubicBezTo>
                        <a:pt x="200" y="7236"/>
                        <a:pt x="326" y="7450"/>
                        <a:pt x="520" y="7450"/>
                      </a:cubicBezTo>
                      <a:cubicBezTo>
                        <a:pt x="528" y="7450"/>
                        <a:pt x="535" y="7450"/>
                        <a:pt x="542" y="7449"/>
                      </a:cubicBezTo>
                      <a:cubicBezTo>
                        <a:pt x="707" y="7435"/>
                        <a:pt x="816" y="7274"/>
                        <a:pt x="894" y="7131"/>
                      </a:cubicBezTo>
                      <a:cubicBezTo>
                        <a:pt x="1680" y="5720"/>
                        <a:pt x="2300" y="4216"/>
                        <a:pt x="2746" y="2665"/>
                      </a:cubicBezTo>
                      <a:cubicBezTo>
                        <a:pt x="2888" y="2160"/>
                        <a:pt x="3008" y="1602"/>
                        <a:pt x="2782" y="1136"/>
                      </a:cubicBezTo>
                      <a:cubicBezTo>
                        <a:pt x="2576" y="706"/>
                        <a:pt x="2127" y="464"/>
                        <a:pt x="1708" y="241"/>
                      </a:cubicBezTo>
                      <a:cubicBezTo>
                        <a:pt x="1555" y="160"/>
                        <a:pt x="1401" y="79"/>
                        <a:pt x="124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7213;p57">
                  <a:extLst>
                    <a:ext uri="{FF2B5EF4-FFF2-40B4-BE49-F238E27FC236}">
                      <a16:creationId xmlns:a16="http://schemas.microsoft.com/office/drawing/2014/main" id="{38486569-C6CD-112D-53F1-37D8D79632BE}"/>
                    </a:ext>
                  </a:extLst>
                </p:cNvPr>
                <p:cNvSpPr/>
                <p:nvPr/>
              </p:nvSpPr>
              <p:spPr>
                <a:xfrm>
                  <a:off x="7254806" y="3693789"/>
                  <a:ext cx="143161" cy="33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0" h="7010" extrusionOk="0">
                      <a:moveTo>
                        <a:pt x="2032" y="0"/>
                      </a:moveTo>
                      <a:cubicBezTo>
                        <a:pt x="1965" y="2174"/>
                        <a:pt x="1253" y="4325"/>
                        <a:pt x="1" y="6110"/>
                      </a:cubicBezTo>
                      <a:cubicBezTo>
                        <a:pt x="18" y="6277"/>
                        <a:pt x="51" y="6442"/>
                        <a:pt x="98" y="6604"/>
                      </a:cubicBezTo>
                      <a:cubicBezTo>
                        <a:pt x="160" y="6795"/>
                        <a:pt x="287" y="7009"/>
                        <a:pt x="481" y="7009"/>
                      </a:cubicBezTo>
                      <a:cubicBezTo>
                        <a:pt x="488" y="7009"/>
                        <a:pt x="496" y="7009"/>
                        <a:pt x="503" y="7008"/>
                      </a:cubicBezTo>
                      <a:cubicBezTo>
                        <a:pt x="668" y="6994"/>
                        <a:pt x="776" y="6833"/>
                        <a:pt x="854" y="6690"/>
                      </a:cubicBezTo>
                      <a:cubicBezTo>
                        <a:pt x="1641" y="5279"/>
                        <a:pt x="2261" y="3775"/>
                        <a:pt x="2707" y="2224"/>
                      </a:cubicBezTo>
                      <a:cubicBezTo>
                        <a:pt x="2849" y="1719"/>
                        <a:pt x="2969" y="1161"/>
                        <a:pt x="2743" y="695"/>
                      </a:cubicBezTo>
                      <a:cubicBezTo>
                        <a:pt x="2593" y="388"/>
                        <a:pt x="2325" y="179"/>
                        <a:pt x="203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7214;p57">
                  <a:extLst>
                    <a:ext uri="{FF2B5EF4-FFF2-40B4-BE49-F238E27FC236}">
                      <a16:creationId xmlns:a16="http://schemas.microsoft.com/office/drawing/2014/main" id="{451AE006-CBF5-E369-92A0-7A7221DF5868}"/>
                    </a:ext>
                  </a:extLst>
                </p:cNvPr>
                <p:cNvSpPr/>
                <p:nvPr/>
              </p:nvSpPr>
              <p:spPr>
                <a:xfrm>
                  <a:off x="6430866" y="3735436"/>
                  <a:ext cx="336261" cy="56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1650" extrusionOk="0">
                      <a:moveTo>
                        <a:pt x="2375" y="0"/>
                      </a:moveTo>
                      <a:cubicBezTo>
                        <a:pt x="2258" y="0"/>
                        <a:pt x="2142" y="7"/>
                        <a:pt x="2026" y="21"/>
                      </a:cubicBezTo>
                      <a:cubicBezTo>
                        <a:pt x="1449" y="90"/>
                        <a:pt x="880" y="350"/>
                        <a:pt x="514" y="805"/>
                      </a:cubicBezTo>
                      <a:cubicBezTo>
                        <a:pt x="137" y="1268"/>
                        <a:pt x="1" y="1893"/>
                        <a:pt x="20" y="2492"/>
                      </a:cubicBezTo>
                      <a:cubicBezTo>
                        <a:pt x="43" y="3092"/>
                        <a:pt x="210" y="3670"/>
                        <a:pt x="383" y="4247"/>
                      </a:cubicBezTo>
                      <a:cubicBezTo>
                        <a:pt x="913" y="5983"/>
                        <a:pt x="1465" y="7709"/>
                        <a:pt x="2146" y="9394"/>
                      </a:cubicBezTo>
                      <a:cubicBezTo>
                        <a:pt x="1613" y="9989"/>
                        <a:pt x="1083" y="10588"/>
                        <a:pt x="553" y="11185"/>
                      </a:cubicBezTo>
                      <a:cubicBezTo>
                        <a:pt x="483" y="11269"/>
                        <a:pt x="405" y="11370"/>
                        <a:pt x="428" y="11478"/>
                      </a:cubicBezTo>
                      <a:cubicBezTo>
                        <a:pt x="456" y="11612"/>
                        <a:pt x="607" y="11649"/>
                        <a:pt x="752" y="11649"/>
                      </a:cubicBezTo>
                      <a:cubicBezTo>
                        <a:pt x="789" y="11649"/>
                        <a:pt x="826" y="11647"/>
                        <a:pt x="860" y="11643"/>
                      </a:cubicBezTo>
                      <a:cubicBezTo>
                        <a:pt x="2765" y="11406"/>
                        <a:pt x="4729" y="11158"/>
                        <a:pt x="6356" y="10148"/>
                      </a:cubicBezTo>
                      <a:cubicBezTo>
                        <a:pt x="6643" y="9969"/>
                        <a:pt x="6883" y="9687"/>
                        <a:pt x="6939" y="9355"/>
                      </a:cubicBezTo>
                      <a:cubicBezTo>
                        <a:pt x="6975" y="9138"/>
                        <a:pt x="6933" y="8923"/>
                        <a:pt x="6892" y="8711"/>
                      </a:cubicBezTo>
                      <a:cubicBezTo>
                        <a:pt x="6409" y="6264"/>
                        <a:pt x="5923" y="3801"/>
                        <a:pt x="4941" y="1508"/>
                      </a:cubicBezTo>
                      <a:cubicBezTo>
                        <a:pt x="4635" y="794"/>
                        <a:pt x="4470" y="534"/>
                        <a:pt x="3739" y="266"/>
                      </a:cubicBezTo>
                      <a:cubicBezTo>
                        <a:pt x="3302" y="106"/>
                        <a:pt x="2839" y="0"/>
                        <a:pt x="2375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7215;p57">
                  <a:extLst>
                    <a:ext uri="{FF2B5EF4-FFF2-40B4-BE49-F238E27FC236}">
                      <a16:creationId xmlns:a16="http://schemas.microsoft.com/office/drawing/2014/main" id="{AE1746D6-4A92-F2B5-38D6-67CF2304CC43}"/>
                    </a:ext>
                  </a:extLst>
                </p:cNvPr>
                <p:cNvSpPr/>
                <p:nvPr/>
              </p:nvSpPr>
              <p:spPr>
                <a:xfrm>
                  <a:off x="6430866" y="3735147"/>
                  <a:ext cx="335971" cy="561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0" h="11656" extrusionOk="0">
                      <a:moveTo>
                        <a:pt x="2374" y="1"/>
                      </a:moveTo>
                      <a:cubicBezTo>
                        <a:pt x="2258" y="1"/>
                        <a:pt x="2142" y="7"/>
                        <a:pt x="2026" y="21"/>
                      </a:cubicBezTo>
                      <a:cubicBezTo>
                        <a:pt x="1449" y="91"/>
                        <a:pt x="880" y="353"/>
                        <a:pt x="514" y="805"/>
                      </a:cubicBezTo>
                      <a:cubicBezTo>
                        <a:pt x="137" y="1271"/>
                        <a:pt x="1" y="1893"/>
                        <a:pt x="20" y="2493"/>
                      </a:cubicBezTo>
                      <a:cubicBezTo>
                        <a:pt x="43" y="3093"/>
                        <a:pt x="210" y="3673"/>
                        <a:pt x="383" y="4248"/>
                      </a:cubicBezTo>
                      <a:cubicBezTo>
                        <a:pt x="433" y="4412"/>
                        <a:pt x="481" y="4577"/>
                        <a:pt x="534" y="4739"/>
                      </a:cubicBezTo>
                      <a:cubicBezTo>
                        <a:pt x="665" y="4739"/>
                        <a:pt x="801" y="4730"/>
                        <a:pt x="933" y="4716"/>
                      </a:cubicBezTo>
                      <a:cubicBezTo>
                        <a:pt x="2012" y="4610"/>
                        <a:pt x="3089" y="4507"/>
                        <a:pt x="4171" y="4401"/>
                      </a:cubicBezTo>
                      <a:cubicBezTo>
                        <a:pt x="4224" y="4396"/>
                        <a:pt x="4278" y="4390"/>
                        <a:pt x="4332" y="4390"/>
                      </a:cubicBezTo>
                      <a:cubicBezTo>
                        <a:pt x="4411" y="4390"/>
                        <a:pt x="4489" y="4402"/>
                        <a:pt x="4559" y="4440"/>
                      </a:cubicBezTo>
                      <a:cubicBezTo>
                        <a:pt x="4651" y="4493"/>
                        <a:pt x="4715" y="4582"/>
                        <a:pt x="4774" y="4669"/>
                      </a:cubicBezTo>
                      <a:cubicBezTo>
                        <a:pt x="5240" y="5347"/>
                        <a:pt x="5725" y="6167"/>
                        <a:pt x="5449" y="6940"/>
                      </a:cubicBezTo>
                      <a:cubicBezTo>
                        <a:pt x="5349" y="7233"/>
                        <a:pt x="5148" y="7478"/>
                        <a:pt x="4930" y="7693"/>
                      </a:cubicBezTo>
                      <a:cubicBezTo>
                        <a:pt x="4158" y="8469"/>
                        <a:pt x="3111" y="8954"/>
                        <a:pt x="2021" y="9088"/>
                      </a:cubicBezTo>
                      <a:cubicBezTo>
                        <a:pt x="2062" y="9194"/>
                        <a:pt x="2099" y="9294"/>
                        <a:pt x="2141" y="9398"/>
                      </a:cubicBezTo>
                      <a:cubicBezTo>
                        <a:pt x="1610" y="9995"/>
                        <a:pt x="1080" y="10594"/>
                        <a:pt x="550" y="11191"/>
                      </a:cubicBezTo>
                      <a:cubicBezTo>
                        <a:pt x="481" y="11275"/>
                        <a:pt x="402" y="11376"/>
                        <a:pt x="425" y="11484"/>
                      </a:cubicBezTo>
                      <a:cubicBezTo>
                        <a:pt x="454" y="11618"/>
                        <a:pt x="605" y="11655"/>
                        <a:pt x="749" y="11655"/>
                      </a:cubicBezTo>
                      <a:cubicBezTo>
                        <a:pt x="786" y="11655"/>
                        <a:pt x="823" y="11653"/>
                        <a:pt x="857" y="11649"/>
                      </a:cubicBezTo>
                      <a:cubicBezTo>
                        <a:pt x="2763" y="11412"/>
                        <a:pt x="4727" y="11164"/>
                        <a:pt x="6353" y="10151"/>
                      </a:cubicBezTo>
                      <a:cubicBezTo>
                        <a:pt x="6640" y="9975"/>
                        <a:pt x="6880" y="9691"/>
                        <a:pt x="6936" y="9361"/>
                      </a:cubicBezTo>
                      <a:cubicBezTo>
                        <a:pt x="6970" y="9144"/>
                        <a:pt x="6931" y="8929"/>
                        <a:pt x="6889" y="8714"/>
                      </a:cubicBezTo>
                      <a:cubicBezTo>
                        <a:pt x="6406" y="6270"/>
                        <a:pt x="5921" y="3804"/>
                        <a:pt x="4939" y="1514"/>
                      </a:cubicBezTo>
                      <a:cubicBezTo>
                        <a:pt x="4632" y="800"/>
                        <a:pt x="4467" y="537"/>
                        <a:pt x="3739" y="269"/>
                      </a:cubicBezTo>
                      <a:cubicBezTo>
                        <a:pt x="3301" y="106"/>
                        <a:pt x="2839" y="1"/>
                        <a:pt x="2374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7216;p57">
                  <a:extLst>
                    <a:ext uri="{FF2B5EF4-FFF2-40B4-BE49-F238E27FC236}">
                      <a16:creationId xmlns:a16="http://schemas.microsoft.com/office/drawing/2014/main" id="{8CC8A7B6-E438-456C-35D6-E8858E5719AA}"/>
                    </a:ext>
                  </a:extLst>
                </p:cNvPr>
                <p:cNvSpPr/>
                <p:nvPr/>
              </p:nvSpPr>
              <p:spPr>
                <a:xfrm>
                  <a:off x="6170809" y="3149524"/>
                  <a:ext cx="533650" cy="7767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1" h="16115" extrusionOk="0">
                      <a:moveTo>
                        <a:pt x="4868" y="1"/>
                      </a:moveTo>
                      <a:cubicBezTo>
                        <a:pt x="4508" y="1"/>
                        <a:pt x="4146" y="22"/>
                        <a:pt x="3794" y="46"/>
                      </a:cubicBezTo>
                      <a:cubicBezTo>
                        <a:pt x="2857" y="107"/>
                        <a:pt x="1858" y="196"/>
                        <a:pt x="1119" y="774"/>
                      </a:cubicBezTo>
                      <a:cubicBezTo>
                        <a:pt x="410" y="1329"/>
                        <a:pt x="70" y="2252"/>
                        <a:pt x="34" y="3154"/>
                      </a:cubicBezTo>
                      <a:cubicBezTo>
                        <a:pt x="0" y="4052"/>
                        <a:pt x="223" y="4939"/>
                        <a:pt x="463" y="5807"/>
                      </a:cubicBezTo>
                      <a:cubicBezTo>
                        <a:pt x="1429" y="9297"/>
                        <a:pt x="2793" y="12720"/>
                        <a:pt x="4241" y="16037"/>
                      </a:cubicBezTo>
                      <a:cubicBezTo>
                        <a:pt x="4709" y="16088"/>
                        <a:pt x="5178" y="16115"/>
                        <a:pt x="5644" y="16115"/>
                      </a:cubicBezTo>
                      <a:cubicBezTo>
                        <a:pt x="7562" y="16115"/>
                        <a:pt x="9436" y="15663"/>
                        <a:pt x="11070" y="14620"/>
                      </a:cubicBezTo>
                      <a:cubicBezTo>
                        <a:pt x="9544" y="10736"/>
                        <a:pt x="8621" y="6618"/>
                        <a:pt x="8339" y="2459"/>
                      </a:cubicBezTo>
                      <a:cubicBezTo>
                        <a:pt x="8300" y="1915"/>
                        <a:pt x="7761" y="989"/>
                        <a:pt x="7326" y="660"/>
                      </a:cubicBezTo>
                      <a:cubicBezTo>
                        <a:pt x="6637" y="129"/>
                        <a:pt x="5757" y="1"/>
                        <a:pt x="48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7217;p57">
                  <a:extLst>
                    <a:ext uri="{FF2B5EF4-FFF2-40B4-BE49-F238E27FC236}">
                      <a16:creationId xmlns:a16="http://schemas.microsoft.com/office/drawing/2014/main" id="{B342F9EC-9068-3E2E-82C1-173540D6E670}"/>
                    </a:ext>
                  </a:extLst>
                </p:cNvPr>
                <p:cNvSpPr/>
                <p:nvPr/>
              </p:nvSpPr>
              <p:spPr>
                <a:xfrm>
                  <a:off x="6170809" y="3149524"/>
                  <a:ext cx="425387" cy="776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5" h="16118" extrusionOk="0">
                      <a:moveTo>
                        <a:pt x="4869" y="1"/>
                      </a:moveTo>
                      <a:cubicBezTo>
                        <a:pt x="4509" y="1"/>
                        <a:pt x="4147" y="22"/>
                        <a:pt x="3794" y="46"/>
                      </a:cubicBezTo>
                      <a:cubicBezTo>
                        <a:pt x="2857" y="107"/>
                        <a:pt x="1858" y="196"/>
                        <a:pt x="1119" y="774"/>
                      </a:cubicBezTo>
                      <a:cubicBezTo>
                        <a:pt x="413" y="1329"/>
                        <a:pt x="73" y="2252"/>
                        <a:pt x="37" y="3154"/>
                      </a:cubicBezTo>
                      <a:cubicBezTo>
                        <a:pt x="0" y="4052"/>
                        <a:pt x="223" y="4939"/>
                        <a:pt x="461" y="5815"/>
                      </a:cubicBezTo>
                      <a:cubicBezTo>
                        <a:pt x="1426" y="9305"/>
                        <a:pt x="2790" y="12725"/>
                        <a:pt x="4238" y="16045"/>
                      </a:cubicBezTo>
                      <a:cubicBezTo>
                        <a:pt x="4648" y="16087"/>
                        <a:pt x="5058" y="16112"/>
                        <a:pt x="5465" y="16118"/>
                      </a:cubicBezTo>
                      <a:cubicBezTo>
                        <a:pt x="4210" y="12734"/>
                        <a:pt x="3183" y="9263"/>
                        <a:pt x="2411" y="5737"/>
                      </a:cubicBezTo>
                      <a:lnTo>
                        <a:pt x="2411" y="5737"/>
                      </a:lnTo>
                      <a:cubicBezTo>
                        <a:pt x="4172" y="6286"/>
                        <a:pt x="6018" y="6566"/>
                        <a:pt x="7864" y="6566"/>
                      </a:cubicBezTo>
                      <a:cubicBezTo>
                        <a:pt x="8184" y="6566"/>
                        <a:pt x="8505" y="6557"/>
                        <a:pt x="8824" y="6540"/>
                      </a:cubicBezTo>
                      <a:cubicBezTo>
                        <a:pt x="8590" y="5190"/>
                        <a:pt x="8428" y="3829"/>
                        <a:pt x="8336" y="2462"/>
                      </a:cubicBezTo>
                      <a:cubicBezTo>
                        <a:pt x="8300" y="1918"/>
                        <a:pt x="7759" y="991"/>
                        <a:pt x="7326" y="660"/>
                      </a:cubicBezTo>
                      <a:cubicBezTo>
                        <a:pt x="6637" y="129"/>
                        <a:pt x="5759" y="1"/>
                        <a:pt x="486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7218;p57">
                  <a:extLst>
                    <a:ext uri="{FF2B5EF4-FFF2-40B4-BE49-F238E27FC236}">
                      <a16:creationId xmlns:a16="http://schemas.microsoft.com/office/drawing/2014/main" id="{BA3EE2D8-694D-25B6-CD9B-1F3EB4149DA9}"/>
                    </a:ext>
                  </a:extLst>
                </p:cNvPr>
                <p:cNvSpPr/>
                <p:nvPr/>
              </p:nvSpPr>
              <p:spPr>
                <a:xfrm>
                  <a:off x="6450533" y="4081633"/>
                  <a:ext cx="316690" cy="215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4468" extrusionOk="0">
                      <a:moveTo>
                        <a:pt x="6179" y="0"/>
                      </a:moveTo>
                      <a:cubicBezTo>
                        <a:pt x="5680" y="681"/>
                        <a:pt x="5077" y="1272"/>
                        <a:pt x="4355" y="1702"/>
                      </a:cubicBezTo>
                      <a:cubicBezTo>
                        <a:pt x="3654" y="2117"/>
                        <a:pt x="2833" y="2357"/>
                        <a:pt x="2022" y="2357"/>
                      </a:cubicBezTo>
                      <a:cubicBezTo>
                        <a:pt x="1890" y="2357"/>
                        <a:pt x="1759" y="2351"/>
                        <a:pt x="1629" y="2338"/>
                      </a:cubicBezTo>
                      <a:cubicBezTo>
                        <a:pt x="1138" y="2890"/>
                        <a:pt x="644" y="3448"/>
                        <a:pt x="151" y="4003"/>
                      </a:cubicBezTo>
                      <a:cubicBezTo>
                        <a:pt x="81" y="4087"/>
                        <a:pt x="0" y="4188"/>
                        <a:pt x="25" y="4296"/>
                      </a:cubicBezTo>
                      <a:cubicBezTo>
                        <a:pt x="52" y="4430"/>
                        <a:pt x="204" y="4467"/>
                        <a:pt x="349" y="4467"/>
                      </a:cubicBezTo>
                      <a:cubicBezTo>
                        <a:pt x="387" y="4467"/>
                        <a:pt x="423" y="4465"/>
                        <a:pt x="458" y="4461"/>
                      </a:cubicBezTo>
                      <a:cubicBezTo>
                        <a:pt x="2360" y="4224"/>
                        <a:pt x="4324" y="3976"/>
                        <a:pt x="5953" y="2966"/>
                      </a:cubicBezTo>
                      <a:cubicBezTo>
                        <a:pt x="6238" y="2787"/>
                        <a:pt x="6481" y="2505"/>
                        <a:pt x="6537" y="2173"/>
                      </a:cubicBezTo>
                      <a:cubicBezTo>
                        <a:pt x="6570" y="1956"/>
                        <a:pt x="6528" y="1741"/>
                        <a:pt x="6486" y="1529"/>
                      </a:cubicBezTo>
                      <a:cubicBezTo>
                        <a:pt x="6386" y="1018"/>
                        <a:pt x="6285" y="511"/>
                        <a:pt x="61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7219;p57">
                  <a:extLst>
                    <a:ext uri="{FF2B5EF4-FFF2-40B4-BE49-F238E27FC236}">
                      <a16:creationId xmlns:a16="http://schemas.microsoft.com/office/drawing/2014/main" id="{8710382D-C7A1-B100-B4C7-A391612E0D88}"/>
                    </a:ext>
                  </a:extLst>
                </p:cNvPr>
                <p:cNvSpPr/>
                <p:nvPr/>
              </p:nvSpPr>
              <p:spPr>
                <a:xfrm>
                  <a:off x="6450388" y="4152347"/>
                  <a:ext cx="316739" cy="144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1" h="3001" extrusionOk="0">
                      <a:moveTo>
                        <a:pt x="6475" y="1"/>
                      </a:moveTo>
                      <a:cubicBezTo>
                        <a:pt x="5357" y="904"/>
                        <a:pt x="4079" y="1602"/>
                        <a:pt x="2665" y="1744"/>
                      </a:cubicBezTo>
                      <a:cubicBezTo>
                        <a:pt x="2470" y="1765"/>
                        <a:pt x="2276" y="1774"/>
                        <a:pt x="2083" y="1774"/>
                      </a:cubicBezTo>
                      <a:cubicBezTo>
                        <a:pt x="1692" y="1774"/>
                        <a:pt x="1303" y="1736"/>
                        <a:pt x="915" y="1674"/>
                      </a:cubicBezTo>
                      <a:cubicBezTo>
                        <a:pt x="661" y="1962"/>
                        <a:pt x="408" y="2252"/>
                        <a:pt x="151" y="2536"/>
                      </a:cubicBezTo>
                      <a:cubicBezTo>
                        <a:pt x="81" y="2620"/>
                        <a:pt x="0" y="2721"/>
                        <a:pt x="25" y="2829"/>
                      </a:cubicBezTo>
                      <a:cubicBezTo>
                        <a:pt x="52" y="2963"/>
                        <a:pt x="202" y="3000"/>
                        <a:pt x="349" y="3000"/>
                      </a:cubicBezTo>
                      <a:cubicBezTo>
                        <a:pt x="386" y="3000"/>
                        <a:pt x="423" y="2998"/>
                        <a:pt x="458" y="2994"/>
                      </a:cubicBezTo>
                      <a:cubicBezTo>
                        <a:pt x="2360" y="2757"/>
                        <a:pt x="4324" y="2509"/>
                        <a:pt x="5954" y="1499"/>
                      </a:cubicBezTo>
                      <a:cubicBezTo>
                        <a:pt x="6238" y="1320"/>
                        <a:pt x="6478" y="1038"/>
                        <a:pt x="6534" y="706"/>
                      </a:cubicBezTo>
                      <a:cubicBezTo>
                        <a:pt x="6570" y="489"/>
                        <a:pt x="6528" y="274"/>
                        <a:pt x="6487" y="62"/>
                      </a:cubicBezTo>
                      <a:cubicBezTo>
                        <a:pt x="6484" y="40"/>
                        <a:pt x="6478" y="23"/>
                        <a:pt x="647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7220;p57">
                  <a:extLst>
                    <a:ext uri="{FF2B5EF4-FFF2-40B4-BE49-F238E27FC236}">
                      <a16:creationId xmlns:a16="http://schemas.microsoft.com/office/drawing/2014/main" id="{EB699E51-4EF7-9782-0B15-F583D5C7EB67}"/>
                    </a:ext>
                  </a:extLst>
                </p:cNvPr>
                <p:cNvSpPr/>
                <p:nvPr/>
              </p:nvSpPr>
              <p:spPr>
                <a:xfrm>
                  <a:off x="6002145" y="2134362"/>
                  <a:ext cx="1066866" cy="1246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33" h="25863" extrusionOk="0">
                      <a:moveTo>
                        <a:pt x="9142" y="1"/>
                      </a:moveTo>
                      <a:cubicBezTo>
                        <a:pt x="8073" y="1"/>
                        <a:pt x="7003" y="205"/>
                        <a:pt x="6016" y="615"/>
                      </a:cubicBezTo>
                      <a:cubicBezTo>
                        <a:pt x="5720" y="738"/>
                        <a:pt x="5424" y="883"/>
                        <a:pt x="5193" y="1106"/>
                      </a:cubicBezTo>
                      <a:cubicBezTo>
                        <a:pt x="4900" y="1393"/>
                        <a:pt x="4732" y="1778"/>
                        <a:pt x="4587" y="2163"/>
                      </a:cubicBezTo>
                      <a:cubicBezTo>
                        <a:pt x="4258" y="3025"/>
                        <a:pt x="3999" y="3907"/>
                        <a:pt x="3742" y="4791"/>
                      </a:cubicBezTo>
                      <a:cubicBezTo>
                        <a:pt x="2958" y="7497"/>
                        <a:pt x="2216" y="10214"/>
                        <a:pt x="1602" y="12965"/>
                      </a:cubicBezTo>
                      <a:cubicBezTo>
                        <a:pt x="852" y="16346"/>
                        <a:pt x="352" y="19875"/>
                        <a:pt x="1" y="23324"/>
                      </a:cubicBezTo>
                      <a:cubicBezTo>
                        <a:pt x="2777" y="24504"/>
                        <a:pt x="5689" y="25419"/>
                        <a:pt x="8688" y="25734"/>
                      </a:cubicBezTo>
                      <a:cubicBezTo>
                        <a:pt x="9483" y="25817"/>
                        <a:pt x="10290" y="25862"/>
                        <a:pt x="11098" y="25862"/>
                      </a:cubicBezTo>
                      <a:cubicBezTo>
                        <a:pt x="13339" y="25862"/>
                        <a:pt x="15591" y="25512"/>
                        <a:pt x="17627" y="24632"/>
                      </a:cubicBezTo>
                      <a:cubicBezTo>
                        <a:pt x="17493" y="22741"/>
                        <a:pt x="17259" y="20726"/>
                        <a:pt x="17019" y="18846"/>
                      </a:cubicBezTo>
                      <a:lnTo>
                        <a:pt x="17019" y="18846"/>
                      </a:lnTo>
                      <a:cubicBezTo>
                        <a:pt x="17722" y="20548"/>
                        <a:pt x="18450" y="22261"/>
                        <a:pt x="19237" y="23923"/>
                      </a:cubicBezTo>
                      <a:cubicBezTo>
                        <a:pt x="20294" y="23268"/>
                        <a:pt x="21184" y="22531"/>
                        <a:pt x="22132" y="21722"/>
                      </a:cubicBezTo>
                      <a:cubicBezTo>
                        <a:pt x="19568" y="14898"/>
                        <a:pt x="16684" y="8197"/>
                        <a:pt x="13490" y="1641"/>
                      </a:cubicBezTo>
                      <a:cubicBezTo>
                        <a:pt x="13283" y="1223"/>
                        <a:pt x="12778" y="838"/>
                        <a:pt x="12354" y="648"/>
                      </a:cubicBezTo>
                      <a:cubicBezTo>
                        <a:pt x="11343" y="217"/>
                        <a:pt x="10242" y="1"/>
                        <a:pt x="9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7221;p57">
                  <a:extLst>
                    <a:ext uri="{FF2B5EF4-FFF2-40B4-BE49-F238E27FC236}">
                      <a16:creationId xmlns:a16="http://schemas.microsoft.com/office/drawing/2014/main" id="{B3CEE495-418F-50C2-EFE7-420264E8FF65}"/>
                    </a:ext>
                  </a:extLst>
                </p:cNvPr>
                <p:cNvSpPr/>
                <p:nvPr/>
              </p:nvSpPr>
              <p:spPr>
                <a:xfrm>
                  <a:off x="6454968" y="2834323"/>
                  <a:ext cx="173095" cy="163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1" h="3395" extrusionOk="0">
                      <a:moveTo>
                        <a:pt x="1788" y="224"/>
                      </a:moveTo>
                      <a:cubicBezTo>
                        <a:pt x="2023" y="224"/>
                        <a:pt x="2221" y="347"/>
                        <a:pt x="2324" y="556"/>
                      </a:cubicBezTo>
                      <a:lnTo>
                        <a:pt x="2472" y="849"/>
                      </a:lnTo>
                      <a:lnTo>
                        <a:pt x="2795" y="896"/>
                      </a:lnTo>
                      <a:cubicBezTo>
                        <a:pt x="3030" y="933"/>
                        <a:pt x="3208" y="1081"/>
                        <a:pt x="3281" y="1304"/>
                      </a:cubicBezTo>
                      <a:cubicBezTo>
                        <a:pt x="3353" y="1527"/>
                        <a:pt x="3298" y="1758"/>
                        <a:pt x="3130" y="1917"/>
                      </a:cubicBezTo>
                      <a:lnTo>
                        <a:pt x="2896" y="2149"/>
                      </a:lnTo>
                      <a:lnTo>
                        <a:pt x="2952" y="2473"/>
                      </a:lnTo>
                      <a:cubicBezTo>
                        <a:pt x="2994" y="2704"/>
                        <a:pt x="2904" y="2922"/>
                        <a:pt x="2715" y="3058"/>
                      </a:cubicBezTo>
                      <a:cubicBezTo>
                        <a:pt x="2609" y="3136"/>
                        <a:pt x="2487" y="3175"/>
                        <a:pt x="2364" y="3175"/>
                      </a:cubicBezTo>
                      <a:cubicBezTo>
                        <a:pt x="2269" y="3175"/>
                        <a:pt x="2174" y="3152"/>
                        <a:pt x="2084" y="3106"/>
                      </a:cubicBezTo>
                      <a:lnTo>
                        <a:pt x="1794" y="2952"/>
                      </a:lnTo>
                      <a:lnTo>
                        <a:pt x="1493" y="3106"/>
                      </a:lnTo>
                      <a:cubicBezTo>
                        <a:pt x="1402" y="3152"/>
                        <a:pt x="1306" y="3175"/>
                        <a:pt x="1212" y="3175"/>
                      </a:cubicBezTo>
                      <a:cubicBezTo>
                        <a:pt x="1088" y="3175"/>
                        <a:pt x="967" y="3136"/>
                        <a:pt x="859" y="3058"/>
                      </a:cubicBezTo>
                      <a:cubicBezTo>
                        <a:pt x="672" y="2922"/>
                        <a:pt x="586" y="2704"/>
                        <a:pt x="622" y="2473"/>
                      </a:cubicBezTo>
                      <a:lnTo>
                        <a:pt x="678" y="2149"/>
                      </a:lnTo>
                      <a:lnTo>
                        <a:pt x="446" y="1917"/>
                      </a:lnTo>
                      <a:cubicBezTo>
                        <a:pt x="282" y="1756"/>
                        <a:pt x="223" y="1527"/>
                        <a:pt x="296" y="1304"/>
                      </a:cubicBezTo>
                      <a:cubicBezTo>
                        <a:pt x="368" y="1081"/>
                        <a:pt x="550" y="927"/>
                        <a:pt x="781" y="896"/>
                      </a:cubicBezTo>
                      <a:lnTo>
                        <a:pt x="1105" y="849"/>
                      </a:lnTo>
                      <a:lnTo>
                        <a:pt x="1250" y="556"/>
                      </a:lnTo>
                      <a:cubicBezTo>
                        <a:pt x="1356" y="347"/>
                        <a:pt x="1554" y="224"/>
                        <a:pt x="1788" y="224"/>
                      </a:cubicBezTo>
                      <a:close/>
                      <a:moveTo>
                        <a:pt x="1794" y="1"/>
                      </a:moveTo>
                      <a:cubicBezTo>
                        <a:pt x="1481" y="1"/>
                        <a:pt x="1203" y="177"/>
                        <a:pt x="1063" y="458"/>
                      </a:cubicBezTo>
                      <a:lnTo>
                        <a:pt x="968" y="651"/>
                      </a:lnTo>
                      <a:lnTo>
                        <a:pt x="759" y="682"/>
                      </a:lnTo>
                      <a:cubicBezTo>
                        <a:pt x="449" y="726"/>
                        <a:pt x="195" y="944"/>
                        <a:pt x="98" y="1240"/>
                      </a:cubicBezTo>
                      <a:cubicBezTo>
                        <a:pt x="0" y="1538"/>
                        <a:pt x="75" y="1859"/>
                        <a:pt x="301" y="2079"/>
                      </a:cubicBezTo>
                      <a:lnTo>
                        <a:pt x="455" y="2227"/>
                      </a:lnTo>
                      <a:lnTo>
                        <a:pt x="421" y="2436"/>
                      </a:lnTo>
                      <a:cubicBezTo>
                        <a:pt x="368" y="2746"/>
                        <a:pt x="491" y="3053"/>
                        <a:pt x="745" y="3237"/>
                      </a:cubicBezTo>
                      <a:cubicBezTo>
                        <a:pt x="887" y="3343"/>
                        <a:pt x="1060" y="3393"/>
                        <a:pt x="1228" y="3393"/>
                      </a:cubicBezTo>
                      <a:cubicBezTo>
                        <a:pt x="1356" y="3393"/>
                        <a:pt x="1487" y="3363"/>
                        <a:pt x="1607" y="3301"/>
                      </a:cubicBezTo>
                      <a:lnTo>
                        <a:pt x="1794" y="3204"/>
                      </a:lnTo>
                      <a:lnTo>
                        <a:pt x="1984" y="3301"/>
                      </a:lnTo>
                      <a:cubicBezTo>
                        <a:pt x="2103" y="3364"/>
                        <a:pt x="2232" y="3395"/>
                        <a:pt x="2361" y="3395"/>
                      </a:cubicBezTo>
                      <a:cubicBezTo>
                        <a:pt x="2531" y="3395"/>
                        <a:pt x="2700" y="3342"/>
                        <a:pt x="2846" y="3237"/>
                      </a:cubicBezTo>
                      <a:cubicBezTo>
                        <a:pt x="3100" y="3053"/>
                        <a:pt x="3222" y="2746"/>
                        <a:pt x="3169" y="2436"/>
                      </a:cubicBezTo>
                      <a:lnTo>
                        <a:pt x="3133" y="2227"/>
                      </a:lnTo>
                      <a:lnTo>
                        <a:pt x="3286" y="2079"/>
                      </a:lnTo>
                      <a:cubicBezTo>
                        <a:pt x="3510" y="1859"/>
                        <a:pt x="3591" y="1535"/>
                        <a:pt x="3493" y="1240"/>
                      </a:cubicBezTo>
                      <a:cubicBezTo>
                        <a:pt x="3395" y="938"/>
                        <a:pt x="3141" y="726"/>
                        <a:pt x="2832" y="682"/>
                      </a:cubicBezTo>
                      <a:lnTo>
                        <a:pt x="2623" y="651"/>
                      </a:lnTo>
                      <a:lnTo>
                        <a:pt x="2528" y="458"/>
                      </a:lnTo>
                      <a:cubicBezTo>
                        <a:pt x="2391" y="177"/>
                        <a:pt x="2109" y="1"/>
                        <a:pt x="17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7222;p57">
                  <a:extLst>
                    <a:ext uri="{FF2B5EF4-FFF2-40B4-BE49-F238E27FC236}">
                      <a16:creationId xmlns:a16="http://schemas.microsoft.com/office/drawing/2014/main" id="{E5026861-7D11-5573-85F9-14BD99187003}"/>
                    </a:ext>
                  </a:extLst>
                </p:cNvPr>
                <p:cNvSpPr/>
                <p:nvPr/>
              </p:nvSpPr>
              <p:spPr>
                <a:xfrm>
                  <a:off x="6490204" y="2867679"/>
                  <a:ext cx="102768" cy="9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" h="2015" extrusionOk="0">
                      <a:moveTo>
                        <a:pt x="1069" y="227"/>
                      </a:moveTo>
                      <a:cubicBezTo>
                        <a:pt x="1180" y="227"/>
                        <a:pt x="1272" y="285"/>
                        <a:pt x="1325" y="386"/>
                      </a:cubicBezTo>
                      <a:lnTo>
                        <a:pt x="1420" y="575"/>
                      </a:lnTo>
                      <a:lnTo>
                        <a:pt x="1629" y="606"/>
                      </a:lnTo>
                      <a:cubicBezTo>
                        <a:pt x="1741" y="623"/>
                        <a:pt x="1827" y="695"/>
                        <a:pt x="1864" y="804"/>
                      </a:cubicBezTo>
                      <a:cubicBezTo>
                        <a:pt x="1897" y="910"/>
                        <a:pt x="1869" y="1025"/>
                        <a:pt x="1788" y="1100"/>
                      </a:cubicBezTo>
                      <a:lnTo>
                        <a:pt x="1640" y="1248"/>
                      </a:lnTo>
                      <a:lnTo>
                        <a:pt x="1674" y="1454"/>
                      </a:lnTo>
                      <a:cubicBezTo>
                        <a:pt x="1693" y="1566"/>
                        <a:pt x="1649" y="1669"/>
                        <a:pt x="1560" y="1736"/>
                      </a:cubicBezTo>
                      <a:cubicBezTo>
                        <a:pt x="1505" y="1771"/>
                        <a:pt x="1445" y="1790"/>
                        <a:pt x="1385" y="1790"/>
                      </a:cubicBezTo>
                      <a:cubicBezTo>
                        <a:pt x="1340" y="1790"/>
                        <a:pt x="1295" y="1780"/>
                        <a:pt x="1253" y="1758"/>
                      </a:cubicBezTo>
                      <a:lnTo>
                        <a:pt x="1063" y="1658"/>
                      </a:lnTo>
                      <a:lnTo>
                        <a:pt x="882" y="1758"/>
                      </a:lnTo>
                      <a:cubicBezTo>
                        <a:pt x="837" y="1780"/>
                        <a:pt x="790" y="1792"/>
                        <a:pt x="744" y="1792"/>
                      </a:cubicBezTo>
                      <a:cubicBezTo>
                        <a:pt x="685" y="1792"/>
                        <a:pt x="626" y="1773"/>
                        <a:pt x="575" y="1736"/>
                      </a:cubicBezTo>
                      <a:cubicBezTo>
                        <a:pt x="485" y="1669"/>
                        <a:pt x="441" y="1566"/>
                        <a:pt x="460" y="1454"/>
                      </a:cubicBezTo>
                      <a:lnTo>
                        <a:pt x="497" y="1248"/>
                      </a:lnTo>
                      <a:lnTo>
                        <a:pt x="346" y="1100"/>
                      </a:lnTo>
                      <a:cubicBezTo>
                        <a:pt x="265" y="1022"/>
                        <a:pt x="237" y="913"/>
                        <a:pt x="273" y="804"/>
                      </a:cubicBezTo>
                      <a:cubicBezTo>
                        <a:pt x="307" y="698"/>
                        <a:pt x="393" y="623"/>
                        <a:pt x="505" y="606"/>
                      </a:cubicBezTo>
                      <a:lnTo>
                        <a:pt x="714" y="575"/>
                      </a:lnTo>
                      <a:lnTo>
                        <a:pt x="809" y="386"/>
                      </a:lnTo>
                      <a:cubicBezTo>
                        <a:pt x="859" y="285"/>
                        <a:pt x="957" y="227"/>
                        <a:pt x="1069" y="227"/>
                      </a:cubicBezTo>
                      <a:close/>
                      <a:moveTo>
                        <a:pt x="1069" y="1"/>
                      </a:moveTo>
                      <a:cubicBezTo>
                        <a:pt x="876" y="1"/>
                        <a:pt x="697" y="107"/>
                        <a:pt x="611" y="285"/>
                      </a:cubicBezTo>
                      <a:lnTo>
                        <a:pt x="569" y="369"/>
                      </a:lnTo>
                      <a:lnTo>
                        <a:pt x="474" y="383"/>
                      </a:lnTo>
                      <a:cubicBezTo>
                        <a:pt x="279" y="411"/>
                        <a:pt x="123" y="545"/>
                        <a:pt x="64" y="732"/>
                      </a:cubicBezTo>
                      <a:cubicBezTo>
                        <a:pt x="0" y="921"/>
                        <a:pt x="53" y="1122"/>
                        <a:pt x="193" y="1259"/>
                      </a:cubicBezTo>
                      <a:lnTo>
                        <a:pt x="259" y="1326"/>
                      </a:lnTo>
                      <a:lnTo>
                        <a:pt x="240" y="1418"/>
                      </a:lnTo>
                      <a:cubicBezTo>
                        <a:pt x="206" y="1610"/>
                        <a:pt x="287" y="1803"/>
                        <a:pt x="444" y="1917"/>
                      </a:cubicBezTo>
                      <a:cubicBezTo>
                        <a:pt x="533" y="1982"/>
                        <a:pt x="638" y="2015"/>
                        <a:pt x="744" y="2015"/>
                      </a:cubicBezTo>
                      <a:cubicBezTo>
                        <a:pt x="826" y="2015"/>
                        <a:pt x="908" y="1995"/>
                        <a:pt x="985" y="1956"/>
                      </a:cubicBezTo>
                      <a:lnTo>
                        <a:pt x="1069" y="1912"/>
                      </a:lnTo>
                      <a:lnTo>
                        <a:pt x="1152" y="1956"/>
                      </a:lnTo>
                      <a:cubicBezTo>
                        <a:pt x="1225" y="1995"/>
                        <a:pt x="1308" y="2015"/>
                        <a:pt x="1389" y="2015"/>
                      </a:cubicBezTo>
                      <a:cubicBezTo>
                        <a:pt x="1493" y="2015"/>
                        <a:pt x="1599" y="1981"/>
                        <a:pt x="1691" y="1917"/>
                      </a:cubicBezTo>
                      <a:cubicBezTo>
                        <a:pt x="1850" y="1803"/>
                        <a:pt x="1925" y="1610"/>
                        <a:pt x="1894" y="1418"/>
                      </a:cubicBezTo>
                      <a:lnTo>
                        <a:pt x="1878" y="1326"/>
                      </a:lnTo>
                      <a:lnTo>
                        <a:pt x="1942" y="1259"/>
                      </a:lnTo>
                      <a:cubicBezTo>
                        <a:pt x="2081" y="1119"/>
                        <a:pt x="2131" y="921"/>
                        <a:pt x="2073" y="732"/>
                      </a:cubicBezTo>
                      <a:cubicBezTo>
                        <a:pt x="2011" y="545"/>
                        <a:pt x="1855" y="411"/>
                        <a:pt x="1660" y="383"/>
                      </a:cubicBezTo>
                      <a:lnTo>
                        <a:pt x="1565" y="369"/>
                      </a:lnTo>
                      <a:lnTo>
                        <a:pt x="1523" y="285"/>
                      </a:lnTo>
                      <a:cubicBezTo>
                        <a:pt x="1440" y="107"/>
                        <a:pt x="1264" y="1"/>
                        <a:pt x="10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7223;p57">
                  <a:extLst>
                    <a:ext uri="{FF2B5EF4-FFF2-40B4-BE49-F238E27FC236}">
                      <a16:creationId xmlns:a16="http://schemas.microsoft.com/office/drawing/2014/main" id="{4582AE3A-A9F3-5119-6043-E7683551BE1D}"/>
                    </a:ext>
                  </a:extLst>
                </p:cNvPr>
                <p:cNvSpPr/>
                <p:nvPr/>
              </p:nvSpPr>
              <p:spPr>
                <a:xfrm>
                  <a:off x="6611628" y="2595523"/>
                  <a:ext cx="173240" cy="163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4" h="3394" extrusionOk="0">
                      <a:moveTo>
                        <a:pt x="1791" y="223"/>
                      </a:moveTo>
                      <a:cubicBezTo>
                        <a:pt x="2026" y="223"/>
                        <a:pt x="2224" y="343"/>
                        <a:pt x="2330" y="553"/>
                      </a:cubicBezTo>
                      <a:lnTo>
                        <a:pt x="2475" y="846"/>
                      </a:lnTo>
                      <a:lnTo>
                        <a:pt x="2798" y="896"/>
                      </a:lnTo>
                      <a:cubicBezTo>
                        <a:pt x="3033" y="929"/>
                        <a:pt x="3211" y="1080"/>
                        <a:pt x="3284" y="1303"/>
                      </a:cubicBezTo>
                      <a:cubicBezTo>
                        <a:pt x="3356" y="1526"/>
                        <a:pt x="3301" y="1758"/>
                        <a:pt x="3133" y="1917"/>
                      </a:cubicBezTo>
                      <a:lnTo>
                        <a:pt x="2902" y="2148"/>
                      </a:lnTo>
                      <a:lnTo>
                        <a:pt x="2957" y="2472"/>
                      </a:lnTo>
                      <a:cubicBezTo>
                        <a:pt x="2999" y="2701"/>
                        <a:pt x="2907" y="2921"/>
                        <a:pt x="2720" y="3058"/>
                      </a:cubicBezTo>
                      <a:cubicBezTo>
                        <a:pt x="2614" y="3135"/>
                        <a:pt x="2492" y="3174"/>
                        <a:pt x="2369" y="3174"/>
                      </a:cubicBezTo>
                      <a:cubicBezTo>
                        <a:pt x="2274" y="3174"/>
                        <a:pt x="2177" y="3150"/>
                        <a:pt x="2087" y="3102"/>
                      </a:cubicBezTo>
                      <a:lnTo>
                        <a:pt x="1800" y="2949"/>
                      </a:lnTo>
                      <a:lnTo>
                        <a:pt x="1496" y="3102"/>
                      </a:lnTo>
                      <a:cubicBezTo>
                        <a:pt x="1404" y="3150"/>
                        <a:pt x="1308" y="3174"/>
                        <a:pt x="1213" y="3174"/>
                      </a:cubicBezTo>
                      <a:cubicBezTo>
                        <a:pt x="1090" y="3174"/>
                        <a:pt x="970" y="3135"/>
                        <a:pt x="865" y="3058"/>
                      </a:cubicBezTo>
                      <a:cubicBezTo>
                        <a:pt x="675" y="2921"/>
                        <a:pt x="589" y="2701"/>
                        <a:pt x="628" y="2472"/>
                      </a:cubicBezTo>
                      <a:lnTo>
                        <a:pt x="684" y="2148"/>
                      </a:lnTo>
                      <a:lnTo>
                        <a:pt x="449" y="1917"/>
                      </a:lnTo>
                      <a:cubicBezTo>
                        <a:pt x="285" y="1752"/>
                        <a:pt x="226" y="1526"/>
                        <a:pt x="299" y="1303"/>
                      </a:cubicBezTo>
                      <a:cubicBezTo>
                        <a:pt x="371" y="1080"/>
                        <a:pt x="553" y="926"/>
                        <a:pt x="784" y="896"/>
                      </a:cubicBezTo>
                      <a:lnTo>
                        <a:pt x="1108" y="846"/>
                      </a:lnTo>
                      <a:lnTo>
                        <a:pt x="1256" y="553"/>
                      </a:lnTo>
                      <a:cubicBezTo>
                        <a:pt x="1359" y="343"/>
                        <a:pt x="1557" y="223"/>
                        <a:pt x="1791" y="223"/>
                      </a:cubicBezTo>
                      <a:close/>
                      <a:moveTo>
                        <a:pt x="1800" y="0"/>
                      </a:moveTo>
                      <a:cubicBezTo>
                        <a:pt x="1484" y="0"/>
                        <a:pt x="1205" y="173"/>
                        <a:pt x="1066" y="455"/>
                      </a:cubicBezTo>
                      <a:lnTo>
                        <a:pt x="971" y="647"/>
                      </a:lnTo>
                      <a:lnTo>
                        <a:pt x="762" y="678"/>
                      </a:lnTo>
                      <a:cubicBezTo>
                        <a:pt x="452" y="726"/>
                        <a:pt x="198" y="940"/>
                        <a:pt x="101" y="1236"/>
                      </a:cubicBezTo>
                      <a:cubicBezTo>
                        <a:pt x="0" y="1537"/>
                        <a:pt x="78" y="1858"/>
                        <a:pt x="307" y="2079"/>
                      </a:cubicBezTo>
                      <a:lnTo>
                        <a:pt x="461" y="2224"/>
                      </a:lnTo>
                      <a:lnTo>
                        <a:pt x="424" y="2433"/>
                      </a:lnTo>
                      <a:cubicBezTo>
                        <a:pt x="371" y="2743"/>
                        <a:pt x="494" y="3049"/>
                        <a:pt x="748" y="3236"/>
                      </a:cubicBezTo>
                      <a:cubicBezTo>
                        <a:pt x="893" y="3340"/>
                        <a:pt x="1063" y="3393"/>
                        <a:pt x="1231" y="3393"/>
                      </a:cubicBezTo>
                      <a:cubicBezTo>
                        <a:pt x="1359" y="3393"/>
                        <a:pt x="1493" y="3362"/>
                        <a:pt x="1610" y="3298"/>
                      </a:cubicBezTo>
                      <a:lnTo>
                        <a:pt x="1800" y="3200"/>
                      </a:lnTo>
                      <a:lnTo>
                        <a:pt x="1987" y="3298"/>
                      </a:lnTo>
                      <a:cubicBezTo>
                        <a:pt x="2107" y="3362"/>
                        <a:pt x="2237" y="3394"/>
                        <a:pt x="2368" y="3394"/>
                      </a:cubicBezTo>
                      <a:cubicBezTo>
                        <a:pt x="2537" y="3394"/>
                        <a:pt x="2705" y="3340"/>
                        <a:pt x="2849" y="3236"/>
                      </a:cubicBezTo>
                      <a:cubicBezTo>
                        <a:pt x="3102" y="3049"/>
                        <a:pt x="3225" y="2743"/>
                        <a:pt x="3172" y="2433"/>
                      </a:cubicBezTo>
                      <a:lnTo>
                        <a:pt x="3139" y="2224"/>
                      </a:lnTo>
                      <a:lnTo>
                        <a:pt x="3292" y="2079"/>
                      </a:lnTo>
                      <a:cubicBezTo>
                        <a:pt x="3515" y="1858"/>
                        <a:pt x="3593" y="1535"/>
                        <a:pt x="3496" y="1236"/>
                      </a:cubicBezTo>
                      <a:cubicBezTo>
                        <a:pt x="3398" y="938"/>
                        <a:pt x="3144" y="726"/>
                        <a:pt x="2835" y="678"/>
                      </a:cubicBezTo>
                      <a:lnTo>
                        <a:pt x="2625" y="647"/>
                      </a:lnTo>
                      <a:lnTo>
                        <a:pt x="2531" y="455"/>
                      </a:lnTo>
                      <a:cubicBezTo>
                        <a:pt x="2394" y="173"/>
                        <a:pt x="2112" y="0"/>
                        <a:pt x="18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7224;p57">
                  <a:extLst>
                    <a:ext uri="{FF2B5EF4-FFF2-40B4-BE49-F238E27FC236}">
                      <a16:creationId xmlns:a16="http://schemas.microsoft.com/office/drawing/2014/main" id="{7A140031-E744-0D1C-57C0-D8ABC7B70A05}"/>
                    </a:ext>
                  </a:extLst>
                </p:cNvPr>
                <p:cNvSpPr/>
                <p:nvPr/>
              </p:nvSpPr>
              <p:spPr>
                <a:xfrm>
                  <a:off x="6646865" y="2628735"/>
                  <a:ext cx="102768" cy="97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" h="2018" extrusionOk="0">
                      <a:moveTo>
                        <a:pt x="1071" y="229"/>
                      </a:moveTo>
                      <a:cubicBezTo>
                        <a:pt x="1183" y="229"/>
                        <a:pt x="1278" y="288"/>
                        <a:pt x="1328" y="388"/>
                      </a:cubicBezTo>
                      <a:lnTo>
                        <a:pt x="1423" y="578"/>
                      </a:lnTo>
                      <a:lnTo>
                        <a:pt x="1632" y="608"/>
                      </a:lnTo>
                      <a:cubicBezTo>
                        <a:pt x="1744" y="625"/>
                        <a:pt x="1830" y="698"/>
                        <a:pt x="1867" y="807"/>
                      </a:cubicBezTo>
                      <a:cubicBezTo>
                        <a:pt x="1900" y="913"/>
                        <a:pt x="1872" y="1027"/>
                        <a:pt x="1794" y="1102"/>
                      </a:cubicBezTo>
                      <a:lnTo>
                        <a:pt x="1643" y="1250"/>
                      </a:lnTo>
                      <a:lnTo>
                        <a:pt x="1677" y="1454"/>
                      </a:lnTo>
                      <a:cubicBezTo>
                        <a:pt x="1699" y="1568"/>
                        <a:pt x="1654" y="1671"/>
                        <a:pt x="1562" y="1738"/>
                      </a:cubicBezTo>
                      <a:cubicBezTo>
                        <a:pt x="1509" y="1773"/>
                        <a:pt x="1450" y="1792"/>
                        <a:pt x="1390" y="1792"/>
                      </a:cubicBezTo>
                      <a:cubicBezTo>
                        <a:pt x="1345" y="1792"/>
                        <a:pt x="1299" y="1781"/>
                        <a:pt x="1256" y="1758"/>
                      </a:cubicBezTo>
                      <a:lnTo>
                        <a:pt x="1069" y="1660"/>
                      </a:lnTo>
                      <a:lnTo>
                        <a:pt x="887" y="1758"/>
                      </a:lnTo>
                      <a:cubicBezTo>
                        <a:pt x="842" y="1781"/>
                        <a:pt x="794" y="1793"/>
                        <a:pt x="747" y="1793"/>
                      </a:cubicBezTo>
                      <a:cubicBezTo>
                        <a:pt x="688" y="1793"/>
                        <a:pt x="630" y="1774"/>
                        <a:pt x="580" y="1738"/>
                      </a:cubicBezTo>
                      <a:cubicBezTo>
                        <a:pt x="488" y="1671"/>
                        <a:pt x="444" y="1565"/>
                        <a:pt x="463" y="1454"/>
                      </a:cubicBezTo>
                      <a:lnTo>
                        <a:pt x="500" y="1250"/>
                      </a:lnTo>
                      <a:lnTo>
                        <a:pt x="349" y="1102"/>
                      </a:lnTo>
                      <a:cubicBezTo>
                        <a:pt x="268" y="1024"/>
                        <a:pt x="240" y="915"/>
                        <a:pt x="276" y="807"/>
                      </a:cubicBezTo>
                      <a:cubicBezTo>
                        <a:pt x="310" y="698"/>
                        <a:pt x="399" y="625"/>
                        <a:pt x="511" y="608"/>
                      </a:cubicBezTo>
                      <a:lnTo>
                        <a:pt x="720" y="578"/>
                      </a:lnTo>
                      <a:lnTo>
                        <a:pt x="812" y="388"/>
                      </a:lnTo>
                      <a:cubicBezTo>
                        <a:pt x="862" y="288"/>
                        <a:pt x="960" y="229"/>
                        <a:pt x="1071" y="229"/>
                      </a:cubicBezTo>
                      <a:close/>
                      <a:moveTo>
                        <a:pt x="1069" y="0"/>
                      </a:moveTo>
                      <a:cubicBezTo>
                        <a:pt x="876" y="0"/>
                        <a:pt x="698" y="109"/>
                        <a:pt x="611" y="288"/>
                      </a:cubicBezTo>
                      <a:lnTo>
                        <a:pt x="569" y="371"/>
                      </a:lnTo>
                      <a:lnTo>
                        <a:pt x="474" y="385"/>
                      </a:lnTo>
                      <a:cubicBezTo>
                        <a:pt x="279" y="413"/>
                        <a:pt x="123" y="544"/>
                        <a:pt x="64" y="734"/>
                      </a:cubicBezTo>
                      <a:cubicBezTo>
                        <a:pt x="0" y="921"/>
                        <a:pt x="53" y="1125"/>
                        <a:pt x="193" y="1261"/>
                      </a:cubicBezTo>
                      <a:lnTo>
                        <a:pt x="260" y="1325"/>
                      </a:lnTo>
                      <a:lnTo>
                        <a:pt x="240" y="1420"/>
                      </a:lnTo>
                      <a:cubicBezTo>
                        <a:pt x="207" y="1613"/>
                        <a:pt x="287" y="1802"/>
                        <a:pt x="444" y="1920"/>
                      </a:cubicBezTo>
                      <a:cubicBezTo>
                        <a:pt x="534" y="1984"/>
                        <a:pt x="639" y="2017"/>
                        <a:pt x="745" y="2017"/>
                      </a:cubicBezTo>
                      <a:cubicBezTo>
                        <a:pt x="826" y="2017"/>
                        <a:pt x="908" y="1998"/>
                        <a:pt x="985" y="1959"/>
                      </a:cubicBezTo>
                      <a:lnTo>
                        <a:pt x="1069" y="1917"/>
                      </a:lnTo>
                      <a:lnTo>
                        <a:pt x="1152" y="1959"/>
                      </a:lnTo>
                      <a:cubicBezTo>
                        <a:pt x="1225" y="1995"/>
                        <a:pt x="1309" y="2017"/>
                        <a:pt x="1389" y="2017"/>
                      </a:cubicBezTo>
                      <a:cubicBezTo>
                        <a:pt x="1493" y="2017"/>
                        <a:pt x="1601" y="1987"/>
                        <a:pt x="1691" y="1920"/>
                      </a:cubicBezTo>
                      <a:cubicBezTo>
                        <a:pt x="1850" y="1802"/>
                        <a:pt x="1925" y="1613"/>
                        <a:pt x="1894" y="1420"/>
                      </a:cubicBezTo>
                      <a:lnTo>
                        <a:pt x="1878" y="1325"/>
                      </a:lnTo>
                      <a:lnTo>
                        <a:pt x="1942" y="1261"/>
                      </a:lnTo>
                      <a:cubicBezTo>
                        <a:pt x="2081" y="1122"/>
                        <a:pt x="2132" y="921"/>
                        <a:pt x="2073" y="734"/>
                      </a:cubicBezTo>
                      <a:cubicBezTo>
                        <a:pt x="2012" y="544"/>
                        <a:pt x="1855" y="413"/>
                        <a:pt x="1660" y="385"/>
                      </a:cubicBezTo>
                      <a:lnTo>
                        <a:pt x="1565" y="371"/>
                      </a:lnTo>
                      <a:lnTo>
                        <a:pt x="1523" y="288"/>
                      </a:lnTo>
                      <a:cubicBezTo>
                        <a:pt x="1440" y="109"/>
                        <a:pt x="1264" y="0"/>
                        <a:pt x="106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7225;p57">
                  <a:extLst>
                    <a:ext uri="{FF2B5EF4-FFF2-40B4-BE49-F238E27FC236}">
                      <a16:creationId xmlns:a16="http://schemas.microsoft.com/office/drawing/2014/main" id="{FD7A285A-9E7A-6A19-8644-91789737B626}"/>
                    </a:ext>
                  </a:extLst>
                </p:cNvPr>
                <p:cNvSpPr/>
                <p:nvPr/>
              </p:nvSpPr>
              <p:spPr>
                <a:xfrm>
                  <a:off x="6345064" y="2505286"/>
                  <a:ext cx="173384" cy="163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7" h="3394" extrusionOk="0">
                      <a:moveTo>
                        <a:pt x="1795" y="221"/>
                      </a:moveTo>
                      <a:cubicBezTo>
                        <a:pt x="2029" y="221"/>
                        <a:pt x="2227" y="343"/>
                        <a:pt x="2330" y="553"/>
                      </a:cubicBezTo>
                      <a:lnTo>
                        <a:pt x="2478" y="846"/>
                      </a:lnTo>
                      <a:lnTo>
                        <a:pt x="2802" y="896"/>
                      </a:lnTo>
                      <a:cubicBezTo>
                        <a:pt x="3036" y="929"/>
                        <a:pt x="3215" y="1080"/>
                        <a:pt x="3287" y="1303"/>
                      </a:cubicBezTo>
                      <a:cubicBezTo>
                        <a:pt x="3360" y="1523"/>
                        <a:pt x="3304" y="1755"/>
                        <a:pt x="3137" y="1917"/>
                      </a:cubicBezTo>
                      <a:lnTo>
                        <a:pt x="2902" y="2146"/>
                      </a:lnTo>
                      <a:lnTo>
                        <a:pt x="2958" y="2472"/>
                      </a:lnTo>
                      <a:cubicBezTo>
                        <a:pt x="3000" y="2701"/>
                        <a:pt x="2911" y="2921"/>
                        <a:pt x="2721" y="3058"/>
                      </a:cubicBezTo>
                      <a:cubicBezTo>
                        <a:pt x="2616" y="3135"/>
                        <a:pt x="2495" y="3174"/>
                        <a:pt x="2372" y="3174"/>
                      </a:cubicBezTo>
                      <a:cubicBezTo>
                        <a:pt x="2277" y="3174"/>
                        <a:pt x="2181" y="3150"/>
                        <a:pt x="2090" y="3103"/>
                      </a:cubicBezTo>
                      <a:lnTo>
                        <a:pt x="1800" y="2949"/>
                      </a:lnTo>
                      <a:lnTo>
                        <a:pt x="1499" y="3103"/>
                      </a:lnTo>
                      <a:cubicBezTo>
                        <a:pt x="1408" y="3150"/>
                        <a:pt x="1313" y="3173"/>
                        <a:pt x="1218" y="3173"/>
                      </a:cubicBezTo>
                      <a:cubicBezTo>
                        <a:pt x="1095" y="3173"/>
                        <a:pt x="973" y="3134"/>
                        <a:pt x="866" y="3058"/>
                      </a:cubicBezTo>
                      <a:cubicBezTo>
                        <a:pt x="679" y="2921"/>
                        <a:pt x="592" y="2701"/>
                        <a:pt x="629" y="2472"/>
                      </a:cubicBezTo>
                      <a:lnTo>
                        <a:pt x="684" y="2146"/>
                      </a:lnTo>
                      <a:lnTo>
                        <a:pt x="453" y="1917"/>
                      </a:lnTo>
                      <a:cubicBezTo>
                        <a:pt x="288" y="1752"/>
                        <a:pt x="230" y="1526"/>
                        <a:pt x="302" y="1303"/>
                      </a:cubicBezTo>
                      <a:cubicBezTo>
                        <a:pt x="375" y="1080"/>
                        <a:pt x="556" y="926"/>
                        <a:pt x="788" y="896"/>
                      </a:cubicBezTo>
                      <a:lnTo>
                        <a:pt x="1111" y="846"/>
                      </a:lnTo>
                      <a:lnTo>
                        <a:pt x="1256" y="553"/>
                      </a:lnTo>
                      <a:cubicBezTo>
                        <a:pt x="1362" y="343"/>
                        <a:pt x="1560" y="221"/>
                        <a:pt x="1795" y="221"/>
                      </a:cubicBezTo>
                      <a:close/>
                      <a:moveTo>
                        <a:pt x="1800" y="0"/>
                      </a:moveTo>
                      <a:cubicBezTo>
                        <a:pt x="1488" y="0"/>
                        <a:pt x="1209" y="173"/>
                        <a:pt x="1069" y="455"/>
                      </a:cubicBezTo>
                      <a:lnTo>
                        <a:pt x="974" y="648"/>
                      </a:lnTo>
                      <a:lnTo>
                        <a:pt x="765" y="678"/>
                      </a:lnTo>
                      <a:cubicBezTo>
                        <a:pt x="456" y="726"/>
                        <a:pt x="202" y="940"/>
                        <a:pt x="104" y="1236"/>
                      </a:cubicBezTo>
                      <a:cubicBezTo>
                        <a:pt x="1" y="1537"/>
                        <a:pt x="82" y="1858"/>
                        <a:pt x="308" y="2079"/>
                      </a:cubicBezTo>
                      <a:lnTo>
                        <a:pt x="461" y="2224"/>
                      </a:lnTo>
                      <a:lnTo>
                        <a:pt x="428" y="2433"/>
                      </a:lnTo>
                      <a:cubicBezTo>
                        <a:pt x="375" y="2743"/>
                        <a:pt x="497" y="3050"/>
                        <a:pt x="751" y="3236"/>
                      </a:cubicBezTo>
                      <a:cubicBezTo>
                        <a:pt x="894" y="3340"/>
                        <a:pt x="1067" y="3393"/>
                        <a:pt x="1234" y="3393"/>
                      </a:cubicBezTo>
                      <a:cubicBezTo>
                        <a:pt x="1362" y="3393"/>
                        <a:pt x="1493" y="3362"/>
                        <a:pt x="1613" y="3298"/>
                      </a:cubicBezTo>
                      <a:lnTo>
                        <a:pt x="1800" y="3200"/>
                      </a:lnTo>
                      <a:lnTo>
                        <a:pt x="1990" y="3298"/>
                      </a:lnTo>
                      <a:cubicBezTo>
                        <a:pt x="2110" y="3362"/>
                        <a:pt x="2240" y="3394"/>
                        <a:pt x="2370" y="3394"/>
                      </a:cubicBezTo>
                      <a:cubicBezTo>
                        <a:pt x="2539" y="3394"/>
                        <a:pt x="2707" y="3340"/>
                        <a:pt x="2852" y="3236"/>
                      </a:cubicBezTo>
                      <a:cubicBezTo>
                        <a:pt x="3106" y="3050"/>
                        <a:pt x="3229" y="2743"/>
                        <a:pt x="3176" y="2433"/>
                      </a:cubicBezTo>
                      <a:lnTo>
                        <a:pt x="3139" y="2224"/>
                      </a:lnTo>
                      <a:lnTo>
                        <a:pt x="3293" y="2079"/>
                      </a:lnTo>
                      <a:cubicBezTo>
                        <a:pt x="3516" y="1858"/>
                        <a:pt x="3597" y="1535"/>
                        <a:pt x="3499" y="1236"/>
                      </a:cubicBezTo>
                      <a:cubicBezTo>
                        <a:pt x="3402" y="938"/>
                        <a:pt x="3148" y="726"/>
                        <a:pt x="2838" y="678"/>
                      </a:cubicBezTo>
                      <a:lnTo>
                        <a:pt x="2629" y="648"/>
                      </a:lnTo>
                      <a:lnTo>
                        <a:pt x="2534" y="455"/>
                      </a:lnTo>
                      <a:cubicBezTo>
                        <a:pt x="2397" y="173"/>
                        <a:pt x="2116" y="0"/>
                        <a:pt x="18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7226;p57">
                  <a:extLst>
                    <a:ext uri="{FF2B5EF4-FFF2-40B4-BE49-F238E27FC236}">
                      <a16:creationId xmlns:a16="http://schemas.microsoft.com/office/drawing/2014/main" id="{D80B809E-5689-12E5-80F6-07098DCD5B31}"/>
                    </a:ext>
                  </a:extLst>
                </p:cNvPr>
                <p:cNvSpPr/>
                <p:nvPr/>
              </p:nvSpPr>
              <p:spPr>
                <a:xfrm>
                  <a:off x="6380590" y="2538499"/>
                  <a:ext cx="102768" cy="97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" h="2018" extrusionOk="0">
                      <a:moveTo>
                        <a:pt x="1069" y="232"/>
                      </a:moveTo>
                      <a:cubicBezTo>
                        <a:pt x="1180" y="232"/>
                        <a:pt x="1273" y="290"/>
                        <a:pt x="1326" y="391"/>
                      </a:cubicBezTo>
                      <a:lnTo>
                        <a:pt x="1420" y="581"/>
                      </a:lnTo>
                      <a:lnTo>
                        <a:pt x="1630" y="611"/>
                      </a:lnTo>
                      <a:cubicBezTo>
                        <a:pt x="1741" y="628"/>
                        <a:pt x="1828" y="701"/>
                        <a:pt x="1864" y="809"/>
                      </a:cubicBezTo>
                      <a:cubicBezTo>
                        <a:pt x="1897" y="915"/>
                        <a:pt x="1870" y="1030"/>
                        <a:pt x="1789" y="1105"/>
                      </a:cubicBezTo>
                      <a:lnTo>
                        <a:pt x="1641" y="1253"/>
                      </a:lnTo>
                      <a:lnTo>
                        <a:pt x="1674" y="1459"/>
                      </a:lnTo>
                      <a:cubicBezTo>
                        <a:pt x="1697" y="1571"/>
                        <a:pt x="1649" y="1674"/>
                        <a:pt x="1560" y="1741"/>
                      </a:cubicBezTo>
                      <a:cubicBezTo>
                        <a:pt x="1506" y="1776"/>
                        <a:pt x="1447" y="1795"/>
                        <a:pt x="1388" y="1795"/>
                      </a:cubicBezTo>
                      <a:cubicBezTo>
                        <a:pt x="1342" y="1795"/>
                        <a:pt x="1297" y="1784"/>
                        <a:pt x="1253" y="1761"/>
                      </a:cubicBezTo>
                      <a:lnTo>
                        <a:pt x="1063" y="1663"/>
                      </a:lnTo>
                      <a:lnTo>
                        <a:pt x="882" y="1761"/>
                      </a:lnTo>
                      <a:cubicBezTo>
                        <a:pt x="837" y="1784"/>
                        <a:pt x="789" y="1796"/>
                        <a:pt x="742" y="1796"/>
                      </a:cubicBezTo>
                      <a:cubicBezTo>
                        <a:pt x="684" y="1796"/>
                        <a:pt x="626" y="1778"/>
                        <a:pt x="575" y="1741"/>
                      </a:cubicBezTo>
                      <a:cubicBezTo>
                        <a:pt x="486" y="1674"/>
                        <a:pt x="441" y="1571"/>
                        <a:pt x="461" y="1459"/>
                      </a:cubicBezTo>
                      <a:lnTo>
                        <a:pt x="497" y="1253"/>
                      </a:lnTo>
                      <a:lnTo>
                        <a:pt x="346" y="1105"/>
                      </a:lnTo>
                      <a:cubicBezTo>
                        <a:pt x="265" y="1027"/>
                        <a:pt x="237" y="918"/>
                        <a:pt x="274" y="809"/>
                      </a:cubicBezTo>
                      <a:cubicBezTo>
                        <a:pt x="307" y="701"/>
                        <a:pt x="394" y="628"/>
                        <a:pt x="505" y="611"/>
                      </a:cubicBezTo>
                      <a:lnTo>
                        <a:pt x="715" y="581"/>
                      </a:lnTo>
                      <a:lnTo>
                        <a:pt x="809" y="391"/>
                      </a:lnTo>
                      <a:cubicBezTo>
                        <a:pt x="860" y="290"/>
                        <a:pt x="957" y="232"/>
                        <a:pt x="1069" y="232"/>
                      </a:cubicBezTo>
                      <a:close/>
                      <a:moveTo>
                        <a:pt x="1069" y="0"/>
                      </a:moveTo>
                      <a:cubicBezTo>
                        <a:pt x="876" y="0"/>
                        <a:pt x="698" y="109"/>
                        <a:pt x="611" y="288"/>
                      </a:cubicBezTo>
                      <a:lnTo>
                        <a:pt x="569" y="371"/>
                      </a:lnTo>
                      <a:lnTo>
                        <a:pt x="475" y="385"/>
                      </a:lnTo>
                      <a:cubicBezTo>
                        <a:pt x="279" y="413"/>
                        <a:pt x="123" y="544"/>
                        <a:pt x="65" y="734"/>
                      </a:cubicBezTo>
                      <a:cubicBezTo>
                        <a:pt x="0" y="921"/>
                        <a:pt x="53" y="1125"/>
                        <a:pt x="193" y="1259"/>
                      </a:cubicBezTo>
                      <a:lnTo>
                        <a:pt x="260" y="1325"/>
                      </a:lnTo>
                      <a:lnTo>
                        <a:pt x="240" y="1420"/>
                      </a:lnTo>
                      <a:cubicBezTo>
                        <a:pt x="207" y="1613"/>
                        <a:pt x="288" y="1803"/>
                        <a:pt x="444" y="1920"/>
                      </a:cubicBezTo>
                      <a:cubicBezTo>
                        <a:pt x="533" y="1984"/>
                        <a:pt x="637" y="2016"/>
                        <a:pt x="742" y="2016"/>
                      </a:cubicBezTo>
                      <a:cubicBezTo>
                        <a:pt x="825" y="2016"/>
                        <a:pt x="908" y="1996"/>
                        <a:pt x="985" y="1956"/>
                      </a:cubicBezTo>
                      <a:lnTo>
                        <a:pt x="1069" y="1914"/>
                      </a:lnTo>
                      <a:lnTo>
                        <a:pt x="1150" y="1956"/>
                      </a:lnTo>
                      <a:cubicBezTo>
                        <a:pt x="1225" y="1995"/>
                        <a:pt x="1309" y="2017"/>
                        <a:pt x="1387" y="2017"/>
                      </a:cubicBezTo>
                      <a:cubicBezTo>
                        <a:pt x="1493" y="2017"/>
                        <a:pt x="1596" y="1984"/>
                        <a:pt x="1691" y="1920"/>
                      </a:cubicBezTo>
                      <a:cubicBezTo>
                        <a:pt x="1850" y="1803"/>
                        <a:pt x="1925" y="1613"/>
                        <a:pt x="1895" y="1420"/>
                      </a:cubicBezTo>
                      <a:lnTo>
                        <a:pt x="1878" y="1325"/>
                      </a:lnTo>
                      <a:lnTo>
                        <a:pt x="1942" y="1259"/>
                      </a:lnTo>
                      <a:cubicBezTo>
                        <a:pt x="2082" y="1119"/>
                        <a:pt x="2132" y="921"/>
                        <a:pt x="2073" y="734"/>
                      </a:cubicBezTo>
                      <a:cubicBezTo>
                        <a:pt x="2012" y="544"/>
                        <a:pt x="1856" y="413"/>
                        <a:pt x="1660" y="385"/>
                      </a:cubicBezTo>
                      <a:lnTo>
                        <a:pt x="1565" y="371"/>
                      </a:lnTo>
                      <a:lnTo>
                        <a:pt x="1524" y="288"/>
                      </a:lnTo>
                      <a:cubicBezTo>
                        <a:pt x="1440" y="109"/>
                        <a:pt x="1264" y="0"/>
                        <a:pt x="106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7227;p57">
                  <a:extLst>
                    <a:ext uri="{FF2B5EF4-FFF2-40B4-BE49-F238E27FC236}">
                      <a16:creationId xmlns:a16="http://schemas.microsoft.com/office/drawing/2014/main" id="{B724D7F2-7EC6-D668-3225-396F07EC8CD9}"/>
                    </a:ext>
                  </a:extLst>
                </p:cNvPr>
                <p:cNvSpPr/>
                <p:nvPr/>
              </p:nvSpPr>
              <p:spPr>
                <a:xfrm>
                  <a:off x="6170664" y="2697714"/>
                  <a:ext cx="173095" cy="163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1" h="3394" extrusionOk="0">
                      <a:moveTo>
                        <a:pt x="1789" y="224"/>
                      </a:moveTo>
                      <a:cubicBezTo>
                        <a:pt x="2023" y="224"/>
                        <a:pt x="2221" y="344"/>
                        <a:pt x="2327" y="553"/>
                      </a:cubicBezTo>
                      <a:lnTo>
                        <a:pt x="2472" y="846"/>
                      </a:lnTo>
                      <a:lnTo>
                        <a:pt x="2796" y="896"/>
                      </a:lnTo>
                      <a:cubicBezTo>
                        <a:pt x="3030" y="929"/>
                        <a:pt x="3209" y="1080"/>
                        <a:pt x="3281" y="1303"/>
                      </a:cubicBezTo>
                      <a:cubicBezTo>
                        <a:pt x="3354" y="1524"/>
                        <a:pt x="3298" y="1758"/>
                        <a:pt x="3131" y="1917"/>
                      </a:cubicBezTo>
                      <a:lnTo>
                        <a:pt x="2899" y="2149"/>
                      </a:lnTo>
                      <a:lnTo>
                        <a:pt x="2955" y="2472"/>
                      </a:lnTo>
                      <a:cubicBezTo>
                        <a:pt x="2997" y="2704"/>
                        <a:pt x="2905" y="2921"/>
                        <a:pt x="2718" y="3058"/>
                      </a:cubicBezTo>
                      <a:cubicBezTo>
                        <a:pt x="2611" y="3135"/>
                        <a:pt x="2489" y="3174"/>
                        <a:pt x="2367" y="3174"/>
                      </a:cubicBezTo>
                      <a:cubicBezTo>
                        <a:pt x="2271" y="3174"/>
                        <a:pt x="2175" y="3150"/>
                        <a:pt x="2084" y="3103"/>
                      </a:cubicBezTo>
                      <a:lnTo>
                        <a:pt x="1797" y="2949"/>
                      </a:lnTo>
                      <a:lnTo>
                        <a:pt x="1493" y="3103"/>
                      </a:lnTo>
                      <a:cubicBezTo>
                        <a:pt x="1401" y="3150"/>
                        <a:pt x="1305" y="3174"/>
                        <a:pt x="1210" y="3174"/>
                      </a:cubicBezTo>
                      <a:cubicBezTo>
                        <a:pt x="1088" y="3174"/>
                        <a:pt x="968" y="3135"/>
                        <a:pt x="863" y="3058"/>
                      </a:cubicBezTo>
                      <a:cubicBezTo>
                        <a:pt x="673" y="2921"/>
                        <a:pt x="586" y="2704"/>
                        <a:pt x="625" y="2472"/>
                      </a:cubicBezTo>
                      <a:lnTo>
                        <a:pt x="681" y="2149"/>
                      </a:lnTo>
                      <a:lnTo>
                        <a:pt x="447" y="1917"/>
                      </a:lnTo>
                      <a:cubicBezTo>
                        <a:pt x="282" y="1752"/>
                        <a:pt x="224" y="1526"/>
                        <a:pt x="296" y="1303"/>
                      </a:cubicBezTo>
                      <a:cubicBezTo>
                        <a:pt x="369" y="1080"/>
                        <a:pt x="550" y="927"/>
                        <a:pt x="782" y="896"/>
                      </a:cubicBezTo>
                      <a:lnTo>
                        <a:pt x="1105" y="846"/>
                      </a:lnTo>
                      <a:lnTo>
                        <a:pt x="1253" y="553"/>
                      </a:lnTo>
                      <a:cubicBezTo>
                        <a:pt x="1356" y="344"/>
                        <a:pt x="1554" y="224"/>
                        <a:pt x="1789" y="224"/>
                      </a:cubicBezTo>
                      <a:close/>
                      <a:moveTo>
                        <a:pt x="1797" y="0"/>
                      </a:moveTo>
                      <a:cubicBezTo>
                        <a:pt x="1482" y="0"/>
                        <a:pt x="1203" y="173"/>
                        <a:pt x="1063" y="458"/>
                      </a:cubicBezTo>
                      <a:lnTo>
                        <a:pt x="969" y="648"/>
                      </a:lnTo>
                      <a:lnTo>
                        <a:pt x="759" y="681"/>
                      </a:lnTo>
                      <a:cubicBezTo>
                        <a:pt x="450" y="726"/>
                        <a:pt x="196" y="941"/>
                        <a:pt x="98" y="1239"/>
                      </a:cubicBezTo>
                      <a:cubicBezTo>
                        <a:pt x="0" y="1538"/>
                        <a:pt x="76" y="1858"/>
                        <a:pt x="302" y="2079"/>
                      </a:cubicBezTo>
                      <a:lnTo>
                        <a:pt x="455" y="2224"/>
                      </a:lnTo>
                      <a:lnTo>
                        <a:pt x="422" y="2433"/>
                      </a:lnTo>
                      <a:cubicBezTo>
                        <a:pt x="369" y="2743"/>
                        <a:pt x="491" y="3052"/>
                        <a:pt x="745" y="3237"/>
                      </a:cubicBezTo>
                      <a:cubicBezTo>
                        <a:pt x="890" y="3340"/>
                        <a:pt x="1061" y="3393"/>
                        <a:pt x="1228" y="3393"/>
                      </a:cubicBezTo>
                      <a:cubicBezTo>
                        <a:pt x="1356" y="3393"/>
                        <a:pt x="1487" y="3362"/>
                        <a:pt x="1607" y="3298"/>
                      </a:cubicBezTo>
                      <a:lnTo>
                        <a:pt x="1797" y="3200"/>
                      </a:lnTo>
                      <a:lnTo>
                        <a:pt x="1984" y="3298"/>
                      </a:lnTo>
                      <a:cubicBezTo>
                        <a:pt x="2104" y="3362"/>
                        <a:pt x="2235" y="3394"/>
                        <a:pt x="2365" y="3394"/>
                      </a:cubicBezTo>
                      <a:cubicBezTo>
                        <a:pt x="2534" y="3394"/>
                        <a:pt x="2703" y="3341"/>
                        <a:pt x="2846" y="3237"/>
                      </a:cubicBezTo>
                      <a:cubicBezTo>
                        <a:pt x="3100" y="3052"/>
                        <a:pt x="3223" y="2743"/>
                        <a:pt x="3170" y="2433"/>
                      </a:cubicBezTo>
                      <a:lnTo>
                        <a:pt x="3136" y="2224"/>
                      </a:lnTo>
                      <a:lnTo>
                        <a:pt x="3290" y="2079"/>
                      </a:lnTo>
                      <a:cubicBezTo>
                        <a:pt x="3510" y="1858"/>
                        <a:pt x="3591" y="1535"/>
                        <a:pt x="3493" y="1239"/>
                      </a:cubicBezTo>
                      <a:cubicBezTo>
                        <a:pt x="3396" y="938"/>
                        <a:pt x="3142" y="726"/>
                        <a:pt x="2832" y="681"/>
                      </a:cubicBezTo>
                      <a:lnTo>
                        <a:pt x="2623" y="648"/>
                      </a:lnTo>
                      <a:lnTo>
                        <a:pt x="2528" y="458"/>
                      </a:lnTo>
                      <a:cubicBezTo>
                        <a:pt x="2391" y="173"/>
                        <a:pt x="2110" y="0"/>
                        <a:pt x="1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7228;p57">
                  <a:extLst>
                    <a:ext uri="{FF2B5EF4-FFF2-40B4-BE49-F238E27FC236}">
                      <a16:creationId xmlns:a16="http://schemas.microsoft.com/office/drawing/2014/main" id="{30B0688B-094B-8FC7-E7F5-526EFF63B982}"/>
                    </a:ext>
                  </a:extLst>
                </p:cNvPr>
                <p:cNvSpPr/>
                <p:nvPr/>
              </p:nvSpPr>
              <p:spPr>
                <a:xfrm>
                  <a:off x="6205756" y="2730926"/>
                  <a:ext cx="102816" cy="97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018" extrusionOk="0">
                      <a:moveTo>
                        <a:pt x="1072" y="232"/>
                      </a:moveTo>
                      <a:cubicBezTo>
                        <a:pt x="1184" y="232"/>
                        <a:pt x="1278" y="291"/>
                        <a:pt x="1329" y="391"/>
                      </a:cubicBezTo>
                      <a:lnTo>
                        <a:pt x="1423" y="581"/>
                      </a:lnTo>
                      <a:lnTo>
                        <a:pt x="1633" y="611"/>
                      </a:lnTo>
                      <a:cubicBezTo>
                        <a:pt x="1744" y="628"/>
                        <a:pt x="1831" y="701"/>
                        <a:pt x="1867" y="810"/>
                      </a:cubicBezTo>
                      <a:cubicBezTo>
                        <a:pt x="1900" y="916"/>
                        <a:pt x="1873" y="1030"/>
                        <a:pt x="1794" y="1108"/>
                      </a:cubicBezTo>
                      <a:lnTo>
                        <a:pt x="1644" y="1253"/>
                      </a:lnTo>
                      <a:lnTo>
                        <a:pt x="1677" y="1460"/>
                      </a:lnTo>
                      <a:cubicBezTo>
                        <a:pt x="1700" y="1571"/>
                        <a:pt x="1655" y="1674"/>
                        <a:pt x="1563" y="1741"/>
                      </a:cubicBezTo>
                      <a:cubicBezTo>
                        <a:pt x="1509" y="1778"/>
                        <a:pt x="1450" y="1796"/>
                        <a:pt x="1391" y="1796"/>
                      </a:cubicBezTo>
                      <a:cubicBezTo>
                        <a:pt x="1345" y="1796"/>
                        <a:pt x="1300" y="1785"/>
                        <a:pt x="1256" y="1764"/>
                      </a:cubicBezTo>
                      <a:lnTo>
                        <a:pt x="1069" y="1666"/>
                      </a:lnTo>
                      <a:lnTo>
                        <a:pt x="882" y="1764"/>
                      </a:lnTo>
                      <a:cubicBezTo>
                        <a:pt x="839" y="1786"/>
                        <a:pt x="793" y="1797"/>
                        <a:pt x="747" y="1797"/>
                      </a:cubicBezTo>
                      <a:cubicBezTo>
                        <a:pt x="689" y="1797"/>
                        <a:pt x="631" y="1779"/>
                        <a:pt x="581" y="1741"/>
                      </a:cubicBezTo>
                      <a:cubicBezTo>
                        <a:pt x="489" y="1674"/>
                        <a:pt x="444" y="1571"/>
                        <a:pt x="464" y="1460"/>
                      </a:cubicBezTo>
                      <a:lnTo>
                        <a:pt x="500" y="1253"/>
                      </a:lnTo>
                      <a:lnTo>
                        <a:pt x="349" y="1108"/>
                      </a:lnTo>
                      <a:cubicBezTo>
                        <a:pt x="268" y="1027"/>
                        <a:pt x="241" y="918"/>
                        <a:pt x="277" y="810"/>
                      </a:cubicBezTo>
                      <a:cubicBezTo>
                        <a:pt x="310" y="704"/>
                        <a:pt x="400" y="628"/>
                        <a:pt x="511" y="611"/>
                      </a:cubicBezTo>
                      <a:lnTo>
                        <a:pt x="720" y="581"/>
                      </a:lnTo>
                      <a:lnTo>
                        <a:pt x="812" y="391"/>
                      </a:lnTo>
                      <a:cubicBezTo>
                        <a:pt x="863" y="291"/>
                        <a:pt x="960" y="232"/>
                        <a:pt x="1072" y="232"/>
                      </a:cubicBezTo>
                      <a:close/>
                      <a:moveTo>
                        <a:pt x="1069" y="1"/>
                      </a:moveTo>
                      <a:cubicBezTo>
                        <a:pt x="877" y="1"/>
                        <a:pt x="698" y="109"/>
                        <a:pt x="612" y="288"/>
                      </a:cubicBezTo>
                      <a:lnTo>
                        <a:pt x="570" y="372"/>
                      </a:lnTo>
                      <a:lnTo>
                        <a:pt x="475" y="386"/>
                      </a:lnTo>
                      <a:cubicBezTo>
                        <a:pt x="280" y="413"/>
                        <a:pt x="123" y="545"/>
                        <a:pt x="65" y="734"/>
                      </a:cubicBezTo>
                      <a:cubicBezTo>
                        <a:pt x="1" y="921"/>
                        <a:pt x="54" y="1125"/>
                        <a:pt x="193" y="1262"/>
                      </a:cubicBezTo>
                      <a:lnTo>
                        <a:pt x="260" y="1326"/>
                      </a:lnTo>
                      <a:lnTo>
                        <a:pt x="241" y="1421"/>
                      </a:lnTo>
                      <a:cubicBezTo>
                        <a:pt x="207" y="1613"/>
                        <a:pt x="288" y="1806"/>
                        <a:pt x="444" y="1920"/>
                      </a:cubicBezTo>
                      <a:cubicBezTo>
                        <a:pt x="534" y="1985"/>
                        <a:pt x="639" y="2017"/>
                        <a:pt x="745" y="2017"/>
                      </a:cubicBezTo>
                      <a:cubicBezTo>
                        <a:pt x="827" y="2017"/>
                        <a:pt x="909" y="1998"/>
                        <a:pt x="985" y="1959"/>
                      </a:cubicBezTo>
                      <a:lnTo>
                        <a:pt x="1069" y="1917"/>
                      </a:lnTo>
                      <a:lnTo>
                        <a:pt x="1150" y="1959"/>
                      </a:lnTo>
                      <a:cubicBezTo>
                        <a:pt x="1225" y="1995"/>
                        <a:pt x="1309" y="2018"/>
                        <a:pt x="1387" y="2018"/>
                      </a:cubicBezTo>
                      <a:cubicBezTo>
                        <a:pt x="1493" y="2018"/>
                        <a:pt x="1602" y="1981"/>
                        <a:pt x="1691" y="1920"/>
                      </a:cubicBezTo>
                      <a:cubicBezTo>
                        <a:pt x="1850" y="1806"/>
                        <a:pt x="1926" y="1613"/>
                        <a:pt x="1895" y="1421"/>
                      </a:cubicBezTo>
                      <a:lnTo>
                        <a:pt x="1878" y="1326"/>
                      </a:lnTo>
                      <a:lnTo>
                        <a:pt x="1942" y="1262"/>
                      </a:lnTo>
                      <a:cubicBezTo>
                        <a:pt x="2082" y="1122"/>
                        <a:pt x="2132" y="921"/>
                        <a:pt x="2073" y="734"/>
                      </a:cubicBezTo>
                      <a:cubicBezTo>
                        <a:pt x="2012" y="545"/>
                        <a:pt x="1856" y="413"/>
                        <a:pt x="1661" y="386"/>
                      </a:cubicBezTo>
                      <a:lnTo>
                        <a:pt x="1566" y="372"/>
                      </a:lnTo>
                      <a:lnTo>
                        <a:pt x="1524" y="288"/>
                      </a:lnTo>
                      <a:cubicBezTo>
                        <a:pt x="1440" y="109"/>
                        <a:pt x="1264" y="1"/>
                        <a:pt x="10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7229;p57">
                  <a:extLst>
                    <a:ext uri="{FF2B5EF4-FFF2-40B4-BE49-F238E27FC236}">
                      <a16:creationId xmlns:a16="http://schemas.microsoft.com/office/drawing/2014/main" id="{426EADE4-3923-2EA3-E411-2AE6D406412C}"/>
                    </a:ext>
                  </a:extLst>
                </p:cNvPr>
                <p:cNvSpPr/>
                <p:nvPr/>
              </p:nvSpPr>
              <p:spPr>
                <a:xfrm>
                  <a:off x="6168399" y="3014410"/>
                  <a:ext cx="173384" cy="163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7" h="3394" extrusionOk="0">
                      <a:moveTo>
                        <a:pt x="1797" y="224"/>
                      </a:moveTo>
                      <a:cubicBezTo>
                        <a:pt x="2031" y="224"/>
                        <a:pt x="2229" y="344"/>
                        <a:pt x="2335" y="553"/>
                      </a:cubicBezTo>
                      <a:lnTo>
                        <a:pt x="2480" y="846"/>
                      </a:lnTo>
                      <a:lnTo>
                        <a:pt x="2807" y="896"/>
                      </a:lnTo>
                      <a:cubicBezTo>
                        <a:pt x="3038" y="929"/>
                        <a:pt x="3217" y="1080"/>
                        <a:pt x="3289" y="1303"/>
                      </a:cubicBezTo>
                      <a:cubicBezTo>
                        <a:pt x="3365" y="1526"/>
                        <a:pt x="3309" y="1758"/>
                        <a:pt x="3141" y="1917"/>
                      </a:cubicBezTo>
                      <a:lnTo>
                        <a:pt x="2907" y="2149"/>
                      </a:lnTo>
                      <a:lnTo>
                        <a:pt x="2963" y="2472"/>
                      </a:lnTo>
                      <a:cubicBezTo>
                        <a:pt x="3005" y="2701"/>
                        <a:pt x="2913" y="2921"/>
                        <a:pt x="2726" y="3058"/>
                      </a:cubicBezTo>
                      <a:cubicBezTo>
                        <a:pt x="2619" y="3135"/>
                        <a:pt x="2497" y="3174"/>
                        <a:pt x="2375" y="3174"/>
                      </a:cubicBezTo>
                      <a:cubicBezTo>
                        <a:pt x="2280" y="3174"/>
                        <a:pt x="2184" y="3150"/>
                        <a:pt x="2095" y="3103"/>
                      </a:cubicBezTo>
                      <a:lnTo>
                        <a:pt x="1805" y="2949"/>
                      </a:lnTo>
                      <a:lnTo>
                        <a:pt x="1501" y="3103"/>
                      </a:lnTo>
                      <a:cubicBezTo>
                        <a:pt x="1409" y="3150"/>
                        <a:pt x="1313" y="3174"/>
                        <a:pt x="1218" y="3174"/>
                      </a:cubicBezTo>
                      <a:cubicBezTo>
                        <a:pt x="1096" y="3174"/>
                        <a:pt x="976" y="3135"/>
                        <a:pt x="870" y="3058"/>
                      </a:cubicBezTo>
                      <a:cubicBezTo>
                        <a:pt x="681" y="2921"/>
                        <a:pt x="594" y="2701"/>
                        <a:pt x="633" y="2472"/>
                      </a:cubicBezTo>
                      <a:lnTo>
                        <a:pt x="689" y="2149"/>
                      </a:lnTo>
                      <a:lnTo>
                        <a:pt x="455" y="1917"/>
                      </a:lnTo>
                      <a:cubicBezTo>
                        <a:pt x="290" y="1752"/>
                        <a:pt x="232" y="1526"/>
                        <a:pt x="304" y="1303"/>
                      </a:cubicBezTo>
                      <a:cubicBezTo>
                        <a:pt x="379" y="1080"/>
                        <a:pt x="561" y="927"/>
                        <a:pt x="790" y="896"/>
                      </a:cubicBezTo>
                      <a:lnTo>
                        <a:pt x="1113" y="846"/>
                      </a:lnTo>
                      <a:lnTo>
                        <a:pt x="1261" y="553"/>
                      </a:lnTo>
                      <a:cubicBezTo>
                        <a:pt x="1364" y="344"/>
                        <a:pt x="1565" y="224"/>
                        <a:pt x="1797" y="224"/>
                      </a:cubicBezTo>
                      <a:close/>
                      <a:moveTo>
                        <a:pt x="1802" y="0"/>
                      </a:moveTo>
                      <a:cubicBezTo>
                        <a:pt x="1487" y="0"/>
                        <a:pt x="1208" y="173"/>
                        <a:pt x="1069" y="458"/>
                      </a:cubicBezTo>
                      <a:lnTo>
                        <a:pt x="974" y="648"/>
                      </a:lnTo>
                      <a:lnTo>
                        <a:pt x="764" y="678"/>
                      </a:lnTo>
                      <a:cubicBezTo>
                        <a:pt x="455" y="726"/>
                        <a:pt x="201" y="941"/>
                        <a:pt x="103" y="1236"/>
                      </a:cubicBezTo>
                      <a:cubicBezTo>
                        <a:pt x="0" y="1538"/>
                        <a:pt x="81" y="1858"/>
                        <a:pt x="310" y="2079"/>
                      </a:cubicBezTo>
                      <a:lnTo>
                        <a:pt x="460" y="2224"/>
                      </a:lnTo>
                      <a:lnTo>
                        <a:pt x="427" y="2433"/>
                      </a:lnTo>
                      <a:cubicBezTo>
                        <a:pt x="374" y="2743"/>
                        <a:pt x="497" y="3050"/>
                        <a:pt x="751" y="3237"/>
                      </a:cubicBezTo>
                      <a:cubicBezTo>
                        <a:pt x="896" y="3340"/>
                        <a:pt x="1066" y="3393"/>
                        <a:pt x="1233" y="3393"/>
                      </a:cubicBezTo>
                      <a:cubicBezTo>
                        <a:pt x="1364" y="3393"/>
                        <a:pt x="1495" y="3362"/>
                        <a:pt x="1613" y="3298"/>
                      </a:cubicBezTo>
                      <a:lnTo>
                        <a:pt x="1802" y="3200"/>
                      </a:lnTo>
                      <a:lnTo>
                        <a:pt x="1989" y="3298"/>
                      </a:lnTo>
                      <a:cubicBezTo>
                        <a:pt x="2109" y="3362"/>
                        <a:pt x="2240" y="3394"/>
                        <a:pt x="2370" y="3394"/>
                      </a:cubicBezTo>
                      <a:cubicBezTo>
                        <a:pt x="2539" y="3394"/>
                        <a:pt x="2708" y="3341"/>
                        <a:pt x="2851" y="3237"/>
                      </a:cubicBezTo>
                      <a:cubicBezTo>
                        <a:pt x="3105" y="3050"/>
                        <a:pt x="3228" y="2743"/>
                        <a:pt x="3175" y="2433"/>
                      </a:cubicBezTo>
                      <a:lnTo>
                        <a:pt x="3141" y="2224"/>
                      </a:lnTo>
                      <a:lnTo>
                        <a:pt x="3295" y="2079"/>
                      </a:lnTo>
                      <a:cubicBezTo>
                        <a:pt x="3518" y="1858"/>
                        <a:pt x="3596" y="1538"/>
                        <a:pt x="3498" y="1236"/>
                      </a:cubicBezTo>
                      <a:cubicBezTo>
                        <a:pt x="3401" y="938"/>
                        <a:pt x="3147" y="726"/>
                        <a:pt x="2837" y="678"/>
                      </a:cubicBezTo>
                      <a:lnTo>
                        <a:pt x="2628" y="648"/>
                      </a:lnTo>
                      <a:lnTo>
                        <a:pt x="2533" y="458"/>
                      </a:lnTo>
                      <a:cubicBezTo>
                        <a:pt x="2397" y="173"/>
                        <a:pt x="2115" y="0"/>
                        <a:pt x="18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7230;p57">
                  <a:extLst>
                    <a:ext uri="{FF2B5EF4-FFF2-40B4-BE49-F238E27FC236}">
                      <a16:creationId xmlns:a16="http://schemas.microsoft.com/office/drawing/2014/main" id="{0C0F48E5-D355-E907-5DEA-3DE5ECA69AC7}"/>
                    </a:ext>
                  </a:extLst>
                </p:cNvPr>
                <p:cNvSpPr/>
                <p:nvPr/>
              </p:nvSpPr>
              <p:spPr>
                <a:xfrm>
                  <a:off x="6203876" y="3047623"/>
                  <a:ext cx="102768" cy="97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" h="2018" extrusionOk="0">
                      <a:moveTo>
                        <a:pt x="1069" y="229"/>
                      </a:moveTo>
                      <a:cubicBezTo>
                        <a:pt x="1181" y="229"/>
                        <a:pt x="1276" y="288"/>
                        <a:pt x="1326" y="388"/>
                      </a:cubicBezTo>
                      <a:lnTo>
                        <a:pt x="1421" y="578"/>
                      </a:lnTo>
                      <a:lnTo>
                        <a:pt x="1630" y="609"/>
                      </a:lnTo>
                      <a:cubicBezTo>
                        <a:pt x="1741" y="625"/>
                        <a:pt x="1828" y="698"/>
                        <a:pt x="1864" y="807"/>
                      </a:cubicBezTo>
                      <a:cubicBezTo>
                        <a:pt x="1898" y="913"/>
                        <a:pt x="1870" y="1027"/>
                        <a:pt x="1792" y="1102"/>
                      </a:cubicBezTo>
                      <a:lnTo>
                        <a:pt x="1641" y="1250"/>
                      </a:lnTo>
                      <a:lnTo>
                        <a:pt x="1674" y="1454"/>
                      </a:lnTo>
                      <a:cubicBezTo>
                        <a:pt x="1697" y="1568"/>
                        <a:pt x="1652" y="1672"/>
                        <a:pt x="1560" y="1739"/>
                      </a:cubicBezTo>
                      <a:cubicBezTo>
                        <a:pt x="1509" y="1773"/>
                        <a:pt x="1451" y="1792"/>
                        <a:pt x="1391" y="1792"/>
                      </a:cubicBezTo>
                      <a:cubicBezTo>
                        <a:pt x="1346" y="1792"/>
                        <a:pt x="1300" y="1781"/>
                        <a:pt x="1256" y="1758"/>
                      </a:cubicBezTo>
                      <a:lnTo>
                        <a:pt x="1069" y="1660"/>
                      </a:lnTo>
                      <a:lnTo>
                        <a:pt x="885" y="1758"/>
                      </a:lnTo>
                      <a:cubicBezTo>
                        <a:pt x="839" y="1781"/>
                        <a:pt x="792" y="1793"/>
                        <a:pt x="745" y="1793"/>
                      </a:cubicBezTo>
                      <a:cubicBezTo>
                        <a:pt x="686" y="1793"/>
                        <a:pt x="628" y="1774"/>
                        <a:pt x="578" y="1739"/>
                      </a:cubicBezTo>
                      <a:cubicBezTo>
                        <a:pt x="486" y="1672"/>
                        <a:pt x="441" y="1566"/>
                        <a:pt x="461" y="1454"/>
                      </a:cubicBezTo>
                      <a:lnTo>
                        <a:pt x="497" y="1250"/>
                      </a:lnTo>
                      <a:lnTo>
                        <a:pt x="347" y="1102"/>
                      </a:lnTo>
                      <a:cubicBezTo>
                        <a:pt x="266" y="1024"/>
                        <a:pt x="238" y="916"/>
                        <a:pt x="274" y="807"/>
                      </a:cubicBezTo>
                      <a:cubicBezTo>
                        <a:pt x="307" y="698"/>
                        <a:pt x="397" y="625"/>
                        <a:pt x="508" y="609"/>
                      </a:cubicBezTo>
                      <a:lnTo>
                        <a:pt x="718" y="578"/>
                      </a:lnTo>
                      <a:lnTo>
                        <a:pt x="810" y="388"/>
                      </a:lnTo>
                      <a:cubicBezTo>
                        <a:pt x="860" y="288"/>
                        <a:pt x="957" y="229"/>
                        <a:pt x="1069" y="229"/>
                      </a:cubicBezTo>
                      <a:close/>
                      <a:moveTo>
                        <a:pt x="1069" y="0"/>
                      </a:moveTo>
                      <a:cubicBezTo>
                        <a:pt x="877" y="0"/>
                        <a:pt x="698" y="109"/>
                        <a:pt x="612" y="288"/>
                      </a:cubicBezTo>
                      <a:lnTo>
                        <a:pt x="570" y="372"/>
                      </a:lnTo>
                      <a:lnTo>
                        <a:pt x="475" y="385"/>
                      </a:lnTo>
                      <a:cubicBezTo>
                        <a:pt x="280" y="413"/>
                        <a:pt x="123" y="544"/>
                        <a:pt x="65" y="734"/>
                      </a:cubicBezTo>
                      <a:cubicBezTo>
                        <a:pt x="1" y="921"/>
                        <a:pt x="54" y="1125"/>
                        <a:pt x="193" y="1261"/>
                      </a:cubicBezTo>
                      <a:lnTo>
                        <a:pt x="260" y="1326"/>
                      </a:lnTo>
                      <a:lnTo>
                        <a:pt x="243" y="1420"/>
                      </a:lnTo>
                      <a:cubicBezTo>
                        <a:pt x="207" y="1613"/>
                        <a:pt x="288" y="1803"/>
                        <a:pt x="444" y="1920"/>
                      </a:cubicBezTo>
                      <a:cubicBezTo>
                        <a:pt x="536" y="1984"/>
                        <a:pt x="640" y="2017"/>
                        <a:pt x="746" y="2017"/>
                      </a:cubicBezTo>
                      <a:cubicBezTo>
                        <a:pt x="827" y="2017"/>
                        <a:pt x="909" y="1998"/>
                        <a:pt x="985" y="1959"/>
                      </a:cubicBezTo>
                      <a:lnTo>
                        <a:pt x="1069" y="1911"/>
                      </a:lnTo>
                      <a:lnTo>
                        <a:pt x="1153" y="1959"/>
                      </a:lnTo>
                      <a:cubicBezTo>
                        <a:pt x="1225" y="1995"/>
                        <a:pt x="1309" y="2017"/>
                        <a:pt x="1390" y="2017"/>
                      </a:cubicBezTo>
                      <a:cubicBezTo>
                        <a:pt x="1493" y="2017"/>
                        <a:pt x="1599" y="1981"/>
                        <a:pt x="1694" y="1920"/>
                      </a:cubicBezTo>
                      <a:cubicBezTo>
                        <a:pt x="1850" y="1803"/>
                        <a:pt x="1926" y="1613"/>
                        <a:pt x="1895" y="1420"/>
                      </a:cubicBezTo>
                      <a:lnTo>
                        <a:pt x="1878" y="1326"/>
                      </a:lnTo>
                      <a:lnTo>
                        <a:pt x="1945" y="1261"/>
                      </a:lnTo>
                      <a:cubicBezTo>
                        <a:pt x="2085" y="1122"/>
                        <a:pt x="2132" y="921"/>
                        <a:pt x="2073" y="734"/>
                      </a:cubicBezTo>
                      <a:cubicBezTo>
                        <a:pt x="2015" y="544"/>
                        <a:pt x="1856" y="413"/>
                        <a:pt x="1661" y="385"/>
                      </a:cubicBezTo>
                      <a:lnTo>
                        <a:pt x="1568" y="372"/>
                      </a:lnTo>
                      <a:lnTo>
                        <a:pt x="1527" y="288"/>
                      </a:lnTo>
                      <a:cubicBezTo>
                        <a:pt x="1443" y="109"/>
                        <a:pt x="1264" y="0"/>
                        <a:pt x="106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7231;p57">
                  <a:extLst>
                    <a:ext uri="{FF2B5EF4-FFF2-40B4-BE49-F238E27FC236}">
                      <a16:creationId xmlns:a16="http://schemas.microsoft.com/office/drawing/2014/main" id="{F13FF0AC-2BCC-045F-BC54-1C803FAB2C9E}"/>
                    </a:ext>
                  </a:extLst>
                </p:cNvPr>
                <p:cNvSpPr/>
                <p:nvPr/>
              </p:nvSpPr>
              <p:spPr>
                <a:xfrm>
                  <a:off x="6538745" y="3140414"/>
                  <a:ext cx="173384" cy="163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7" h="3396" extrusionOk="0">
                      <a:moveTo>
                        <a:pt x="1794" y="224"/>
                      </a:moveTo>
                      <a:cubicBezTo>
                        <a:pt x="2028" y="224"/>
                        <a:pt x="2226" y="346"/>
                        <a:pt x="2330" y="556"/>
                      </a:cubicBezTo>
                      <a:lnTo>
                        <a:pt x="2477" y="849"/>
                      </a:lnTo>
                      <a:lnTo>
                        <a:pt x="2801" y="896"/>
                      </a:lnTo>
                      <a:cubicBezTo>
                        <a:pt x="3035" y="932"/>
                        <a:pt x="3214" y="1083"/>
                        <a:pt x="3287" y="1306"/>
                      </a:cubicBezTo>
                      <a:cubicBezTo>
                        <a:pt x="3359" y="1529"/>
                        <a:pt x="3303" y="1758"/>
                        <a:pt x="3136" y="1920"/>
                      </a:cubicBezTo>
                      <a:lnTo>
                        <a:pt x="2902" y="2149"/>
                      </a:lnTo>
                      <a:lnTo>
                        <a:pt x="2957" y="2472"/>
                      </a:lnTo>
                      <a:cubicBezTo>
                        <a:pt x="2999" y="2704"/>
                        <a:pt x="2910" y="2924"/>
                        <a:pt x="2720" y="3058"/>
                      </a:cubicBezTo>
                      <a:cubicBezTo>
                        <a:pt x="2614" y="3136"/>
                        <a:pt x="2492" y="3176"/>
                        <a:pt x="2368" y="3176"/>
                      </a:cubicBezTo>
                      <a:cubicBezTo>
                        <a:pt x="2274" y="3176"/>
                        <a:pt x="2179" y="3152"/>
                        <a:pt x="2090" y="3105"/>
                      </a:cubicBezTo>
                      <a:lnTo>
                        <a:pt x="1800" y="2952"/>
                      </a:lnTo>
                      <a:lnTo>
                        <a:pt x="1498" y="3105"/>
                      </a:lnTo>
                      <a:cubicBezTo>
                        <a:pt x="1407" y="3151"/>
                        <a:pt x="1312" y="3174"/>
                        <a:pt x="1217" y="3174"/>
                      </a:cubicBezTo>
                      <a:cubicBezTo>
                        <a:pt x="1094" y="3174"/>
                        <a:pt x="972" y="3135"/>
                        <a:pt x="865" y="3058"/>
                      </a:cubicBezTo>
                      <a:cubicBezTo>
                        <a:pt x="678" y="2924"/>
                        <a:pt x="592" y="2704"/>
                        <a:pt x="628" y="2472"/>
                      </a:cubicBezTo>
                      <a:lnTo>
                        <a:pt x="684" y="2149"/>
                      </a:lnTo>
                      <a:lnTo>
                        <a:pt x="452" y="1920"/>
                      </a:lnTo>
                      <a:cubicBezTo>
                        <a:pt x="288" y="1755"/>
                        <a:pt x="229" y="1529"/>
                        <a:pt x="301" y="1306"/>
                      </a:cubicBezTo>
                      <a:cubicBezTo>
                        <a:pt x="374" y="1083"/>
                        <a:pt x="555" y="929"/>
                        <a:pt x="787" y="896"/>
                      </a:cubicBezTo>
                      <a:lnTo>
                        <a:pt x="1110" y="849"/>
                      </a:lnTo>
                      <a:lnTo>
                        <a:pt x="1256" y="556"/>
                      </a:lnTo>
                      <a:cubicBezTo>
                        <a:pt x="1362" y="346"/>
                        <a:pt x="1560" y="224"/>
                        <a:pt x="1794" y="224"/>
                      </a:cubicBezTo>
                      <a:close/>
                      <a:moveTo>
                        <a:pt x="1800" y="0"/>
                      </a:moveTo>
                      <a:cubicBezTo>
                        <a:pt x="1487" y="0"/>
                        <a:pt x="1208" y="176"/>
                        <a:pt x="1069" y="458"/>
                      </a:cubicBezTo>
                      <a:lnTo>
                        <a:pt x="974" y="650"/>
                      </a:lnTo>
                      <a:lnTo>
                        <a:pt x="765" y="681"/>
                      </a:lnTo>
                      <a:cubicBezTo>
                        <a:pt x="455" y="726"/>
                        <a:pt x="201" y="943"/>
                        <a:pt x="103" y="1239"/>
                      </a:cubicBezTo>
                      <a:cubicBezTo>
                        <a:pt x="0" y="1540"/>
                        <a:pt x="81" y="1858"/>
                        <a:pt x="307" y="2079"/>
                      </a:cubicBezTo>
                      <a:lnTo>
                        <a:pt x="460" y="2227"/>
                      </a:lnTo>
                      <a:lnTo>
                        <a:pt x="427" y="2436"/>
                      </a:lnTo>
                      <a:cubicBezTo>
                        <a:pt x="374" y="2746"/>
                        <a:pt x="497" y="3052"/>
                        <a:pt x="751" y="3237"/>
                      </a:cubicBezTo>
                      <a:cubicBezTo>
                        <a:pt x="893" y="3343"/>
                        <a:pt x="1066" y="3393"/>
                        <a:pt x="1233" y="3393"/>
                      </a:cubicBezTo>
                      <a:cubicBezTo>
                        <a:pt x="1362" y="3393"/>
                        <a:pt x="1493" y="3362"/>
                        <a:pt x="1613" y="3301"/>
                      </a:cubicBezTo>
                      <a:lnTo>
                        <a:pt x="1800" y="3203"/>
                      </a:lnTo>
                      <a:lnTo>
                        <a:pt x="1989" y="3301"/>
                      </a:lnTo>
                      <a:cubicBezTo>
                        <a:pt x="2109" y="3364"/>
                        <a:pt x="2240" y="3395"/>
                        <a:pt x="2369" y="3395"/>
                      </a:cubicBezTo>
                      <a:cubicBezTo>
                        <a:pt x="2538" y="3395"/>
                        <a:pt x="2706" y="3342"/>
                        <a:pt x="2851" y="3237"/>
                      </a:cubicBezTo>
                      <a:cubicBezTo>
                        <a:pt x="3105" y="3052"/>
                        <a:pt x="3228" y="2746"/>
                        <a:pt x="3175" y="2436"/>
                      </a:cubicBezTo>
                      <a:lnTo>
                        <a:pt x="3139" y="2227"/>
                      </a:lnTo>
                      <a:lnTo>
                        <a:pt x="3292" y="2079"/>
                      </a:lnTo>
                      <a:cubicBezTo>
                        <a:pt x="3515" y="1858"/>
                        <a:pt x="3596" y="1535"/>
                        <a:pt x="3499" y="1239"/>
                      </a:cubicBezTo>
                      <a:cubicBezTo>
                        <a:pt x="3401" y="938"/>
                        <a:pt x="3147" y="726"/>
                        <a:pt x="2837" y="681"/>
                      </a:cubicBezTo>
                      <a:lnTo>
                        <a:pt x="2628" y="650"/>
                      </a:lnTo>
                      <a:lnTo>
                        <a:pt x="2533" y="458"/>
                      </a:lnTo>
                      <a:cubicBezTo>
                        <a:pt x="2397" y="176"/>
                        <a:pt x="2115" y="0"/>
                        <a:pt x="18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7232;p57">
                  <a:extLst>
                    <a:ext uri="{FF2B5EF4-FFF2-40B4-BE49-F238E27FC236}">
                      <a16:creationId xmlns:a16="http://schemas.microsoft.com/office/drawing/2014/main" id="{7249FB59-44A2-7017-F807-A1D90D03FC61}"/>
                    </a:ext>
                  </a:extLst>
                </p:cNvPr>
                <p:cNvSpPr/>
                <p:nvPr/>
              </p:nvSpPr>
              <p:spPr>
                <a:xfrm>
                  <a:off x="6574078" y="3173771"/>
                  <a:ext cx="102816" cy="9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017" extrusionOk="0">
                      <a:moveTo>
                        <a:pt x="1072" y="229"/>
                      </a:moveTo>
                      <a:cubicBezTo>
                        <a:pt x="1184" y="229"/>
                        <a:pt x="1276" y="290"/>
                        <a:pt x="1329" y="391"/>
                      </a:cubicBezTo>
                      <a:lnTo>
                        <a:pt x="1424" y="578"/>
                      </a:lnTo>
                      <a:lnTo>
                        <a:pt x="1633" y="611"/>
                      </a:lnTo>
                      <a:cubicBezTo>
                        <a:pt x="1744" y="628"/>
                        <a:pt x="1831" y="701"/>
                        <a:pt x="1867" y="809"/>
                      </a:cubicBezTo>
                      <a:cubicBezTo>
                        <a:pt x="1901" y="913"/>
                        <a:pt x="1873" y="1030"/>
                        <a:pt x="1792" y="1105"/>
                      </a:cubicBezTo>
                      <a:lnTo>
                        <a:pt x="1644" y="1253"/>
                      </a:lnTo>
                      <a:lnTo>
                        <a:pt x="1678" y="1457"/>
                      </a:lnTo>
                      <a:cubicBezTo>
                        <a:pt x="1697" y="1568"/>
                        <a:pt x="1652" y="1674"/>
                        <a:pt x="1563" y="1741"/>
                      </a:cubicBezTo>
                      <a:cubicBezTo>
                        <a:pt x="1509" y="1776"/>
                        <a:pt x="1450" y="1795"/>
                        <a:pt x="1391" y="1795"/>
                      </a:cubicBezTo>
                      <a:cubicBezTo>
                        <a:pt x="1345" y="1795"/>
                        <a:pt x="1300" y="1784"/>
                        <a:pt x="1256" y="1761"/>
                      </a:cubicBezTo>
                      <a:lnTo>
                        <a:pt x="1067" y="1663"/>
                      </a:lnTo>
                      <a:lnTo>
                        <a:pt x="882" y="1761"/>
                      </a:lnTo>
                      <a:cubicBezTo>
                        <a:pt x="839" y="1784"/>
                        <a:pt x="793" y="1795"/>
                        <a:pt x="747" y="1795"/>
                      </a:cubicBezTo>
                      <a:cubicBezTo>
                        <a:pt x="688" y="1795"/>
                        <a:pt x="630" y="1777"/>
                        <a:pt x="578" y="1741"/>
                      </a:cubicBezTo>
                      <a:cubicBezTo>
                        <a:pt x="489" y="1674"/>
                        <a:pt x="444" y="1568"/>
                        <a:pt x="464" y="1457"/>
                      </a:cubicBezTo>
                      <a:lnTo>
                        <a:pt x="500" y="1253"/>
                      </a:lnTo>
                      <a:lnTo>
                        <a:pt x="350" y="1105"/>
                      </a:lnTo>
                      <a:cubicBezTo>
                        <a:pt x="269" y="1024"/>
                        <a:pt x="241" y="918"/>
                        <a:pt x="277" y="809"/>
                      </a:cubicBezTo>
                      <a:cubicBezTo>
                        <a:pt x="311" y="701"/>
                        <a:pt x="397" y="628"/>
                        <a:pt x="509" y="611"/>
                      </a:cubicBezTo>
                      <a:lnTo>
                        <a:pt x="718" y="578"/>
                      </a:lnTo>
                      <a:lnTo>
                        <a:pt x="813" y="391"/>
                      </a:lnTo>
                      <a:cubicBezTo>
                        <a:pt x="863" y="290"/>
                        <a:pt x="961" y="229"/>
                        <a:pt x="1072" y="229"/>
                      </a:cubicBezTo>
                      <a:close/>
                      <a:moveTo>
                        <a:pt x="1067" y="0"/>
                      </a:moveTo>
                      <a:cubicBezTo>
                        <a:pt x="877" y="0"/>
                        <a:pt x="698" y="109"/>
                        <a:pt x="612" y="285"/>
                      </a:cubicBezTo>
                      <a:lnTo>
                        <a:pt x="570" y="369"/>
                      </a:lnTo>
                      <a:lnTo>
                        <a:pt x="475" y="382"/>
                      </a:lnTo>
                      <a:cubicBezTo>
                        <a:pt x="280" y="410"/>
                        <a:pt x="124" y="544"/>
                        <a:pt x="62" y="731"/>
                      </a:cubicBezTo>
                      <a:cubicBezTo>
                        <a:pt x="1" y="921"/>
                        <a:pt x="54" y="1122"/>
                        <a:pt x="193" y="1258"/>
                      </a:cubicBezTo>
                      <a:lnTo>
                        <a:pt x="258" y="1325"/>
                      </a:lnTo>
                      <a:lnTo>
                        <a:pt x="241" y="1417"/>
                      </a:lnTo>
                      <a:cubicBezTo>
                        <a:pt x="207" y="1610"/>
                        <a:pt x="285" y="1802"/>
                        <a:pt x="444" y="1917"/>
                      </a:cubicBezTo>
                      <a:cubicBezTo>
                        <a:pt x="534" y="1983"/>
                        <a:pt x="639" y="2016"/>
                        <a:pt x="744" y="2016"/>
                      </a:cubicBezTo>
                      <a:cubicBezTo>
                        <a:pt x="825" y="2016"/>
                        <a:pt x="907" y="1996"/>
                        <a:pt x="983" y="1956"/>
                      </a:cubicBezTo>
                      <a:lnTo>
                        <a:pt x="1067" y="1914"/>
                      </a:lnTo>
                      <a:lnTo>
                        <a:pt x="1150" y="1956"/>
                      </a:lnTo>
                      <a:cubicBezTo>
                        <a:pt x="1226" y="1995"/>
                        <a:pt x="1309" y="2015"/>
                        <a:pt x="1387" y="2015"/>
                      </a:cubicBezTo>
                      <a:cubicBezTo>
                        <a:pt x="1496" y="2015"/>
                        <a:pt x="1602" y="1984"/>
                        <a:pt x="1691" y="1917"/>
                      </a:cubicBezTo>
                      <a:cubicBezTo>
                        <a:pt x="1848" y="1802"/>
                        <a:pt x="1926" y="1610"/>
                        <a:pt x="1895" y="1417"/>
                      </a:cubicBezTo>
                      <a:lnTo>
                        <a:pt x="1876" y="1325"/>
                      </a:lnTo>
                      <a:lnTo>
                        <a:pt x="1943" y="1258"/>
                      </a:lnTo>
                      <a:cubicBezTo>
                        <a:pt x="2082" y="1119"/>
                        <a:pt x="2132" y="921"/>
                        <a:pt x="2071" y="731"/>
                      </a:cubicBezTo>
                      <a:cubicBezTo>
                        <a:pt x="2012" y="544"/>
                        <a:pt x="1856" y="410"/>
                        <a:pt x="1661" y="382"/>
                      </a:cubicBezTo>
                      <a:lnTo>
                        <a:pt x="1566" y="369"/>
                      </a:lnTo>
                      <a:lnTo>
                        <a:pt x="1524" y="285"/>
                      </a:lnTo>
                      <a:cubicBezTo>
                        <a:pt x="1440" y="109"/>
                        <a:pt x="1262" y="0"/>
                        <a:pt x="10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7233;p57">
                  <a:extLst>
                    <a:ext uri="{FF2B5EF4-FFF2-40B4-BE49-F238E27FC236}">
                      <a16:creationId xmlns:a16="http://schemas.microsoft.com/office/drawing/2014/main" id="{4B357EF9-4DC6-669D-2208-BE97B7E0B8EC}"/>
                    </a:ext>
                  </a:extLst>
                </p:cNvPr>
                <p:cNvSpPr/>
                <p:nvPr/>
              </p:nvSpPr>
              <p:spPr>
                <a:xfrm>
                  <a:off x="6820590" y="2805304"/>
                  <a:ext cx="153091" cy="163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6" h="3393" extrusionOk="0">
                      <a:moveTo>
                        <a:pt x="1797" y="0"/>
                      </a:moveTo>
                      <a:cubicBezTo>
                        <a:pt x="1485" y="0"/>
                        <a:pt x="1206" y="173"/>
                        <a:pt x="1066" y="458"/>
                      </a:cubicBezTo>
                      <a:lnTo>
                        <a:pt x="971" y="648"/>
                      </a:lnTo>
                      <a:lnTo>
                        <a:pt x="762" y="681"/>
                      </a:lnTo>
                      <a:cubicBezTo>
                        <a:pt x="453" y="726"/>
                        <a:pt x="199" y="938"/>
                        <a:pt x="101" y="1239"/>
                      </a:cubicBezTo>
                      <a:cubicBezTo>
                        <a:pt x="1" y="1535"/>
                        <a:pt x="81" y="1858"/>
                        <a:pt x="305" y="2079"/>
                      </a:cubicBezTo>
                      <a:lnTo>
                        <a:pt x="458" y="2224"/>
                      </a:lnTo>
                      <a:lnTo>
                        <a:pt x="425" y="2433"/>
                      </a:lnTo>
                      <a:cubicBezTo>
                        <a:pt x="372" y="2745"/>
                        <a:pt x="494" y="3052"/>
                        <a:pt x="748" y="3236"/>
                      </a:cubicBezTo>
                      <a:cubicBezTo>
                        <a:pt x="891" y="3340"/>
                        <a:pt x="1061" y="3393"/>
                        <a:pt x="1228" y="3393"/>
                      </a:cubicBezTo>
                      <a:cubicBezTo>
                        <a:pt x="1362" y="3393"/>
                        <a:pt x="1490" y="3362"/>
                        <a:pt x="1610" y="3295"/>
                      </a:cubicBezTo>
                      <a:lnTo>
                        <a:pt x="1797" y="3197"/>
                      </a:lnTo>
                      <a:lnTo>
                        <a:pt x="1987" y="3295"/>
                      </a:lnTo>
                      <a:cubicBezTo>
                        <a:pt x="2108" y="3359"/>
                        <a:pt x="2239" y="3391"/>
                        <a:pt x="2368" y="3391"/>
                      </a:cubicBezTo>
                      <a:cubicBezTo>
                        <a:pt x="2536" y="3391"/>
                        <a:pt x="2703" y="3338"/>
                        <a:pt x="2846" y="3234"/>
                      </a:cubicBezTo>
                      <a:cubicBezTo>
                        <a:pt x="3025" y="3103"/>
                        <a:pt x="3139" y="2916"/>
                        <a:pt x="3175" y="2706"/>
                      </a:cubicBezTo>
                      <a:cubicBezTo>
                        <a:pt x="3089" y="2508"/>
                        <a:pt x="3008" y="2313"/>
                        <a:pt x="2927" y="2112"/>
                      </a:cubicBezTo>
                      <a:lnTo>
                        <a:pt x="2896" y="2146"/>
                      </a:lnTo>
                      <a:lnTo>
                        <a:pt x="2952" y="2469"/>
                      </a:lnTo>
                      <a:cubicBezTo>
                        <a:pt x="2991" y="2698"/>
                        <a:pt x="2905" y="2918"/>
                        <a:pt x="2715" y="3055"/>
                      </a:cubicBezTo>
                      <a:cubicBezTo>
                        <a:pt x="2610" y="3132"/>
                        <a:pt x="2489" y="3171"/>
                        <a:pt x="2366" y="3171"/>
                      </a:cubicBezTo>
                      <a:cubicBezTo>
                        <a:pt x="2271" y="3171"/>
                        <a:pt x="2175" y="3147"/>
                        <a:pt x="2085" y="3100"/>
                      </a:cubicBezTo>
                      <a:lnTo>
                        <a:pt x="1794" y="2946"/>
                      </a:lnTo>
                      <a:lnTo>
                        <a:pt x="1501" y="3100"/>
                      </a:lnTo>
                      <a:cubicBezTo>
                        <a:pt x="1411" y="3147"/>
                        <a:pt x="1315" y="3171"/>
                        <a:pt x="1220" y="3171"/>
                      </a:cubicBezTo>
                      <a:cubicBezTo>
                        <a:pt x="1097" y="3171"/>
                        <a:pt x="976" y="3132"/>
                        <a:pt x="871" y="3055"/>
                      </a:cubicBezTo>
                      <a:cubicBezTo>
                        <a:pt x="681" y="2918"/>
                        <a:pt x="592" y="2698"/>
                        <a:pt x="634" y="2469"/>
                      </a:cubicBezTo>
                      <a:lnTo>
                        <a:pt x="690" y="2146"/>
                      </a:lnTo>
                      <a:lnTo>
                        <a:pt x="455" y="1914"/>
                      </a:lnTo>
                      <a:cubicBezTo>
                        <a:pt x="291" y="1752"/>
                        <a:pt x="232" y="1524"/>
                        <a:pt x="305" y="1303"/>
                      </a:cubicBezTo>
                      <a:cubicBezTo>
                        <a:pt x="380" y="1080"/>
                        <a:pt x="556" y="929"/>
                        <a:pt x="790" y="896"/>
                      </a:cubicBezTo>
                      <a:lnTo>
                        <a:pt x="1114" y="848"/>
                      </a:lnTo>
                      <a:lnTo>
                        <a:pt x="1262" y="555"/>
                      </a:lnTo>
                      <a:cubicBezTo>
                        <a:pt x="1362" y="346"/>
                        <a:pt x="1566" y="223"/>
                        <a:pt x="1797" y="223"/>
                      </a:cubicBezTo>
                      <a:cubicBezTo>
                        <a:pt x="1973" y="223"/>
                        <a:pt x="2126" y="293"/>
                        <a:pt x="2238" y="416"/>
                      </a:cubicBezTo>
                      <a:cubicBezTo>
                        <a:pt x="2188" y="293"/>
                        <a:pt x="2138" y="173"/>
                        <a:pt x="2087" y="53"/>
                      </a:cubicBezTo>
                      <a:cubicBezTo>
                        <a:pt x="1995" y="17"/>
                        <a:pt x="1900" y="0"/>
                        <a:pt x="1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7234;p57">
                  <a:extLst>
                    <a:ext uri="{FF2B5EF4-FFF2-40B4-BE49-F238E27FC236}">
                      <a16:creationId xmlns:a16="http://schemas.microsoft.com/office/drawing/2014/main" id="{73127100-FFF6-FA04-8C0B-10A5938DD81C}"/>
                    </a:ext>
                  </a:extLst>
                </p:cNvPr>
                <p:cNvSpPr/>
                <p:nvPr/>
              </p:nvSpPr>
              <p:spPr>
                <a:xfrm>
                  <a:off x="6855682" y="2838516"/>
                  <a:ext cx="99297" cy="96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2011" extrusionOk="0">
                      <a:moveTo>
                        <a:pt x="1058" y="224"/>
                      </a:moveTo>
                      <a:cubicBezTo>
                        <a:pt x="1170" y="224"/>
                        <a:pt x="1267" y="285"/>
                        <a:pt x="1317" y="385"/>
                      </a:cubicBezTo>
                      <a:lnTo>
                        <a:pt x="1412" y="572"/>
                      </a:lnTo>
                      <a:lnTo>
                        <a:pt x="1622" y="606"/>
                      </a:lnTo>
                      <a:cubicBezTo>
                        <a:pt x="1733" y="622"/>
                        <a:pt x="1820" y="695"/>
                        <a:pt x="1853" y="804"/>
                      </a:cubicBezTo>
                      <a:cubicBezTo>
                        <a:pt x="1898" y="907"/>
                        <a:pt x="1873" y="1019"/>
                        <a:pt x="1789" y="1100"/>
                      </a:cubicBezTo>
                      <a:lnTo>
                        <a:pt x="1638" y="1247"/>
                      </a:lnTo>
                      <a:lnTo>
                        <a:pt x="1675" y="1451"/>
                      </a:lnTo>
                      <a:cubicBezTo>
                        <a:pt x="1691" y="1563"/>
                        <a:pt x="1649" y="1669"/>
                        <a:pt x="1557" y="1736"/>
                      </a:cubicBezTo>
                      <a:cubicBezTo>
                        <a:pt x="1507" y="1771"/>
                        <a:pt x="1450" y="1790"/>
                        <a:pt x="1390" y="1790"/>
                      </a:cubicBezTo>
                      <a:cubicBezTo>
                        <a:pt x="1344" y="1790"/>
                        <a:pt x="1296" y="1778"/>
                        <a:pt x="1251" y="1755"/>
                      </a:cubicBezTo>
                      <a:lnTo>
                        <a:pt x="1064" y="1657"/>
                      </a:lnTo>
                      <a:lnTo>
                        <a:pt x="874" y="1755"/>
                      </a:lnTo>
                      <a:cubicBezTo>
                        <a:pt x="830" y="1778"/>
                        <a:pt x="784" y="1789"/>
                        <a:pt x="738" y="1789"/>
                      </a:cubicBezTo>
                      <a:cubicBezTo>
                        <a:pt x="678" y="1789"/>
                        <a:pt x="619" y="1770"/>
                        <a:pt x="567" y="1736"/>
                      </a:cubicBezTo>
                      <a:cubicBezTo>
                        <a:pt x="475" y="1669"/>
                        <a:pt x="433" y="1563"/>
                        <a:pt x="453" y="1451"/>
                      </a:cubicBezTo>
                      <a:lnTo>
                        <a:pt x="489" y="1247"/>
                      </a:lnTo>
                      <a:lnTo>
                        <a:pt x="338" y="1100"/>
                      </a:lnTo>
                      <a:cubicBezTo>
                        <a:pt x="257" y="1019"/>
                        <a:pt x="229" y="907"/>
                        <a:pt x="263" y="804"/>
                      </a:cubicBezTo>
                      <a:cubicBezTo>
                        <a:pt x="299" y="698"/>
                        <a:pt x="386" y="622"/>
                        <a:pt x="497" y="606"/>
                      </a:cubicBezTo>
                      <a:lnTo>
                        <a:pt x="707" y="572"/>
                      </a:lnTo>
                      <a:lnTo>
                        <a:pt x="801" y="385"/>
                      </a:lnTo>
                      <a:cubicBezTo>
                        <a:pt x="826" y="332"/>
                        <a:pt x="863" y="293"/>
                        <a:pt x="905" y="265"/>
                      </a:cubicBezTo>
                      <a:cubicBezTo>
                        <a:pt x="952" y="237"/>
                        <a:pt x="1002" y="224"/>
                        <a:pt x="1058" y="224"/>
                      </a:cubicBezTo>
                      <a:close/>
                      <a:moveTo>
                        <a:pt x="1066" y="0"/>
                      </a:moveTo>
                      <a:cubicBezTo>
                        <a:pt x="871" y="0"/>
                        <a:pt x="698" y="109"/>
                        <a:pt x="609" y="288"/>
                      </a:cubicBezTo>
                      <a:lnTo>
                        <a:pt x="567" y="371"/>
                      </a:lnTo>
                      <a:lnTo>
                        <a:pt x="475" y="385"/>
                      </a:lnTo>
                      <a:cubicBezTo>
                        <a:pt x="280" y="413"/>
                        <a:pt x="121" y="544"/>
                        <a:pt x="62" y="734"/>
                      </a:cubicBezTo>
                      <a:cubicBezTo>
                        <a:pt x="1" y="921"/>
                        <a:pt x="51" y="1119"/>
                        <a:pt x="190" y="1256"/>
                      </a:cubicBezTo>
                      <a:lnTo>
                        <a:pt x="257" y="1323"/>
                      </a:lnTo>
                      <a:lnTo>
                        <a:pt x="241" y="1412"/>
                      </a:lnTo>
                      <a:cubicBezTo>
                        <a:pt x="210" y="1604"/>
                        <a:pt x="285" y="1797"/>
                        <a:pt x="441" y="1911"/>
                      </a:cubicBezTo>
                      <a:cubicBezTo>
                        <a:pt x="534" y="1977"/>
                        <a:pt x="639" y="2011"/>
                        <a:pt x="746" y="2011"/>
                      </a:cubicBezTo>
                      <a:cubicBezTo>
                        <a:pt x="826" y="2011"/>
                        <a:pt x="907" y="1991"/>
                        <a:pt x="983" y="1950"/>
                      </a:cubicBezTo>
                      <a:lnTo>
                        <a:pt x="1066" y="1909"/>
                      </a:lnTo>
                      <a:lnTo>
                        <a:pt x="1150" y="1950"/>
                      </a:lnTo>
                      <a:cubicBezTo>
                        <a:pt x="1223" y="1992"/>
                        <a:pt x="1306" y="2009"/>
                        <a:pt x="1387" y="2009"/>
                      </a:cubicBezTo>
                      <a:cubicBezTo>
                        <a:pt x="1490" y="2009"/>
                        <a:pt x="1596" y="1976"/>
                        <a:pt x="1686" y="1909"/>
                      </a:cubicBezTo>
                      <a:cubicBezTo>
                        <a:pt x="1845" y="1794"/>
                        <a:pt x="1923" y="1602"/>
                        <a:pt x="1889" y="1409"/>
                      </a:cubicBezTo>
                      <a:lnTo>
                        <a:pt x="1873" y="1320"/>
                      </a:lnTo>
                      <a:lnTo>
                        <a:pt x="1937" y="1253"/>
                      </a:lnTo>
                      <a:cubicBezTo>
                        <a:pt x="1993" y="1206"/>
                        <a:pt x="2032" y="1144"/>
                        <a:pt x="2060" y="1077"/>
                      </a:cubicBezTo>
                      <a:cubicBezTo>
                        <a:pt x="1970" y="860"/>
                        <a:pt x="1884" y="639"/>
                        <a:pt x="1792" y="422"/>
                      </a:cubicBezTo>
                      <a:cubicBezTo>
                        <a:pt x="1750" y="405"/>
                        <a:pt x="1705" y="391"/>
                        <a:pt x="1661" y="385"/>
                      </a:cubicBezTo>
                      <a:lnTo>
                        <a:pt x="1569" y="371"/>
                      </a:lnTo>
                      <a:lnTo>
                        <a:pt x="1527" y="288"/>
                      </a:lnTo>
                      <a:cubicBezTo>
                        <a:pt x="1485" y="201"/>
                        <a:pt x="1418" y="126"/>
                        <a:pt x="1340" y="78"/>
                      </a:cubicBezTo>
                      <a:cubicBezTo>
                        <a:pt x="1259" y="28"/>
                        <a:pt x="1164" y="0"/>
                        <a:pt x="10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7235;p57">
                  <a:extLst>
                    <a:ext uri="{FF2B5EF4-FFF2-40B4-BE49-F238E27FC236}">
                      <a16:creationId xmlns:a16="http://schemas.microsoft.com/office/drawing/2014/main" id="{D2D68296-53B5-61CC-1232-4606EF77FF84}"/>
                    </a:ext>
                  </a:extLst>
                </p:cNvPr>
                <p:cNvSpPr/>
                <p:nvPr/>
              </p:nvSpPr>
              <p:spPr>
                <a:xfrm>
                  <a:off x="6957777" y="3038994"/>
                  <a:ext cx="111396" cy="149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3109" extrusionOk="0">
                      <a:moveTo>
                        <a:pt x="1180" y="1"/>
                      </a:moveTo>
                      <a:cubicBezTo>
                        <a:pt x="1136" y="54"/>
                        <a:pt x="1097" y="110"/>
                        <a:pt x="1066" y="174"/>
                      </a:cubicBezTo>
                      <a:lnTo>
                        <a:pt x="971" y="364"/>
                      </a:lnTo>
                      <a:lnTo>
                        <a:pt x="762" y="397"/>
                      </a:lnTo>
                      <a:cubicBezTo>
                        <a:pt x="452" y="442"/>
                        <a:pt x="195" y="654"/>
                        <a:pt x="98" y="955"/>
                      </a:cubicBezTo>
                      <a:cubicBezTo>
                        <a:pt x="0" y="1251"/>
                        <a:pt x="81" y="1574"/>
                        <a:pt x="304" y="1795"/>
                      </a:cubicBezTo>
                      <a:lnTo>
                        <a:pt x="458" y="1940"/>
                      </a:lnTo>
                      <a:lnTo>
                        <a:pt x="424" y="2149"/>
                      </a:lnTo>
                      <a:cubicBezTo>
                        <a:pt x="371" y="2456"/>
                        <a:pt x="494" y="2763"/>
                        <a:pt x="748" y="2953"/>
                      </a:cubicBezTo>
                      <a:cubicBezTo>
                        <a:pt x="890" y="3056"/>
                        <a:pt x="1060" y="3109"/>
                        <a:pt x="1228" y="3109"/>
                      </a:cubicBezTo>
                      <a:cubicBezTo>
                        <a:pt x="1362" y="3109"/>
                        <a:pt x="1490" y="3078"/>
                        <a:pt x="1610" y="3011"/>
                      </a:cubicBezTo>
                      <a:lnTo>
                        <a:pt x="1797" y="2913"/>
                      </a:lnTo>
                      <a:lnTo>
                        <a:pt x="1986" y="3011"/>
                      </a:lnTo>
                      <a:cubicBezTo>
                        <a:pt x="2042" y="3042"/>
                        <a:pt x="2104" y="3064"/>
                        <a:pt x="2162" y="3081"/>
                      </a:cubicBezTo>
                      <a:lnTo>
                        <a:pt x="2310" y="2955"/>
                      </a:lnTo>
                      <a:cubicBezTo>
                        <a:pt x="2296" y="2936"/>
                        <a:pt x="2285" y="2908"/>
                        <a:pt x="2279" y="2883"/>
                      </a:cubicBezTo>
                      <a:cubicBezTo>
                        <a:pt x="2212" y="2872"/>
                        <a:pt x="2151" y="2852"/>
                        <a:pt x="2087" y="2819"/>
                      </a:cubicBezTo>
                      <a:lnTo>
                        <a:pt x="1797" y="2668"/>
                      </a:lnTo>
                      <a:lnTo>
                        <a:pt x="1504" y="2819"/>
                      </a:lnTo>
                      <a:cubicBezTo>
                        <a:pt x="1415" y="2866"/>
                        <a:pt x="1320" y="2890"/>
                        <a:pt x="1225" y="2890"/>
                      </a:cubicBezTo>
                      <a:cubicBezTo>
                        <a:pt x="1103" y="2890"/>
                        <a:pt x="982" y="2851"/>
                        <a:pt x="873" y="2774"/>
                      </a:cubicBezTo>
                      <a:cubicBezTo>
                        <a:pt x="686" y="2637"/>
                        <a:pt x="594" y="2420"/>
                        <a:pt x="636" y="2188"/>
                      </a:cubicBezTo>
                      <a:lnTo>
                        <a:pt x="692" y="1864"/>
                      </a:lnTo>
                      <a:lnTo>
                        <a:pt x="458" y="1633"/>
                      </a:lnTo>
                      <a:cubicBezTo>
                        <a:pt x="296" y="1474"/>
                        <a:pt x="234" y="1242"/>
                        <a:pt x="310" y="1025"/>
                      </a:cubicBezTo>
                      <a:cubicBezTo>
                        <a:pt x="382" y="802"/>
                        <a:pt x="561" y="651"/>
                        <a:pt x="792" y="615"/>
                      </a:cubicBezTo>
                      <a:lnTo>
                        <a:pt x="1119" y="567"/>
                      </a:lnTo>
                      <a:lnTo>
                        <a:pt x="1264" y="274"/>
                      </a:lnTo>
                      <a:cubicBezTo>
                        <a:pt x="1267" y="266"/>
                        <a:pt x="1270" y="258"/>
                        <a:pt x="1278" y="249"/>
                      </a:cubicBezTo>
                      <a:cubicBezTo>
                        <a:pt x="1247" y="166"/>
                        <a:pt x="1214" y="87"/>
                        <a:pt x="11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7236;p57">
                  <a:extLst>
                    <a:ext uri="{FF2B5EF4-FFF2-40B4-BE49-F238E27FC236}">
                      <a16:creationId xmlns:a16="http://schemas.microsoft.com/office/drawing/2014/main" id="{6CF25108-ECD2-8843-66D2-0243535559A8}"/>
                    </a:ext>
                  </a:extLst>
                </p:cNvPr>
                <p:cNvSpPr/>
                <p:nvPr/>
              </p:nvSpPr>
              <p:spPr>
                <a:xfrm>
                  <a:off x="6992435" y="3067675"/>
                  <a:ext cx="66375" cy="88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839" extrusionOk="0">
                      <a:moveTo>
                        <a:pt x="679" y="0"/>
                      </a:moveTo>
                      <a:cubicBezTo>
                        <a:pt x="654" y="31"/>
                        <a:pt x="631" y="64"/>
                        <a:pt x="612" y="101"/>
                      </a:cubicBezTo>
                      <a:lnTo>
                        <a:pt x="570" y="190"/>
                      </a:lnTo>
                      <a:lnTo>
                        <a:pt x="475" y="201"/>
                      </a:lnTo>
                      <a:cubicBezTo>
                        <a:pt x="280" y="229"/>
                        <a:pt x="124" y="363"/>
                        <a:pt x="65" y="550"/>
                      </a:cubicBezTo>
                      <a:cubicBezTo>
                        <a:pt x="1" y="739"/>
                        <a:pt x="54" y="938"/>
                        <a:pt x="193" y="1077"/>
                      </a:cubicBezTo>
                      <a:lnTo>
                        <a:pt x="260" y="1144"/>
                      </a:lnTo>
                      <a:lnTo>
                        <a:pt x="241" y="1239"/>
                      </a:lnTo>
                      <a:cubicBezTo>
                        <a:pt x="210" y="1429"/>
                        <a:pt x="288" y="1621"/>
                        <a:pt x="444" y="1735"/>
                      </a:cubicBezTo>
                      <a:cubicBezTo>
                        <a:pt x="535" y="1802"/>
                        <a:pt x="641" y="1836"/>
                        <a:pt x="748" y="1836"/>
                      </a:cubicBezTo>
                      <a:cubicBezTo>
                        <a:pt x="829" y="1836"/>
                        <a:pt x="910" y="1817"/>
                        <a:pt x="986" y="1777"/>
                      </a:cubicBezTo>
                      <a:lnTo>
                        <a:pt x="1069" y="1735"/>
                      </a:lnTo>
                      <a:lnTo>
                        <a:pt x="1153" y="1777"/>
                      </a:lnTo>
                      <a:cubicBezTo>
                        <a:pt x="1223" y="1816"/>
                        <a:pt x="1298" y="1833"/>
                        <a:pt x="1376" y="1839"/>
                      </a:cubicBezTo>
                      <a:cubicBezTo>
                        <a:pt x="1354" y="1747"/>
                        <a:pt x="1323" y="1668"/>
                        <a:pt x="1293" y="1588"/>
                      </a:cubicBezTo>
                      <a:cubicBezTo>
                        <a:pt x="1281" y="1585"/>
                        <a:pt x="1270" y="1579"/>
                        <a:pt x="1259" y="1574"/>
                      </a:cubicBezTo>
                      <a:lnTo>
                        <a:pt x="1072" y="1476"/>
                      </a:lnTo>
                      <a:lnTo>
                        <a:pt x="882" y="1574"/>
                      </a:lnTo>
                      <a:cubicBezTo>
                        <a:pt x="839" y="1596"/>
                        <a:pt x="794" y="1607"/>
                        <a:pt x="749" y="1607"/>
                      </a:cubicBezTo>
                      <a:cubicBezTo>
                        <a:pt x="689" y="1607"/>
                        <a:pt x="630" y="1588"/>
                        <a:pt x="576" y="1551"/>
                      </a:cubicBezTo>
                      <a:cubicBezTo>
                        <a:pt x="484" y="1487"/>
                        <a:pt x="442" y="1378"/>
                        <a:pt x="461" y="1269"/>
                      </a:cubicBezTo>
                      <a:lnTo>
                        <a:pt x="497" y="1063"/>
                      </a:lnTo>
                      <a:lnTo>
                        <a:pt x="347" y="918"/>
                      </a:lnTo>
                      <a:cubicBezTo>
                        <a:pt x="266" y="837"/>
                        <a:pt x="238" y="725"/>
                        <a:pt x="274" y="622"/>
                      </a:cubicBezTo>
                      <a:cubicBezTo>
                        <a:pt x="308" y="513"/>
                        <a:pt x="394" y="441"/>
                        <a:pt x="506" y="421"/>
                      </a:cubicBezTo>
                      <a:lnTo>
                        <a:pt x="715" y="391"/>
                      </a:lnTo>
                      <a:lnTo>
                        <a:pt x="779" y="265"/>
                      </a:lnTo>
                      <a:cubicBezTo>
                        <a:pt x="743" y="179"/>
                        <a:pt x="710" y="92"/>
                        <a:pt x="6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7237;p57">
                  <a:extLst>
                    <a:ext uri="{FF2B5EF4-FFF2-40B4-BE49-F238E27FC236}">
                      <a16:creationId xmlns:a16="http://schemas.microsoft.com/office/drawing/2014/main" id="{2C016EDB-F32E-4DEC-E175-B9BFD522547E}"/>
                    </a:ext>
                  </a:extLst>
                </p:cNvPr>
                <p:cNvSpPr/>
                <p:nvPr/>
              </p:nvSpPr>
              <p:spPr>
                <a:xfrm>
                  <a:off x="6030826" y="2861124"/>
                  <a:ext cx="113661" cy="16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3390" extrusionOk="0">
                      <a:moveTo>
                        <a:pt x="564" y="0"/>
                      </a:moveTo>
                      <a:cubicBezTo>
                        <a:pt x="550" y="73"/>
                        <a:pt x="536" y="151"/>
                        <a:pt x="522" y="223"/>
                      </a:cubicBezTo>
                      <a:lnTo>
                        <a:pt x="561" y="223"/>
                      </a:lnTo>
                      <a:cubicBezTo>
                        <a:pt x="795" y="223"/>
                        <a:pt x="993" y="343"/>
                        <a:pt x="1099" y="552"/>
                      </a:cubicBezTo>
                      <a:lnTo>
                        <a:pt x="1244" y="845"/>
                      </a:lnTo>
                      <a:lnTo>
                        <a:pt x="1568" y="896"/>
                      </a:lnTo>
                      <a:cubicBezTo>
                        <a:pt x="1800" y="926"/>
                        <a:pt x="1981" y="1080"/>
                        <a:pt x="2053" y="1303"/>
                      </a:cubicBezTo>
                      <a:cubicBezTo>
                        <a:pt x="2126" y="1523"/>
                        <a:pt x="2070" y="1752"/>
                        <a:pt x="1903" y="1914"/>
                      </a:cubicBezTo>
                      <a:lnTo>
                        <a:pt x="1671" y="2143"/>
                      </a:lnTo>
                      <a:lnTo>
                        <a:pt x="1727" y="2469"/>
                      </a:lnTo>
                      <a:cubicBezTo>
                        <a:pt x="1763" y="2698"/>
                        <a:pt x="1677" y="2918"/>
                        <a:pt x="1490" y="3055"/>
                      </a:cubicBezTo>
                      <a:cubicBezTo>
                        <a:pt x="1383" y="3131"/>
                        <a:pt x="1260" y="3170"/>
                        <a:pt x="1136" y="3170"/>
                      </a:cubicBezTo>
                      <a:cubicBezTo>
                        <a:pt x="1042" y="3170"/>
                        <a:pt x="946" y="3147"/>
                        <a:pt x="857" y="3099"/>
                      </a:cubicBezTo>
                      <a:lnTo>
                        <a:pt x="569" y="2946"/>
                      </a:lnTo>
                      <a:lnTo>
                        <a:pt x="276" y="3099"/>
                      </a:lnTo>
                      <a:cubicBezTo>
                        <a:pt x="198" y="3141"/>
                        <a:pt x="114" y="3161"/>
                        <a:pt x="34" y="3169"/>
                      </a:cubicBezTo>
                      <a:cubicBezTo>
                        <a:pt x="25" y="3242"/>
                        <a:pt x="14" y="3314"/>
                        <a:pt x="0" y="3390"/>
                      </a:cubicBezTo>
                      <a:cubicBezTo>
                        <a:pt x="128" y="3390"/>
                        <a:pt x="257" y="3359"/>
                        <a:pt x="380" y="3292"/>
                      </a:cubicBezTo>
                      <a:lnTo>
                        <a:pt x="569" y="3194"/>
                      </a:lnTo>
                      <a:lnTo>
                        <a:pt x="756" y="3292"/>
                      </a:lnTo>
                      <a:cubicBezTo>
                        <a:pt x="877" y="3355"/>
                        <a:pt x="1007" y="3386"/>
                        <a:pt x="1137" y="3386"/>
                      </a:cubicBezTo>
                      <a:cubicBezTo>
                        <a:pt x="1308" y="3386"/>
                        <a:pt x="1477" y="3332"/>
                        <a:pt x="1621" y="3228"/>
                      </a:cubicBezTo>
                      <a:cubicBezTo>
                        <a:pt x="1875" y="3044"/>
                        <a:pt x="1998" y="2737"/>
                        <a:pt x="1945" y="2427"/>
                      </a:cubicBezTo>
                      <a:lnTo>
                        <a:pt x="1911" y="2218"/>
                      </a:lnTo>
                      <a:lnTo>
                        <a:pt x="2065" y="2070"/>
                      </a:lnTo>
                      <a:cubicBezTo>
                        <a:pt x="2277" y="1858"/>
                        <a:pt x="2357" y="1537"/>
                        <a:pt x="2260" y="1236"/>
                      </a:cubicBezTo>
                      <a:cubicBezTo>
                        <a:pt x="2162" y="940"/>
                        <a:pt x="1908" y="725"/>
                        <a:pt x="1596" y="678"/>
                      </a:cubicBezTo>
                      <a:lnTo>
                        <a:pt x="1387" y="647"/>
                      </a:lnTo>
                      <a:lnTo>
                        <a:pt x="1295" y="458"/>
                      </a:lnTo>
                      <a:cubicBezTo>
                        <a:pt x="1158" y="179"/>
                        <a:pt x="876" y="3"/>
                        <a:pt x="5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7238;p57">
                  <a:extLst>
                    <a:ext uri="{FF2B5EF4-FFF2-40B4-BE49-F238E27FC236}">
                      <a16:creationId xmlns:a16="http://schemas.microsoft.com/office/drawing/2014/main" id="{838DFD1B-FC1E-8738-C4A9-C32B27FBC2CA}"/>
                    </a:ext>
                  </a:extLst>
                </p:cNvPr>
                <p:cNvSpPr/>
                <p:nvPr/>
              </p:nvSpPr>
              <p:spPr>
                <a:xfrm>
                  <a:off x="6035646" y="2894336"/>
                  <a:ext cx="73750" cy="9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2015" extrusionOk="0">
                      <a:moveTo>
                        <a:pt x="461" y="0"/>
                      </a:moveTo>
                      <a:cubicBezTo>
                        <a:pt x="416" y="0"/>
                        <a:pt x="374" y="8"/>
                        <a:pt x="333" y="20"/>
                      </a:cubicBezTo>
                      <a:cubicBezTo>
                        <a:pt x="316" y="106"/>
                        <a:pt x="302" y="195"/>
                        <a:pt x="282" y="285"/>
                      </a:cubicBezTo>
                      <a:cubicBezTo>
                        <a:pt x="291" y="276"/>
                        <a:pt x="296" y="274"/>
                        <a:pt x="305" y="271"/>
                      </a:cubicBezTo>
                      <a:cubicBezTo>
                        <a:pt x="349" y="243"/>
                        <a:pt x="402" y="229"/>
                        <a:pt x="458" y="229"/>
                      </a:cubicBezTo>
                      <a:cubicBezTo>
                        <a:pt x="570" y="229"/>
                        <a:pt x="667" y="287"/>
                        <a:pt x="720" y="388"/>
                      </a:cubicBezTo>
                      <a:lnTo>
                        <a:pt x="812" y="578"/>
                      </a:lnTo>
                      <a:lnTo>
                        <a:pt x="1022" y="608"/>
                      </a:lnTo>
                      <a:cubicBezTo>
                        <a:pt x="1133" y="625"/>
                        <a:pt x="1222" y="698"/>
                        <a:pt x="1256" y="806"/>
                      </a:cubicBezTo>
                      <a:cubicBezTo>
                        <a:pt x="1292" y="915"/>
                        <a:pt x="1267" y="1027"/>
                        <a:pt x="1183" y="1102"/>
                      </a:cubicBezTo>
                      <a:lnTo>
                        <a:pt x="1033" y="1250"/>
                      </a:lnTo>
                      <a:lnTo>
                        <a:pt x="1072" y="1456"/>
                      </a:lnTo>
                      <a:cubicBezTo>
                        <a:pt x="1089" y="1568"/>
                        <a:pt x="1047" y="1671"/>
                        <a:pt x="957" y="1738"/>
                      </a:cubicBezTo>
                      <a:cubicBezTo>
                        <a:pt x="907" y="1775"/>
                        <a:pt x="849" y="1793"/>
                        <a:pt x="791" y="1793"/>
                      </a:cubicBezTo>
                      <a:cubicBezTo>
                        <a:pt x="743" y="1793"/>
                        <a:pt x="696" y="1781"/>
                        <a:pt x="651" y="1758"/>
                      </a:cubicBezTo>
                      <a:lnTo>
                        <a:pt x="461" y="1660"/>
                      </a:lnTo>
                      <a:lnTo>
                        <a:pt x="274" y="1758"/>
                      </a:lnTo>
                      <a:cubicBezTo>
                        <a:pt x="230" y="1781"/>
                        <a:pt x="184" y="1793"/>
                        <a:pt x="139" y="1793"/>
                      </a:cubicBezTo>
                      <a:cubicBezTo>
                        <a:pt x="104" y="1793"/>
                        <a:pt x="70" y="1786"/>
                        <a:pt x="37" y="1772"/>
                      </a:cubicBezTo>
                      <a:cubicBezTo>
                        <a:pt x="26" y="1847"/>
                        <a:pt x="12" y="1919"/>
                        <a:pt x="1" y="1992"/>
                      </a:cubicBezTo>
                      <a:cubicBezTo>
                        <a:pt x="46" y="2005"/>
                        <a:pt x="93" y="2012"/>
                        <a:pt x="140" y="2012"/>
                      </a:cubicBezTo>
                      <a:cubicBezTo>
                        <a:pt x="222" y="2012"/>
                        <a:pt x="303" y="1992"/>
                        <a:pt x="377" y="1953"/>
                      </a:cubicBezTo>
                      <a:lnTo>
                        <a:pt x="461" y="1911"/>
                      </a:lnTo>
                      <a:lnTo>
                        <a:pt x="545" y="1953"/>
                      </a:lnTo>
                      <a:cubicBezTo>
                        <a:pt x="617" y="1992"/>
                        <a:pt x="701" y="2014"/>
                        <a:pt x="782" y="2014"/>
                      </a:cubicBezTo>
                      <a:cubicBezTo>
                        <a:pt x="888" y="2014"/>
                        <a:pt x="991" y="1981"/>
                        <a:pt x="1083" y="1911"/>
                      </a:cubicBezTo>
                      <a:cubicBezTo>
                        <a:pt x="1239" y="1797"/>
                        <a:pt x="1320" y="1604"/>
                        <a:pt x="1284" y="1415"/>
                      </a:cubicBezTo>
                      <a:lnTo>
                        <a:pt x="1267" y="1322"/>
                      </a:lnTo>
                      <a:lnTo>
                        <a:pt x="1334" y="1256"/>
                      </a:lnTo>
                      <a:cubicBezTo>
                        <a:pt x="1479" y="1122"/>
                        <a:pt x="1529" y="918"/>
                        <a:pt x="1468" y="734"/>
                      </a:cubicBezTo>
                      <a:cubicBezTo>
                        <a:pt x="1409" y="544"/>
                        <a:pt x="1250" y="413"/>
                        <a:pt x="1058" y="385"/>
                      </a:cubicBezTo>
                      <a:lnTo>
                        <a:pt x="963" y="371"/>
                      </a:lnTo>
                      <a:lnTo>
                        <a:pt x="921" y="287"/>
                      </a:lnTo>
                      <a:cubicBezTo>
                        <a:pt x="879" y="201"/>
                        <a:pt x="812" y="126"/>
                        <a:pt x="734" y="78"/>
                      </a:cubicBezTo>
                      <a:cubicBezTo>
                        <a:pt x="653" y="28"/>
                        <a:pt x="561" y="0"/>
                        <a:pt x="46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7239;p57">
                  <a:extLst>
                    <a:ext uri="{FF2B5EF4-FFF2-40B4-BE49-F238E27FC236}">
                      <a16:creationId xmlns:a16="http://schemas.microsoft.com/office/drawing/2014/main" id="{4A9414B4-6D48-AFE1-8ECE-63F84EA82627}"/>
                    </a:ext>
                  </a:extLst>
                </p:cNvPr>
                <p:cNvSpPr/>
                <p:nvPr/>
              </p:nvSpPr>
              <p:spPr>
                <a:xfrm>
                  <a:off x="6177123" y="2162609"/>
                  <a:ext cx="161960" cy="356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0" h="7401" extrusionOk="0">
                      <a:moveTo>
                        <a:pt x="1411" y="0"/>
                      </a:moveTo>
                      <a:cubicBezTo>
                        <a:pt x="1250" y="0"/>
                        <a:pt x="1092" y="162"/>
                        <a:pt x="996" y="311"/>
                      </a:cubicBezTo>
                      <a:cubicBezTo>
                        <a:pt x="729" y="721"/>
                        <a:pt x="494" y="1148"/>
                        <a:pt x="288" y="1591"/>
                      </a:cubicBezTo>
                      <a:cubicBezTo>
                        <a:pt x="157" y="1878"/>
                        <a:pt x="39" y="2174"/>
                        <a:pt x="23" y="2487"/>
                      </a:cubicBezTo>
                      <a:cubicBezTo>
                        <a:pt x="0" y="2863"/>
                        <a:pt x="132" y="3234"/>
                        <a:pt x="263" y="3583"/>
                      </a:cubicBezTo>
                      <a:cubicBezTo>
                        <a:pt x="653" y="4607"/>
                        <a:pt x="1122" y="5603"/>
                        <a:pt x="1663" y="6554"/>
                      </a:cubicBezTo>
                      <a:cubicBezTo>
                        <a:pt x="1794" y="6791"/>
                        <a:pt x="1937" y="7028"/>
                        <a:pt x="2146" y="7199"/>
                      </a:cubicBezTo>
                      <a:cubicBezTo>
                        <a:pt x="2305" y="7330"/>
                        <a:pt x="2507" y="7401"/>
                        <a:pt x="2697" y="7401"/>
                      </a:cubicBezTo>
                      <a:cubicBezTo>
                        <a:pt x="2985" y="7401"/>
                        <a:pt x="3247" y="7238"/>
                        <a:pt x="3292" y="6878"/>
                      </a:cubicBezTo>
                      <a:cubicBezTo>
                        <a:pt x="3359" y="6348"/>
                        <a:pt x="2860" y="5444"/>
                        <a:pt x="2718" y="4922"/>
                      </a:cubicBezTo>
                      <a:cubicBezTo>
                        <a:pt x="2310" y="3435"/>
                        <a:pt x="1973" y="1923"/>
                        <a:pt x="1711" y="400"/>
                      </a:cubicBezTo>
                      <a:cubicBezTo>
                        <a:pt x="1685" y="255"/>
                        <a:pt x="1649" y="93"/>
                        <a:pt x="1518" y="26"/>
                      </a:cubicBezTo>
                      <a:cubicBezTo>
                        <a:pt x="1483" y="8"/>
                        <a:pt x="1447" y="0"/>
                        <a:pt x="141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7240;p57">
                  <a:extLst>
                    <a:ext uri="{FF2B5EF4-FFF2-40B4-BE49-F238E27FC236}">
                      <a16:creationId xmlns:a16="http://schemas.microsoft.com/office/drawing/2014/main" id="{6D162F81-ADE1-B01C-FC50-CBEFB86328FB}"/>
                    </a:ext>
                  </a:extLst>
                </p:cNvPr>
                <p:cNvSpPr/>
                <p:nvPr/>
              </p:nvSpPr>
              <p:spPr>
                <a:xfrm>
                  <a:off x="6088622" y="2219103"/>
                  <a:ext cx="607207" cy="500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7" h="10376" extrusionOk="0">
                      <a:moveTo>
                        <a:pt x="11749" y="1"/>
                      </a:moveTo>
                      <a:cubicBezTo>
                        <a:pt x="9709" y="1167"/>
                        <a:pt x="7804" y="2581"/>
                        <a:pt x="5915" y="3990"/>
                      </a:cubicBezTo>
                      <a:cubicBezTo>
                        <a:pt x="3987" y="5427"/>
                        <a:pt x="2037" y="6889"/>
                        <a:pt x="419" y="8649"/>
                      </a:cubicBezTo>
                      <a:cubicBezTo>
                        <a:pt x="274" y="9221"/>
                        <a:pt x="135" y="9796"/>
                        <a:pt x="1" y="10376"/>
                      </a:cubicBezTo>
                      <a:cubicBezTo>
                        <a:pt x="2852" y="7848"/>
                        <a:pt x="6116" y="5789"/>
                        <a:pt x="9352" y="3753"/>
                      </a:cubicBezTo>
                      <a:cubicBezTo>
                        <a:pt x="10426" y="3081"/>
                        <a:pt x="11500" y="2403"/>
                        <a:pt x="12597" y="1761"/>
                      </a:cubicBezTo>
                      <a:cubicBezTo>
                        <a:pt x="12315" y="1172"/>
                        <a:pt x="12036" y="586"/>
                        <a:pt x="117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7241;p57">
                  <a:extLst>
                    <a:ext uri="{FF2B5EF4-FFF2-40B4-BE49-F238E27FC236}">
                      <a16:creationId xmlns:a16="http://schemas.microsoft.com/office/drawing/2014/main" id="{6482054F-B809-C781-90CE-8AE25F5821BC}"/>
                    </a:ext>
                  </a:extLst>
                </p:cNvPr>
                <p:cNvSpPr/>
                <p:nvPr/>
              </p:nvSpPr>
              <p:spPr>
                <a:xfrm>
                  <a:off x="6100721" y="2219103"/>
                  <a:ext cx="573610" cy="450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0" h="9336" extrusionOk="0">
                      <a:moveTo>
                        <a:pt x="11498" y="1"/>
                      </a:moveTo>
                      <a:cubicBezTo>
                        <a:pt x="9458" y="1167"/>
                        <a:pt x="7553" y="2581"/>
                        <a:pt x="5664" y="3990"/>
                      </a:cubicBezTo>
                      <a:cubicBezTo>
                        <a:pt x="3736" y="5427"/>
                        <a:pt x="1786" y="6889"/>
                        <a:pt x="165" y="8657"/>
                      </a:cubicBezTo>
                      <a:cubicBezTo>
                        <a:pt x="110" y="8883"/>
                        <a:pt x="57" y="9109"/>
                        <a:pt x="1" y="9335"/>
                      </a:cubicBezTo>
                      <a:cubicBezTo>
                        <a:pt x="1415" y="7963"/>
                        <a:pt x="2913" y="6677"/>
                        <a:pt x="4520" y="5536"/>
                      </a:cubicBezTo>
                      <a:cubicBezTo>
                        <a:pt x="5497" y="4841"/>
                        <a:pt x="6512" y="4208"/>
                        <a:pt x="7525" y="3572"/>
                      </a:cubicBezTo>
                      <a:cubicBezTo>
                        <a:pt x="8984" y="2659"/>
                        <a:pt x="10440" y="1747"/>
                        <a:pt x="11899" y="838"/>
                      </a:cubicBezTo>
                      <a:cubicBezTo>
                        <a:pt x="11765" y="559"/>
                        <a:pt x="11634" y="280"/>
                        <a:pt x="1149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7242;p57">
                  <a:extLst>
                    <a:ext uri="{FF2B5EF4-FFF2-40B4-BE49-F238E27FC236}">
                      <a16:creationId xmlns:a16="http://schemas.microsoft.com/office/drawing/2014/main" id="{57AAC72C-A5DB-388D-F3D3-EE73ABE7A2B8}"/>
                    </a:ext>
                  </a:extLst>
                </p:cNvPr>
                <p:cNvSpPr/>
                <p:nvPr/>
              </p:nvSpPr>
              <p:spPr>
                <a:xfrm>
                  <a:off x="6002049" y="3011036"/>
                  <a:ext cx="849617" cy="37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6" h="7679" extrusionOk="0">
                      <a:moveTo>
                        <a:pt x="16597" y="1"/>
                      </a:moveTo>
                      <a:lnTo>
                        <a:pt x="16106" y="2573"/>
                      </a:lnTo>
                      <a:cubicBezTo>
                        <a:pt x="15997" y="3148"/>
                        <a:pt x="15877" y="3745"/>
                        <a:pt x="15525" y="4216"/>
                      </a:cubicBezTo>
                      <a:cubicBezTo>
                        <a:pt x="15018" y="4897"/>
                        <a:pt x="14130" y="5173"/>
                        <a:pt x="13291" y="5301"/>
                      </a:cubicBezTo>
                      <a:cubicBezTo>
                        <a:pt x="12704" y="5391"/>
                        <a:pt x="12114" y="5431"/>
                        <a:pt x="11523" y="5431"/>
                      </a:cubicBezTo>
                      <a:cubicBezTo>
                        <a:pt x="9940" y="5431"/>
                        <a:pt x="8350" y="5150"/>
                        <a:pt x="6796" y="4819"/>
                      </a:cubicBezTo>
                      <a:cubicBezTo>
                        <a:pt x="4584" y="4350"/>
                        <a:pt x="2380" y="3764"/>
                        <a:pt x="237" y="3016"/>
                      </a:cubicBezTo>
                      <a:cubicBezTo>
                        <a:pt x="151" y="3725"/>
                        <a:pt x="73" y="4436"/>
                        <a:pt x="0" y="5139"/>
                      </a:cubicBezTo>
                      <a:cubicBezTo>
                        <a:pt x="2776" y="6320"/>
                        <a:pt x="5688" y="7235"/>
                        <a:pt x="8688" y="7550"/>
                      </a:cubicBezTo>
                      <a:cubicBezTo>
                        <a:pt x="9482" y="7633"/>
                        <a:pt x="10289" y="7678"/>
                        <a:pt x="11097" y="7678"/>
                      </a:cubicBezTo>
                      <a:cubicBezTo>
                        <a:pt x="13338" y="7678"/>
                        <a:pt x="15590" y="7328"/>
                        <a:pt x="17626" y="6448"/>
                      </a:cubicBezTo>
                      <a:cubicBezTo>
                        <a:pt x="17492" y="4556"/>
                        <a:pt x="17258" y="2542"/>
                        <a:pt x="17018" y="662"/>
                      </a:cubicBezTo>
                      <a:lnTo>
                        <a:pt x="17018" y="662"/>
                      </a:lnTo>
                      <a:cubicBezTo>
                        <a:pt x="17174" y="1044"/>
                        <a:pt x="17333" y="1421"/>
                        <a:pt x="17492" y="1800"/>
                      </a:cubicBezTo>
                      <a:cubicBezTo>
                        <a:pt x="17300" y="1156"/>
                        <a:pt x="16998" y="539"/>
                        <a:pt x="1659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7243;p57">
                  <a:extLst>
                    <a:ext uri="{FF2B5EF4-FFF2-40B4-BE49-F238E27FC236}">
                      <a16:creationId xmlns:a16="http://schemas.microsoft.com/office/drawing/2014/main" id="{2C37A9C4-A9E3-9D73-CC39-BA2A45B439BB}"/>
                    </a:ext>
                  </a:extLst>
                </p:cNvPr>
                <p:cNvSpPr/>
                <p:nvPr/>
              </p:nvSpPr>
              <p:spPr>
                <a:xfrm>
                  <a:off x="6212505" y="2134603"/>
                  <a:ext cx="856655" cy="1093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72" h="22677" extrusionOk="0">
                      <a:moveTo>
                        <a:pt x="4775" y="1"/>
                      </a:moveTo>
                      <a:cubicBezTo>
                        <a:pt x="3707" y="1"/>
                        <a:pt x="2638" y="205"/>
                        <a:pt x="1652" y="613"/>
                      </a:cubicBezTo>
                      <a:cubicBezTo>
                        <a:pt x="1356" y="735"/>
                        <a:pt x="1060" y="883"/>
                        <a:pt x="829" y="1106"/>
                      </a:cubicBezTo>
                      <a:cubicBezTo>
                        <a:pt x="536" y="1391"/>
                        <a:pt x="368" y="1779"/>
                        <a:pt x="223" y="2161"/>
                      </a:cubicBezTo>
                      <a:cubicBezTo>
                        <a:pt x="0" y="2747"/>
                        <a:pt x="2553" y="5810"/>
                        <a:pt x="4238" y="6142"/>
                      </a:cubicBezTo>
                      <a:cubicBezTo>
                        <a:pt x="4508" y="6198"/>
                        <a:pt x="4790" y="6240"/>
                        <a:pt x="5022" y="6393"/>
                      </a:cubicBezTo>
                      <a:cubicBezTo>
                        <a:pt x="5387" y="6636"/>
                        <a:pt x="5538" y="7093"/>
                        <a:pt x="5683" y="7509"/>
                      </a:cubicBezTo>
                      <a:cubicBezTo>
                        <a:pt x="6657" y="10304"/>
                        <a:pt x="8481" y="12804"/>
                        <a:pt x="10850" y="14587"/>
                      </a:cubicBezTo>
                      <a:cubicBezTo>
                        <a:pt x="11918" y="15393"/>
                        <a:pt x="13115" y="16071"/>
                        <a:pt x="13971" y="17106"/>
                      </a:cubicBezTo>
                      <a:cubicBezTo>
                        <a:pt x="14660" y="17946"/>
                        <a:pt x="15082" y="18967"/>
                        <a:pt x="15503" y="19971"/>
                      </a:cubicBezTo>
                      <a:cubicBezTo>
                        <a:pt x="15877" y="20875"/>
                        <a:pt x="16248" y="21773"/>
                        <a:pt x="16616" y="22677"/>
                      </a:cubicBezTo>
                      <a:cubicBezTo>
                        <a:pt x="17001" y="22370"/>
                        <a:pt x="17381" y="22049"/>
                        <a:pt x="17771" y="21717"/>
                      </a:cubicBezTo>
                      <a:cubicBezTo>
                        <a:pt x="15207" y="14893"/>
                        <a:pt x="12323" y="8192"/>
                        <a:pt x="9128" y="1636"/>
                      </a:cubicBezTo>
                      <a:cubicBezTo>
                        <a:pt x="8925" y="1218"/>
                        <a:pt x="8417" y="833"/>
                        <a:pt x="7990" y="649"/>
                      </a:cubicBezTo>
                      <a:cubicBezTo>
                        <a:pt x="6978" y="217"/>
                        <a:pt x="5876" y="1"/>
                        <a:pt x="477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7244;p57">
                  <a:extLst>
                    <a:ext uri="{FF2B5EF4-FFF2-40B4-BE49-F238E27FC236}">
                      <a16:creationId xmlns:a16="http://schemas.microsoft.com/office/drawing/2014/main" id="{23339909-3FDC-E313-67FA-EFA6D727C3CC}"/>
                    </a:ext>
                  </a:extLst>
                </p:cNvPr>
                <p:cNvSpPr/>
                <p:nvPr/>
              </p:nvSpPr>
              <p:spPr>
                <a:xfrm>
                  <a:off x="7147891" y="2835094"/>
                  <a:ext cx="296301" cy="3055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7" h="6338" extrusionOk="0">
                      <a:moveTo>
                        <a:pt x="1979" y="0"/>
                      </a:moveTo>
                      <a:cubicBezTo>
                        <a:pt x="1934" y="0"/>
                        <a:pt x="1888" y="3"/>
                        <a:pt x="1842" y="7"/>
                      </a:cubicBezTo>
                      <a:cubicBezTo>
                        <a:pt x="595" y="138"/>
                        <a:pt x="1" y="1606"/>
                        <a:pt x="196" y="2844"/>
                      </a:cubicBezTo>
                      <a:cubicBezTo>
                        <a:pt x="246" y="3162"/>
                        <a:pt x="347" y="3469"/>
                        <a:pt x="450" y="3768"/>
                      </a:cubicBezTo>
                      <a:cubicBezTo>
                        <a:pt x="573" y="4130"/>
                        <a:pt x="698" y="4490"/>
                        <a:pt x="821" y="4853"/>
                      </a:cubicBezTo>
                      <a:cubicBezTo>
                        <a:pt x="882" y="5046"/>
                        <a:pt x="952" y="5241"/>
                        <a:pt x="1078" y="5397"/>
                      </a:cubicBezTo>
                      <a:cubicBezTo>
                        <a:pt x="1191" y="5538"/>
                        <a:pt x="1367" y="5647"/>
                        <a:pt x="1546" y="5647"/>
                      </a:cubicBezTo>
                      <a:cubicBezTo>
                        <a:pt x="1565" y="5647"/>
                        <a:pt x="1585" y="5645"/>
                        <a:pt x="1605" y="5643"/>
                      </a:cubicBezTo>
                      <a:cubicBezTo>
                        <a:pt x="1965" y="5590"/>
                        <a:pt x="2104" y="5107"/>
                        <a:pt x="2174" y="4753"/>
                      </a:cubicBezTo>
                      <a:cubicBezTo>
                        <a:pt x="2528" y="5260"/>
                        <a:pt x="2966" y="5715"/>
                        <a:pt x="3460" y="6092"/>
                      </a:cubicBezTo>
                      <a:cubicBezTo>
                        <a:pt x="3624" y="6216"/>
                        <a:pt x="3827" y="6337"/>
                        <a:pt x="4025" y="6337"/>
                      </a:cubicBezTo>
                      <a:cubicBezTo>
                        <a:pt x="4080" y="6337"/>
                        <a:pt x="4135" y="6328"/>
                        <a:pt x="4188" y="6307"/>
                      </a:cubicBezTo>
                      <a:cubicBezTo>
                        <a:pt x="4392" y="6228"/>
                        <a:pt x="4501" y="5994"/>
                        <a:pt x="4504" y="5774"/>
                      </a:cubicBezTo>
                      <a:cubicBezTo>
                        <a:pt x="4504" y="5553"/>
                        <a:pt x="4392" y="5316"/>
                        <a:pt x="4308" y="5115"/>
                      </a:cubicBezTo>
                      <a:lnTo>
                        <a:pt x="4308" y="5115"/>
                      </a:lnTo>
                      <a:cubicBezTo>
                        <a:pt x="4577" y="5226"/>
                        <a:pt x="4848" y="5451"/>
                        <a:pt x="5114" y="5451"/>
                      </a:cubicBezTo>
                      <a:cubicBezTo>
                        <a:pt x="5177" y="5451"/>
                        <a:pt x="5239" y="5438"/>
                        <a:pt x="5302" y="5408"/>
                      </a:cubicBezTo>
                      <a:cubicBezTo>
                        <a:pt x="5525" y="5299"/>
                        <a:pt x="5594" y="5015"/>
                        <a:pt x="5603" y="4767"/>
                      </a:cubicBezTo>
                      <a:cubicBezTo>
                        <a:pt x="5608" y="4588"/>
                        <a:pt x="5599" y="4415"/>
                        <a:pt x="5488" y="4287"/>
                      </a:cubicBezTo>
                      <a:lnTo>
                        <a:pt x="5488" y="4287"/>
                      </a:lnTo>
                      <a:cubicBezTo>
                        <a:pt x="5546" y="4334"/>
                        <a:pt x="5619" y="4356"/>
                        <a:pt x="5695" y="4356"/>
                      </a:cubicBezTo>
                      <a:cubicBezTo>
                        <a:pt x="5802" y="4356"/>
                        <a:pt x="5914" y="4312"/>
                        <a:pt x="5988" y="4234"/>
                      </a:cubicBezTo>
                      <a:cubicBezTo>
                        <a:pt x="6127" y="4083"/>
                        <a:pt x="6147" y="3849"/>
                        <a:pt x="6085" y="3653"/>
                      </a:cubicBezTo>
                      <a:cubicBezTo>
                        <a:pt x="6024" y="3458"/>
                        <a:pt x="5801" y="3263"/>
                        <a:pt x="5678" y="3098"/>
                      </a:cubicBezTo>
                      <a:cubicBezTo>
                        <a:pt x="5770" y="2811"/>
                        <a:pt x="5692" y="2490"/>
                        <a:pt x="5547" y="2231"/>
                      </a:cubicBezTo>
                      <a:cubicBezTo>
                        <a:pt x="5399" y="1974"/>
                        <a:pt x="5176" y="1759"/>
                        <a:pt x="4947" y="1564"/>
                      </a:cubicBezTo>
                      <a:cubicBezTo>
                        <a:pt x="4364" y="1067"/>
                        <a:pt x="3720" y="643"/>
                        <a:pt x="3033" y="306"/>
                      </a:cubicBezTo>
                      <a:cubicBezTo>
                        <a:pt x="2701" y="142"/>
                        <a:pt x="2344" y="0"/>
                        <a:pt x="1979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7245;p57">
                  <a:extLst>
                    <a:ext uri="{FF2B5EF4-FFF2-40B4-BE49-F238E27FC236}">
                      <a16:creationId xmlns:a16="http://schemas.microsoft.com/office/drawing/2014/main" id="{13C27AEA-E430-D1FD-DF45-C0BA0D5067B9}"/>
                    </a:ext>
                  </a:extLst>
                </p:cNvPr>
                <p:cNvSpPr/>
                <p:nvPr/>
              </p:nvSpPr>
              <p:spPr>
                <a:xfrm>
                  <a:off x="7313566" y="3036825"/>
                  <a:ext cx="49408" cy="48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3" extrusionOk="0">
                      <a:moveTo>
                        <a:pt x="89" y="1"/>
                      </a:moveTo>
                      <a:cubicBezTo>
                        <a:pt x="68" y="1"/>
                        <a:pt x="47" y="8"/>
                        <a:pt x="32" y="24"/>
                      </a:cubicBezTo>
                      <a:cubicBezTo>
                        <a:pt x="1" y="57"/>
                        <a:pt x="1" y="110"/>
                        <a:pt x="32" y="141"/>
                      </a:cubicBezTo>
                      <a:lnTo>
                        <a:pt x="874" y="978"/>
                      </a:lnTo>
                      <a:cubicBezTo>
                        <a:pt x="894" y="997"/>
                        <a:pt x="913" y="1003"/>
                        <a:pt x="933" y="1003"/>
                      </a:cubicBezTo>
                      <a:cubicBezTo>
                        <a:pt x="955" y="1003"/>
                        <a:pt x="980" y="997"/>
                        <a:pt x="994" y="978"/>
                      </a:cubicBezTo>
                      <a:cubicBezTo>
                        <a:pt x="1025" y="944"/>
                        <a:pt x="1025" y="891"/>
                        <a:pt x="994" y="861"/>
                      </a:cubicBezTo>
                      <a:lnTo>
                        <a:pt x="149" y="24"/>
                      </a:lnTo>
                      <a:cubicBezTo>
                        <a:pt x="132" y="8"/>
                        <a:pt x="110" y="1"/>
                        <a:pt x="89" y="1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7246;p57">
                  <a:extLst>
                    <a:ext uri="{FF2B5EF4-FFF2-40B4-BE49-F238E27FC236}">
                      <a16:creationId xmlns:a16="http://schemas.microsoft.com/office/drawing/2014/main" id="{E51EE233-E76A-62BB-3A57-CD36AEB14A4B}"/>
                    </a:ext>
                  </a:extLst>
                </p:cNvPr>
                <p:cNvSpPr/>
                <p:nvPr/>
              </p:nvSpPr>
              <p:spPr>
                <a:xfrm>
                  <a:off x="7353671" y="2993731"/>
                  <a:ext cx="69026" cy="53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" h="1116" extrusionOk="0">
                      <a:moveTo>
                        <a:pt x="95" y="0"/>
                      </a:moveTo>
                      <a:cubicBezTo>
                        <a:pt x="65" y="0"/>
                        <a:pt x="36" y="16"/>
                        <a:pt x="23" y="44"/>
                      </a:cubicBezTo>
                      <a:cubicBezTo>
                        <a:pt x="0" y="86"/>
                        <a:pt x="14" y="139"/>
                        <a:pt x="56" y="159"/>
                      </a:cubicBezTo>
                      <a:cubicBezTo>
                        <a:pt x="511" y="401"/>
                        <a:pt x="921" y="711"/>
                        <a:pt x="1275" y="1088"/>
                      </a:cubicBezTo>
                      <a:cubicBezTo>
                        <a:pt x="1292" y="1105"/>
                        <a:pt x="1317" y="1116"/>
                        <a:pt x="1337" y="1116"/>
                      </a:cubicBezTo>
                      <a:cubicBezTo>
                        <a:pt x="1356" y="1116"/>
                        <a:pt x="1378" y="1110"/>
                        <a:pt x="1395" y="1091"/>
                      </a:cubicBezTo>
                      <a:cubicBezTo>
                        <a:pt x="1431" y="1060"/>
                        <a:pt x="1431" y="1007"/>
                        <a:pt x="1401" y="973"/>
                      </a:cubicBezTo>
                      <a:cubicBezTo>
                        <a:pt x="1033" y="583"/>
                        <a:pt x="608" y="259"/>
                        <a:pt x="137" y="11"/>
                      </a:cubicBezTo>
                      <a:cubicBezTo>
                        <a:pt x="124" y="4"/>
                        <a:pt x="10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7247;p57">
                  <a:extLst>
                    <a:ext uri="{FF2B5EF4-FFF2-40B4-BE49-F238E27FC236}">
                      <a16:creationId xmlns:a16="http://schemas.microsoft.com/office/drawing/2014/main" id="{91ADFB23-64DE-17BB-8023-93F3FB301879}"/>
                    </a:ext>
                  </a:extLst>
                </p:cNvPr>
                <p:cNvSpPr/>
                <p:nvPr/>
              </p:nvSpPr>
              <p:spPr>
                <a:xfrm>
                  <a:off x="7364420" y="2953289"/>
                  <a:ext cx="66230" cy="40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836" extrusionOk="0">
                      <a:moveTo>
                        <a:pt x="98" y="1"/>
                      </a:moveTo>
                      <a:cubicBezTo>
                        <a:pt x="63" y="1"/>
                        <a:pt x="30" y="24"/>
                        <a:pt x="14" y="58"/>
                      </a:cubicBezTo>
                      <a:cubicBezTo>
                        <a:pt x="0" y="102"/>
                        <a:pt x="23" y="152"/>
                        <a:pt x="67" y="166"/>
                      </a:cubicBezTo>
                      <a:cubicBezTo>
                        <a:pt x="489" y="311"/>
                        <a:pt x="879" y="532"/>
                        <a:pt x="1225" y="814"/>
                      </a:cubicBezTo>
                      <a:cubicBezTo>
                        <a:pt x="1239" y="828"/>
                        <a:pt x="1261" y="836"/>
                        <a:pt x="1278" y="836"/>
                      </a:cubicBezTo>
                      <a:cubicBezTo>
                        <a:pt x="1303" y="836"/>
                        <a:pt x="1326" y="825"/>
                        <a:pt x="1345" y="800"/>
                      </a:cubicBezTo>
                      <a:cubicBezTo>
                        <a:pt x="1373" y="761"/>
                        <a:pt x="1365" y="710"/>
                        <a:pt x="1331" y="683"/>
                      </a:cubicBezTo>
                      <a:cubicBezTo>
                        <a:pt x="971" y="384"/>
                        <a:pt x="567" y="158"/>
                        <a:pt x="123" y="5"/>
                      </a:cubicBezTo>
                      <a:cubicBezTo>
                        <a:pt x="115" y="2"/>
                        <a:pt x="106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" name="Google Shape;7248;p57">
                  <a:extLst>
                    <a:ext uri="{FF2B5EF4-FFF2-40B4-BE49-F238E27FC236}">
                      <a16:creationId xmlns:a16="http://schemas.microsoft.com/office/drawing/2014/main" id="{2D115B89-F3AD-8EDA-3E36-BBB814682219}"/>
                    </a:ext>
                  </a:extLst>
                </p:cNvPr>
                <p:cNvSpPr/>
                <p:nvPr/>
              </p:nvSpPr>
              <p:spPr>
                <a:xfrm>
                  <a:off x="7252396" y="3060396"/>
                  <a:ext cx="112456" cy="80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3" h="1668" extrusionOk="0">
                      <a:moveTo>
                        <a:pt x="1" y="0"/>
                      </a:moveTo>
                      <a:cubicBezTo>
                        <a:pt x="1" y="31"/>
                        <a:pt x="1" y="65"/>
                        <a:pt x="3" y="95"/>
                      </a:cubicBezTo>
                      <a:cubicBezTo>
                        <a:pt x="3" y="93"/>
                        <a:pt x="3" y="90"/>
                        <a:pt x="6" y="81"/>
                      </a:cubicBezTo>
                      <a:cubicBezTo>
                        <a:pt x="363" y="589"/>
                        <a:pt x="798" y="1044"/>
                        <a:pt x="1292" y="1420"/>
                      </a:cubicBezTo>
                      <a:cubicBezTo>
                        <a:pt x="1456" y="1545"/>
                        <a:pt x="1658" y="1667"/>
                        <a:pt x="1857" y="1667"/>
                      </a:cubicBezTo>
                      <a:cubicBezTo>
                        <a:pt x="1913" y="1667"/>
                        <a:pt x="1969" y="1657"/>
                        <a:pt x="2023" y="1635"/>
                      </a:cubicBezTo>
                      <a:cubicBezTo>
                        <a:pt x="2207" y="1566"/>
                        <a:pt x="2311" y="1367"/>
                        <a:pt x="2333" y="1169"/>
                      </a:cubicBezTo>
                      <a:cubicBezTo>
                        <a:pt x="1859" y="1086"/>
                        <a:pt x="1401" y="902"/>
                        <a:pt x="1013" y="623"/>
                      </a:cubicBezTo>
                      <a:cubicBezTo>
                        <a:pt x="690" y="385"/>
                        <a:pt x="386" y="81"/>
                        <a:pt x="1" y="0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" name="Google Shape;7249;p57">
                  <a:extLst>
                    <a:ext uri="{FF2B5EF4-FFF2-40B4-BE49-F238E27FC236}">
                      <a16:creationId xmlns:a16="http://schemas.microsoft.com/office/drawing/2014/main" id="{8F0444DA-5BB1-25D6-ADB8-DD8D41B7EEA7}"/>
                    </a:ext>
                  </a:extLst>
                </p:cNvPr>
                <p:cNvSpPr/>
                <p:nvPr/>
              </p:nvSpPr>
              <p:spPr>
                <a:xfrm>
                  <a:off x="7147891" y="2835046"/>
                  <a:ext cx="130484" cy="272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7" h="5643" extrusionOk="0">
                      <a:moveTo>
                        <a:pt x="1986" y="0"/>
                      </a:moveTo>
                      <a:cubicBezTo>
                        <a:pt x="1938" y="0"/>
                        <a:pt x="1890" y="3"/>
                        <a:pt x="1842" y="8"/>
                      </a:cubicBezTo>
                      <a:cubicBezTo>
                        <a:pt x="595" y="139"/>
                        <a:pt x="1" y="1607"/>
                        <a:pt x="185" y="2843"/>
                      </a:cubicBezTo>
                      <a:cubicBezTo>
                        <a:pt x="235" y="3161"/>
                        <a:pt x="336" y="3465"/>
                        <a:pt x="442" y="3766"/>
                      </a:cubicBezTo>
                      <a:cubicBezTo>
                        <a:pt x="562" y="4129"/>
                        <a:pt x="687" y="4489"/>
                        <a:pt x="810" y="4851"/>
                      </a:cubicBezTo>
                      <a:cubicBezTo>
                        <a:pt x="874" y="5044"/>
                        <a:pt x="944" y="5239"/>
                        <a:pt x="1069" y="5395"/>
                      </a:cubicBezTo>
                      <a:cubicBezTo>
                        <a:pt x="1182" y="5536"/>
                        <a:pt x="1356" y="5642"/>
                        <a:pt x="1533" y="5642"/>
                      </a:cubicBezTo>
                      <a:cubicBezTo>
                        <a:pt x="1554" y="5642"/>
                        <a:pt x="1574" y="5641"/>
                        <a:pt x="1594" y="5638"/>
                      </a:cubicBezTo>
                      <a:cubicBezTo>
                        <a:pt x="1647" y="5632"/>
                        <a:pt x="1689" y="5618"/>
                        <a:pt x="1731" y="5596"/>
                      </a:cubicBezTo>
                      <a:cubicBezTo>
                        <a:pt x="1368" y="5033"/>
                        <a:pt x="1100" y="4408"/>
                        <a:pt x="949" y="3752"/>
                      </a:cubicBezTo>
                      <a:cubicBezTo>
                        <a:pt x="896" y="3518"/>
                        <a:pt x="860" y="3272"/>
                        <a:pt x="908" y="3035"/>
                      </a:cubicBezTo>
                      <a:cubicBezTo>
                        <a:pt x="975" y="2728"/>
                        <a:pt x="1173" y="2472"/>
                        <a:pt x="1365" y="2226"/>
                      </a:cubicBezTo>
                      <a:cubicBezTo>
                        <a:pt x="1864" y="1573"/>
                        <a:pt x="2311" y="881"/>
                        <a:pt x="2707" y="164"/>
                      </a:cubicBezTo>
                      <a:cubicBezTo>
                        <a:pt x="2473" y="69"/>
                        <a:pt x="2232" y="0"/>
                        <a:pt x="1986" y="0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7250;p57">
                  <a:extLst>
                    <a:ext uri="{FF2B5EF4-FFF2-40B4-BE49-F238E27FC236}">
                      <a16:creationId xmlns:a16="http://schemas.microsoft.com/office/drawing/2014/main" id="{5BF40D9E-FEF8-EFA1-E78F-87639F4DCFE5}"/>
                    </a:ext>
                  </a:extLst>
                </p:cNvPr>
                <p:cNvSpPr/>
                <p:nvPr/>
              </p:nvSpPr>
              <p:spPr>
                <a:xfrm>
                  <a:off x="6615774" y="2278249"/>
                  <a:ext cx="662206" cy="7353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38" h="15255" extrusionOk="0">
                      <a:moveTo>
                        <a:pt x="1139" y="0"/>
                      </a:moveTo>
                      <a:cubicBezTo>
                        <a:pt x="972" y="0"/>
                        <a:pt x="807" y="49"/>
                        <a:pt x="654" y="169"/>
                      </a:cubicBezTo>
                      <a:cubicBezTo>
                        <a:pt x="45" y="640"/>
                        <a:pt x="1" y="1867"/>
                        <a:pt x="34" y="2551"/>
                      </a:cubicBezTo>
                      <a:cubicBezTo>
                        <a:pt x="179" y="5246"/>
                        <a:pt x="1834" y="7614"/>
                        <a:pt x="3661" y="9598"/>
                      </a:cubicBezTo>
                      <a:cubicBezTo>
                        <a:pt x="5578" y="11685"/>
                        <a:pt x="7754" y="13529"/>
                        <a:pt x="10119" y="15080"/>
                      </a:cubicBezTo>
                      <a:cubicBezTo>
                        <a:pt x="10253" y="15164"/>
                        <a:pt x="10403" y="15255"/>
                        <a:pt x="10556" y="15255"/>
                      </a:cubicBezTo>
                      <a:cubicBezTo>
                        <a:pt x="10585" y="15255"/>
                        <a:pt x="10615" y="15252"/>
                        <a:pt x="10644" y="15244"/>
                      </a:cubicBezTo>
                      <a:cubicBezTo>
                        <a:pt x="10789" y="15208"/>
                        <a:pt x="10895" y="15083"/>
                        <a:pt x="10990" y="14968"/>
                      </a:cubicBezTo>
                      <a:cubicBezTo>
                        <a:pt x="11986" y="13735"/>
                        <a:pt x="12867" y="12404"/>
                        <a:pt x="13629" y="11015"/>
                      </a:cubicBezTo>
                      <a:cubicBezTo>
                        <a:pt x="13676" y="10920"/>
                        <a:pt x="13729" y="10823"/>
                        <a:pt x="13732" y="10714"/>
                      </a:cubicBezTo>
                      <a:cubicBezTo>
                        <a:pt x="13738" y="10527"/>
                        <a:pt x="13587" y="10371"/>
                        <a:pt x="13448" y="10242"/>
                      </a:cubicBezTo>
                      <a:cubicBezTo>
                        <a:pt x="9924" y="6998"/>
                        <a:pt x="6311" y="3851"/>
                        <a:pt x="2615" y="810"/>
                      </a:cubicBezTo>
                      <a:cubicBezTo>
                        <a:pt x="2237" y="498"/>
                        <a:pt x="1671" y="0"/>
                        <a:pt x="11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7251;p57">
                  <a:extLst>
                    <a:ext uri="{FF2B5EF4-FFF2-40B4-BE49-F238E27FC236}">
                      <a16:creationId xmlns:a16="http://schemas.microsoft.com/office/drawing/2014/main" id="{E9589FE2-035B-430A-754A-A0A7BE876DB5}"/>
                    </a:ext>
                  </a:extLst>
                </p:cNvPr>
                <p:cNvSpPr/>
                <p:nvPr/>
              </p:nvSpPr>
              <p:spPr>
                <a:xfrm>
                  <a:off x="7040879" y="2634664"/>
                  <a:ext cx="237108" cy="37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9" h="7858" extrusionOk="0">
                      <a:moveTo>
                        <a:pt x="1487" y="0"/>
                      </a:moveTo>
                      <a:cubicBezTo>
                        <a:pt x="1855" y="1797"/>
                        <a:pt x="1685" y="3705"/>
                        <a:pt x="966" y="5393"/>
                      </a:cubicBezTo>
                      <a:cubicBezTo>
                        <a:pt x="742" y="5914"/>
                        <a:pt x="441" y="6439"/>
                        <a:pt x="0" y="6779"/>
                      </a:cubicBezTo>
                      <a:cubicBezTo>
                        <a:pt x="427" y="7089"/>
                        <a:pt x="859" y="7393"/>
                        <a:pt x="1300" y="7683"/>
                      </a:cubicBezTo>
                      <a:cubicBezTo>
                        <a:pt x="1434" y="7768"/>
                        <a:pt x="1584" y="7858"/>
                        <a:pt x="1737" y="7858"/>
                      </a:cubicBezTo>
                      <a:cubicBezTo>
                        <a:pt x="1766" y="7858"/>
                        <a:pt x="1796" y="7855"/>
                        <a:pt x="1825" y="7848"/>
                      </a:cubicBezTo>
                      <a:cubicBezTo>
                        <a:pt x="1970" y="7811"/>
                        <a:pt x="2076" y="7686"/>
                        <a:pt x="2171" y="7572"/>
                      </a:cubicBezTo>
                      <a:cubicBezTo>
                        <a:pt x="3167" y="6336"/>
                        <a:pt x="4048" y="5008"/>
                        <a:pt x="4810" y="3616"/>
                      </a:cubicBezTo>
                      <a:cubicBezTo>
                        <a:pt x="4857" y="3524"/>
                        <a:pt x="4910" y="3426"/>
                        <a:pt x="4913" y="3317"/>
                      </a:cubicBezTo>
                      <a:cubicBezTo>
                        <a:pt x="4919" y="3127"/>
                        <a:pt x="4768" y="2974"/>
                        <a:pt x="4629" y="2846"/>
                      </a:cubicBezTo>
                      <a:cubicBezTo>
                        <a:pt x="3588" y="1892"/>
                        <a:pt x="2542" y="943"/>
                        <a:pt x="14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7252;p57">
                  <a:extLst>
                    <a:ext uri="{FF2B5EF4-FFF2-40B4-BE49-F238E27FC236}">
                      <a16:creationId xmlns:a16="http://schemas.microsoft.com/office/drawing/2014/main" id="{56133A7A-1166-6F61-17E0-A3AC3AE5ADAB}"/>
                    </a:ext>
                  </a:extLst>
                </p:cNvPr>
                <p:cNvSpPr/>
                <p:nvPr/>
              </p:nvSpPr>
              <p:spPr>
                <a:xfrm>
                  <a:off x="7044205" y="2722732"/>
                  <a:ext cx="233782" cy="2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0" h="6031" extrusionOk="0">
                      <a:moveTo>
                        <a:pt x="3446" y="0"/>
                      </a:moveTo>
                      <a:cubicBezTo>
                        <a:pt x="3064" y="952"/>
                        <a:pt x="2660" y="1900"/>
                        <a:pt x="2118" y="2771"/>
                      </a:cubicBezTo>
                      <a:cubicBezTo>
                        <a:pt x="1569" y="3649"/>
                        <a:pt x="871" y="4450"/>
                        <a:pt x="1" y="5005"/>
                      </a:cubicBezTo>
                      <a:cubicBezTo>
                        <a:pt x="408" y="5298"/>
                        <a:pt x="818" y="5580"/>
                        <a:pt x="1231" y="5856"/>
                      </a:cubicBezTo>
                      <a:cubicBezTo>
                        <a:pt x="1365" y="5941"/>
                        <a:pt x="1515" y="6031"/>
                        <a:pt x="1668" y="6031"/>
                      </a:cubicBezTo>
                      <a:cubicBezTo>
                        <a:pt x="1697" y="6031"/>
                        <a:pt x="1727" y="6028"/>
                        <a:pt x="1756" y="6021"/>
                      </a:cubicBezTo>
                      <a:cubicBezTo>
                        <a:pt x="1901" y="5984"/>
                        <a:pt x="2007" y="5859"/>
                        <a:pt x="2102" y="5745"/>
                      </a:cubicBezTo>
                      <a:cubicBezTo>
                        <a:pt x="3098" y="4509"/>
                        <a:pt x="3979" y="3181"/>
                        <a:pt x="4741" y="1789"/>
                      </a:cubicBezTo>
                      <a:cubicBezTo>
                        <a:pt x="4788" y="1697"/>
                        <a:pt x="4841" y="1599"/>
                        <a:pt x="4844" y="1490"/>
                      </a:cubicBezTo>
                      <a:cubicBezTo>
                        <a:pt x="4850" y="1300"/>
                        <a:pt x="4699" y="1147"/>
                        <a:pt x="4560" y="1019"/>
                      </a:cubicBezTo>
                      <a:cubicBezTo>
                        <a:pt x="4188" y="678"/>
                        <a:pt x="3820" y="338"/>
                        <a:pt x="344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7253;p57">
                  <a:extLst>
                    <a:ext uri="{FF2B5EF4-FFF2-40B4-BE49-F238E27FC236}">
                      <a16:creationId xmlns:a16="http://schemas.microsoft.com/office/drawing/2014/main" id="{5A10C941-7E8C-CD04-42F9-67D2ED70F136}"/>
                    </a:ext>
                  </a:extLst>
                </p:cNvPr>
                <p:cNvSpPr/>
                <p:nvPr/>
              </p:nvSpPr>
              <p:spPr>
                <a:xfrm>
                  <a:off x="7044205" y="2722732"/>
                  <a:ext cx="199510" cy="27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9" h="5748" extrusionOk="0">
                      <a:moveTo>
                        <a:pt x="3446" y="0"/>
                      </a:moveTo>
                      <a:cubicBezTo>
                        <a:pt x="3064" y="952"/>
                        <a:pt x="2660" y="1900"/>
                        <a:pt x="2118" y="2771"/>
                      </a:cubicBezTo>
                      <a:cubicBezTo>
                        <a:pt x="1569" y="3649"/>
                        <a:pt x="871" y="4450"/>
                        <a:pt x="1" y="5002"/>
                      </a:cubicBezTo>
                      <a:cubicBezTo>
                        <a:pt x="352" y="5256"/>
                        <a:pt x="710" y="5507"/>
                        <a:pt x="1072" y="5747"/>
                      </a:cubicBezTo>
                      <a:cubicBezTo>
                        <a:pt x="2414" y="4291"/>
                        <a:pt x="3365" y="2497"/>
                        <a:pt x="4138" y="631"/>
                      </a:cubicBezTo>
                      <a:cubicBezTo>
                        <a:pt x="3907" y="422"/>
                        <a:pt x="3678" y="210"/>
                        <a:pt x="34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7254;p57">
                  <a:extLst>
                    <a:ext uri="{FF2B5EF4-FFF2-40B4-BE49-F238E27FC236}">
                      <a16:creationId xmlns:a16="http://schemas.microsoft.com/office/drawing/2014/main" id="{01C84B3C-1E0A-A1F4-4B9B-BB8D4BC01A78}"/>
                    </a:ext>
                  </a:extLst>
                </p:cNvPr>
                <p:cNvSpPr/>
                <p:nvPr/>
              </p:nvSpPr>
              <p:spPr>
                <a:xfrm>
                  <a:off x="6201032" y="1627551"/>
                  <a:ext cx="847545" cy="81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3" h="16843" extrusionOk="0">
                      <a:moveTo>
                        <a:pt x="6727" y="0"/>
                      </a:moveTo>
                      <a:cubicBezTo>
                        <a:pt x="5025" y="1448"/>
                        <a:pt x="3458" y="3047"/>
                        <a:pt x="2049" y="4771"/>
                      </a:cubicBezTo>
                      <a:cubicBezTo>
                        <a:pt x="1683" y="5223"/>
                        <a:pt x="1217" y="4877"/>
                        <a:pt x="598" y="5970"/>
                      </a:cubicBezTo>
                      <a:cubicBezTo>
                        <a:pt x="1" y="7025"/>
                        <a:pt x="138" y="8266"/>
                        <a:pt x="369" y="9452"/>
                      </a:cubicBezTo>
                      <a:cubicBezTo>
                        <a:pt x="609" y="10638"/>
                        <a:pt x="1159" y="11743"/>
                        <a:pt x="1856" y="12730"/>
                      </a:cubicBezTo>
                      <a:cubicBezTo>
                        <a:pt x="2821" y="14097"/>
                        <a:pt x="4085" y="15266"/>
                        <a:pt x="5583" y="16005"/>
                      </a:cubicBezTo>
                      <a:cubicBezTo>
                        <a:pt x="6671" y="16541"/>
                        <a:pt x="7882" y="16842"/>
                        <a:pt x="9088" y="16842"/>
                      </a:cubicBezTo>
                      <a:cubicBezTo>
                        <a:pt x="9547" y="16842"/>
                        <a:pt x="10004" y="16799"/>
                        <a:pt x="10454" y="16708"/>
                      </a:cubicBezTo>
                      <a:cubicBezTo>
                        <a:pt x="12594" y="16279"/>
                        <a:pt x="14388" y="14862"/>
                        <a:pt x="15973" y="13363"/>
                      </a:cubicBezTo>
                      <a:cubicBezTo>
                        <a:pt x="16519" y="12847"/>
                        <a:pt x="17075" y="12284"/>
                        <a:pt x="17312" y="11564"/>
                      </a:cubicBezTo>
                      <a:cubicBezTo>
                        <a:pt x="17582" y="10741"/>
                        <a:pt x="17393" y="9843"/>
                        <a:pt x="17128" y="9017"/>
                      </a:cubicBezTo>
                      <a:cubicBezTo>
                        <a:pt x="16028" y="5605"/>
                        <a:pt x="13576" y="2656"/>
                        <a:pt x="10432" y="943"/>
                      </a:cubicBezTo>
                      <a:cubicBezTo>
                        <a:pt x="9723" y="558"/>
                        <a:pt x="8956" y="229"/>
                        <a:pt x="8147" y="221"/>
                      </a:cubicBezTo>
                      <a:cubicBezTo>
                        <a:pt x="8143" y="221"/>
                        <a:pt x="8139" y="221"/>
                        <a:pt x="8135" y="221"/>
                      </a:cubicBezTo>
                      <a:cubicBezTo>
                        <a:pt x="7678" y="221"/>
                        <a:pt x="7183" y="64"/>
                        <a:pt x="6727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7255;p57">
                  <a:extLst>
                    <a:ext uri="{FF2B5EF4-FFF2-40B4-BE49-F238E27FC236}">
                      <a16:creationId xmlns:a16="http://schemas.microsoft.com/office/drawing/2014/main" id="{34E90CC3-D844-18B7-CDB3-8933436BEA62}"/>
                    </a:ext>
                  </a:extLst>
                </p:cNvPr>
                <p:cNvSpPr/>
                <p:nvPr/>
              </p:nvSpPr>
              <p:spPr>
                <a:xfrm>
                  <a:off x="6209275" y="2007731"/>
                  <a:ext cx="584455" cy="43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25" h="8956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1" y="519"/>
                        <a:pt x="98" y="1049"/>
                        <a:pt x="198" y="1565"/>
                      </a:cubicBezTo>
                      <a:cubicBezTo>
                        <a:pt x="438" y="2751"/>
                        <a:pt x="988" y="3856"/>
                        <a:pt x="1685" y="4843"/>
                      </a:cubicBezTo>
                      <a:cubicBezTo>
                        <a:pt x="2650" y="6210"/>
                        <a:pt x="3914" y="7379"/>
                        <a:pt x="5412" y="8118"/>
                      </a:cubicBezTo>
                      <a:cubicBezTo>
                        <a:pt x="6500" y="8654"/>
                        <a:pt x="7711" y="8955"/>
                        <a:pt x="8917" y="8955"/>
                      </a:cubicBezTo>
                      <a:cubicBezTo>
                        <a:pt x="9376" y="8955"/>
                        <a:pt x="9833" y="8912"/>
                        <a:pt x="10283" y="8821"/>
                      </a:cubicBezTo>
                      <a:cubicBezTo>
                        <a:pt x="10925" y="8693"/>
                        <a:pt x="11539" y="8473"/>
                        <a:pt x="12125" y="8191"/>
                      </a:cubicBezTo>
                      <a:cubicBezTo>
                        <a:pt x="12077" y="8141"/>
                        <a:pt x="12021" y="8099"/>
                        <a:pt x="11954" y="8071"/>
                      </a:cubicBezTo>
                      <a:cubicBezTo>
                        <a:pt x="11855" y="8029"/>
                        <a:pt x="11746" y="8018"/>
                        <a:pt x="11635" y="8018"/>
                      </a:cubicBezTo>
                      <a:cubicBezTo>
                        <a:pt x="11600" y="8018"/>
                        <a:pt x="11565" y="8019"/>
                        <a:pt x="11530" y="8021"/>
                      </a:cubicBezTo>
                      <a:cubicBezTo>
                        <a:pt x="11231" y="8028"/>
                        <a:pt x="10930" y="8032"/>
                        <a:pt x="10630" y="8032"/>
                      </a:cubicBezTo>
                      <a:cubicBezTo>
                        <a:pt x="9486" y="8032"/>
                        <a:pt x="8341" y="7963"/>
                        <a:pt x="7237" y="7680"/>
                      </a:cubicBezTo>
                      <a:cubicBezTo>
                        <a:pt x="4821" y="7067"/>
                        <a:pt x="2709" y="5432"/>
                        <a:pt x="1384" y="3320"/>
                      </a:cubicBezTo>
                      <a:cubicBezTo>
                        <a:pt x="745" y="2296"/>
                        <a:pt x="282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7256;p57">
                  <a:extLst>
                    <a:ext uri="{FF2B5EF4-FFF2-40B4-BE49-F238E27FC236}">
                      <a16:creationId xmlns:a16="http://schemas.microsoft.com/office/drawing/2014/main" id="{6DB8FB98-3D1B-2C74-604F-766A3BE57BF5}"/>
                    </a:ext>
                  </a:extLst>
                </p:cNvPr>
                <p:cNvSpPr/>
                <p:nvPr/>
              </p:nvSpPr>
              <p:spPr>
                <a:xfrm>
                  <a:off x="6390520" y="1627407"/>
                  <a:ext cx="658205" cy="685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4229" extrusionOk="0">
                      <a:moveTo>
                        <a:pt x="2796" y="1"/>
                      </a:moveTo>
                      <a:cubicBezTo>
                        <a:pt x="1820" y="832"/>
                        <a:pt x="891" y="1713"/>
                        <a:pt x="1" y="2640"/>
                      </a:cubicBezTo>
                      <a:cubicBezTo>
                        <a:pt x="1929" y="3909"/>
                        <a:pt x="4172" y="4696"/>
                        <a:pt x="6470" y="4883"/>
                      </a:cubicBezTo>
                      <a:cubicBezTo>
                        <a:pt x="6521" y="4885"/>
                        <a:pt x="6576" y="4894"/>
                        <a:pt x="6618" y="4922"/>
                      </a:cubicBezTo>
                      <a:cubicBezTo>
                        <a:pt x="6685" y="4969"/>
                        <a:pt x="6696" y="5064"/>
                        <a:pt x="6699" y="5148"/>
                      </a:cubicBezTo>
                      <a:cubicBezTo>
                        <a:pt x="6825" y="7533"/>
                        <a:pt x="7413" y="9899"/>
                        <a:pt x="8426" y="12064"/>
                      </a:cubicBezTo>
                      <a:cubicBezTo>
                        <a:pt x="8777" y="12814"/>
                        <a:pt x="9224" y="13584"/>
                        <a:pt x="9974" y="13933"/>
                      </a:cubicBezTo>
                      <a:cubicBezTo>
                        <a:pt x="10317" y="14092"/>
                        <a:pt x="10702" y="14148"/>
                        <a:pt x="11076" y="14228"/>
                      </a:cubicBezTo>
                      <a:cubicBezTo>
                        <a:pt x="11403" y="13947"/>
                        <a:pt x="11724" y="13657"/>
                        <a:pt x="12039" y="13364"/>
                      </a:cubicBezTo>
                      <a:cubicBezTo>
                        <a:pt x="12594" y="12850"/>
                        <a:pt x="13144" y="12290"/>
                        <a:pt x="13381" y="11573"/>
                      </a:cubicBezTo>
                      <a:cubicBezTo>
                        <a:pt x="13654" y="10750"/>
                        <a:pt x="13462" y="9848"/>
                        <a:pt x="13197" y="9023"/>
                      </a:cubicBezTo>
                      <a:cubicBezTo>
                        <a:pt x="12097" y="5611"/>
                        <a:pt x="9645" y="2662"/>
                        <a:pt x="6501" y="949"/>
                      </a:cubicBezTo>
                      <a:cubicBezTo>
                        <a:pt x="5792" y="567"/>
                        <a:pt x="5025" y="235"/>
                        <a:pt x="4216" y="227"/>
                      </a:cubicBezTo>
                      <a:cubicBezTo>
                        <a:pt x="3756" y="224"/>
                        <a:pt x="3254" y="65"/>
                        <a:pt x="2796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7257;p57">
                  <a:extLst>
                    <a:ext uri="{FF2B5EF4-FFF2-40B4-BE49-F238E27FC236}">
                      <a16:creationId xmlns:a16="http://schemas.microsoft.com/office/drawing/2014/main" id="{D2E0F785-2CC9-3F7B-8E98-81A0968E8E4C}"/>
                    </a:ext>
                  </a:extLst>
                </p:cNvPr>
                <p:cNvSpPr/>
                <p:nvPr/>
              </p:nvSpPr>
              <p:spPr>
                <a:xfrm>
                  <a:off x="6790222" y="2301145"/>
                  <a:ext cx="152368" cy="141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1" h="2938" extrusionOk="0">
                      <a:moveTo>
                        <a:pt x="1577" y="0"/>
                      </a:moveTo>
                      <a:cubicBezTo>
                        <a:pt x="871" y="0"/>
                        <a:pt x="249" y="513"/>
                        <a:pt x="131" y="1233"/>
                      </a:cubicBezTo>
                      <a:cubicBezTo>
                        <a:pt x="0" y="2034"/>
                        <a:pt x="544" y="2787"/>
                        <a:pt x="1345" y="2918"/>
                      </a:cubicBezTo>
                      <a:cubicBezTo>
                        <a:pt x="1424" y="2931"/>
                        <a:pt x="1503" y="2937"/>
                        <a:pt x="1580" y="2937"/>
                      </a:cubicBezTo>
                      <a:cubicBezTo>
                        <a:pt x="2288" y="2937"/>
                        <a:pt x="2912" y="2426"/>
                        <a:pt x="3030" y="1705"/>
                      </a:cubicBezTo>
                      <a:cubicBezTo>
                        <a:pt x="3161" y="904"/>
                        <a:pt x="2617" y="151"/>
                        <a:pt x="1816" y="20"/>
                      </a:cubicBezTo>
                      <a:cubicBezTo>
                        <a:pt x="1736" y="7"/>
                        <a:pt x="1656" y="0"/>
                        <a:pt x="1577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7258;p57">
                  <a:extLst>
                    <a:ext uri="{FF2B5EF4-FFF2-40B4-BE49-F238E27FC236}">
                      <a16:creationId xmlns:a16="http://schemas.microsoft.com/office/drawing/2014/main" id="{BE9BED8D-A729-E73E-CD24-9BA88DEB4B25}"/>
                    </a:ext>
                  </a:extLst>
                </p:cNvPr>
                <p:cNvSpPr/>
                <p:nvPr/>
              </p:nvSpPr>
              <p:spPr>
                <a:xfrm>
                  <a:off x="6613653" y="2187626"/>
                  <a:ext cx="138823" cy="138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0" h="2883" extrusionOk="0">
                      <a:moveTo>
                        <a:pt x="1440" y="1"/>
                      </a:moveTo>
                      <a:cubicBezTo>
                        <a:pt x="645" y="1"/>
                        <a:pt x="0" y="645"/>
                        <a:pt x="0" y="1443"/>
                      </a:cubicBezTo>
                      <a:cubicBezTo>
                        <a:pt x="0" y="2238"/>
                        <a:pt x="645" y="2883"/>
                        <a:pt x="1440" y="2883"/>
                      </a:cubicBezTo>
                      <a:cubicBezTo>
                        <a:pt x="2235" y="2883"/>
                        <a:pt x="2879" y="2238"/>
                        <a:pt x="2879" y="1443"/>
                      </a:cubicBezTo>
                      <a:cubicBezTo>
                        <a:pt x="2879" y="645"/>
                        <a:pt x="2235" y="1"/>
                        <a:pt x="1440" y="1"/>
                      </a:cubicBezTo>
                      <a:close/>
                    </a:path>
                  </a:pathLst>
                </a:custGeom>
                <a:solidFill>
                  <a:srgbClr val="FDA1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7259;p57">
                  <a:extLst>
                    <a:ext uri="{FF2B5EF4-FFF2-40B4-BE49-F238E27FC236}">
                      <a16:creationId xmlns:a16="http://schemas.microsoft.com/office/drawing/2014/main" id="{8FA709EE-0B0F-A12A-67BD-D6DE76BDFCC7}"/>
                    </a:ext>
                  </a:extLst>
                </p:cNvPr>
                <p:cNvSpPr/>
                <p:nvPr/>
              </p:nvSpPr>
              <p:spPr>
                <a:xfrm>
                  <a:off x="6432360" y="1930317"/>
                  <a:ext cx="160611" cy="121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2" h="2527" extrusionOk="0">
                      <a:moveTo>
                        <a:pt x="3141" y="1"/>
                      </a:moveTo>
                      <a:cubicBezTo>
                        <a:pt x="3092" y="1"/>
                        <a:pt x="3044" y="22"/>
                        <a:pt x="3011" y="63"/>
                      </a:cubicBezTo>
                      <a:cubicBezTo>
                        <a:pt x="2651" y="501"/>
                        <a:pt x="2252" y="906"/>
                        <a:pt x="1828" y="1277"/>
                      </a:cubicBezTo>
                      <a:cubicBezTo>
                        <a:pt x="1677" y="1405"/>
                        <a:pt x="1521" y="1534"/>
                        <a:pt x="1340" y="1587"/>
                      </a:cubicBezTo>
                      <a:cubicBezTo>
                        <a:pt x="1296" y="1599"/>
                        <a:pt x="1247" y="1606"/>
                        <a:pt x="1197" y="1606"/>
                      </a:cubicBezTo>
                      <a:cubicBezTo>
                        <a:pt x="1090" y="1606"/>
                        <a:pt x="979" y="1574"/>
                        <a:pt x="913" y="1492"/>
                      </a:cubicBezTo>
                      <a:cubicBezTo>
                        <a:pt x="879" y="1447"/>
                        <a:pt x="851" y="1386"/>
                        <a:pt x="821" y="1316"/>
                      </a:cubicBezTo>
                      <a:cubicBezTo>
                        <a:pt x="765" y="1185"/>
                        <a:pt x="695" y="1026"/>
                        <a:pt x="530" y="942"/>
                      </a:cubicBezTo>
                      <a:cubicBezTo>
                        <a:pt x="507" y="930"/>
                        <a:pt x="481" y="923"/>
                        <a:pt x="455" y="923"/>
                      </a:cubicBezTo>
                      <a:cubicBezTo>
                        <a:pt x="423" y="923"/>
                        <a:pt x="390" y="933"/>
                        <a:pt x="360" y="953"/>
                      </a:cubicBezTo>
                      <a:cubicBezTo>
                        <a:pt x="134" y="1112"/>
                        <a:pt x="0" y="1402"/>
                        <a:pt x="14" y="1712"/>
                      </a:cubicBezTo>
                      <a:cubicBezTo>
                        <a:pt x="26" y="1941"/>
                        <a:pt x="109" y="2181"/>
                        <a:pt x="265" y="2446"/>
                      </a:cubicBezTo>
                      <a:cubicBezTo>
                        <a:pt x="302" y="2499"/>
                        <a:pt x="352" y="2527"/>
                        <a:pt x="413" y="2527"/>
                      </a:cubicBezTo>
                      <a:cubicBezTo>
                        <a:pt x="444" y="2527"/>
                        <a:pt x="472" y="2518"/>
                        <a:pt x="491" y="2507"/>
                      </a:cubicBezTo>
                      <a:cubicBezTo>
                        <a:pt x="572" y="2463"/>
                        <a:pt x="600" y="2357"/>
                        <a:pt x="550" y="2278"/>
                      </a:cubicBezTo>
                      <a:cubicBezTo>
                        <a:pt x="422" y="2061"/>
                        <a:pt x="355" y="1874"/>
                        <a:pt x="349" y="1701"/>
                      </a:cubicBezTo>
                      <a:cubicBezTo>
                        <a:pt x="346" y="1567"/>
                        <a:pt x="383" y="1430"/>
                        <a:pt x="452" y="1333"/>
                      </a:cubicBezTo>
                      <a:cubicBezTo>
                        <a:pt x="475" y="1363"/>
                        <a:pt x="491" y="1408"/>
                        <a:pt x="514" y="1455"/>
                      </a:cubicBezTo>
                      <a:cubicBezTo>
                        <a:pt x="547" y="1539"/>
                        <a:pt x="589" y="1628"/>
                        <a:pt x="656" y="1709"/>
                      </a:cubicBezTo>
                      <a:cubicBezTo>
                        <a:pt x="792" y="1876"/>
                        <a:pt x="999" y="1942"/>
                        <a:pt x="1197" y="1942"/>
                      </a:cubicBezTo>
                      <a:cubicBezTo>
                        <a:pt x="1280" y="1942"/>
                        <a:pt x="1361" y="1931"/>
                        <a:pt x="1434" y="1910"/>
                      </a:cubicBezTo>
                      <a:cubicBezTo>
                        <a:pt x="1680" y="1840"/>
                        <a:pt x="1884" y="1679"/>
                        <a:pt x="2051" y="1531"/>
                      </a:cubicBezTo>
                      <a:cubicBezTo>
                        <a:pt x="2489" y="1151"/>
                        <a:pt x="2902" y="730"/>
                        <a:pt x="3270" y="275"/>
                      </a:cubicBezTo>
                      <a:cubicBezTo>
                        <a:pt x="3331" y="203"/>
                        <a:pt x="3320" y="97"/>
                        <a:pt x="3248" y="38"/>
                      </a:cubicBezTo>
                      <a:cubicBezTo>
                        <a:pt x="3215" y="13"/>
                        <a:pt x="3178" y="1"/>
                        <a:pt x="3141" y="1"/>
                      </a:cubicBezTo>
                      <a:close/>
                    </a:path>
                  </a:pathLst>
                </a:custGeom>
                <a:solidFill>
                  <a:srgbClr val="91585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7260;p57">
                  <a:extLst>
                    <a:ext uri="{FF2B5EF4-FFF2-40B4-BE49-F238E27FC236}">
                      <a16:creationId xmlns:a16="http://schemas.microsoft.com/office/drawing/2014/main" id="{83C4D9D0-99FB-901A-D757-7B8834BEE6E3}"/>
                    </a:ext>
                  </a:extLst>
                </p:cNvPr>
                <p:cNvSpPr/>
                <p:nvPr/>
              </p:nvSpPr>
              <p:spPr>
                <a:xfrm>
                  <a:off x="6373070" y="2046439"/>
                  <a:ext cx="139064" cy="10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5" h="2202" extrusionOk="0">
                      <a:moveTo>
                        <a:pt x="190" y="1"/>
                      </a:moveTo>
                      <a:cubicBezTo>
                        <a:pt x="173" y="1"/>
                        <a:pt x="155" y="3"/>
                        <a:pt x="137" y="9"/>
                      </a:cubicBezTo>
                      <a:cubicBezTo>
                        <a:pt x="45" y="37"/>
                        <a:pt x="0" y="132"/>
                        <a:pt x="28" y="221"/>
                      </a:cubicBezTo>
                      <a:cubicBezTo>
                        <a:pt x="399" y="1340"/>
                        <a:pt x="1526" y="2174"/>
                        <a:pt x="2706" y="2202"/>
                      </a:cubicBezTo>
                      <a:lnTo>
                        <a:pt x="2709" y="2202"/>
                      </a:lnTo>
                      <a:cubicBezTo>
                        <a:pt x="2798" y="2202"/>
                        <a:pt x="2876" y="2132"/>
                        <a:pt x="2879" y="2043"/>
                      </a:cubicBezTo>
                      <a:cubicBezTo>
                        <a:pt x="2885" y="1951"/>
                        <a:pt x="2809" y="1875"/>
                        <a:pt x="2717" y="1870"/>
                      </a:cubicBezTo>
                      <a:cubicBezTo>
                        <a:pt x="1674" y="1842"/>
                        <a:pt x="681" y="1102"/>
                        <a:pt x="349" y="118"/>
                      </a:cubicBezTo>
                      <a:cubicBezTo>
                        <a:pt x="327" y="44"/>
                        <a:pt x="26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7261;p57">
                  <a:extLst>
                    <a:ext uri="{FF2B5EF4-FFF2-40B4-BE49-F238E27FC236}">
                      <a16:creationId xmlns:a16="http://schemas.microsoft.com/office/drawing/2014/main" id="{6390CF38-91E3-3941-5BE7-E2358C16F0C0}"/>
                    </a:ext>
                  </a:extLst>
                </p:cNvPr>
                <p:cNvSpPr/>
                <p:nvPr/>
              </p:nvSpPr>
              <p:spPr>
                <a:xfrm rot="-1120193">
                  <a:off x="6459787" y="1804651"/>
                  <a:ext cx="35814" cy="73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1516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4" y="171"/>
                        <a:pt x="73" y="299"/>
                        <a:pt x="104" y="422"/>
                      </a:cubicBezTo>
                      <a:cubicBezTo>
                        <a:pt x="140" y="545"/>
                        <a:pt x="171" y="656"/>
                        <a:pt x="204" y="768"/>
                      </a:cubicBezTo>
                      <a:lnTo>
                        <a:pt x="313" y="1108"/>
                      </a:lnTo>
                      <a:cubicBezTo>
                        <a:pt x="355" y="1228"/>
                        <a:pt x="397" y="1356"/>
                        <a:pt x="461" y="1515"/>
                      </a:cubicBezTo>
                      <a:cubicBezTo>
                        <a:pt x="600" y="1409"/>
                        <a:pt x="676" y="1256"/>
                        <a:pt x="709" y="1097"/>
                      </a:cubicBezTo>
                      <a:cubicBezTo>
                        <a:pt x="743" y="938"/>
                        <a:pt x="737" y="770"/>
                        <a:pt x="687" y="617"/>
                      </a:cubicBezTo>
                      <a:cubicBezTo>
                        <a:pt x="642" y="464"/>
                        <a:pt x="556" y="316"/>
                        <a:pt x="439" y="204"/>
                      </a:cubicBezTo>
                      <a:cubicBezTo>
                        <a:pt x="324" y="98"/>
                        <a:pt x="174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7262;p57">
                  <a:extLst>
                    <a:ext uri="{FF2B5EF4-FFF2-40B4-BE49-F238E27FC236}">
                      <a16:creationId xmlns:a16="http://schemas.microsoft.com/office/drawing/2014/main" id="{70FA5FC5-99F6-8384-B69C-19DAE21BA3C1}"/>
                    </a:ext>
                  </a:extLst>
                </p:cNvPr>
                <p:cNvSpPr/>
                <p:nvPr/>
              </p:nvSpPr>
              <p:spPr>
                <a:xfrm rot="1460632">
                  <a:off x="6633271" y="2036509"/>
                  <a:ext cx="90960" cy="47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" h="989" extrusionOk="0">
                      <a:moveTo>
                        <a:pt x="635" y="1"/>
                      </a:moveTo>
                      <a:cubicBezTo>
                        <a:pt x="599" y="1"/>
                        <a:pt x="563" y="2"/>
                        <a:pt x="528" y="6"/>
                      </a:cubicBezTo>
                      <a:cubicBezTo>
                        <a:pt x="335" y="22"/>
                        <a:pt x="145" y="87"/>
                        <a:pt x="0" y="215"/>
                      </a:cubicBezTo>
                      <a:lnTo>
                        <a:pt x="486" y="382"/>
                      </a:lnTo>
                      <a:cubicBezTo>
                        <a:pt x="631" y="435"/>
                        <a:pt x="768" y="491"/>
                        <a:pt x="904" y="547"/>
                      </a:cubicBezTo>
                      <a:cubicBezTo>
                        <a:pt x="1175" y="661"/>
                        <a:pt x="1426" y="787"/>
                        <a:pt x="1740" y="954"/>
                      </a:cubicBezTo>
                      <a:lnTo>
                        <a:pt x="1740" y="954"/>
                      </a:lnTo>
                      <a:cubicBezTo>
                        <a:pt x="1741" y="955"/>
                        <a:pt x="1741" y="956"/>
                        <a:pt x="1741" y="957"/>
                      </a:cubicBezTo>
                      <a:lnTo>
                        <a:pt x="1743" y="955"/>
                      </a:lnTo>
                      <a:lnTo>
                        <a:pt x="1743" y="955"/>
                      </a:lnTo>
                      <a:lnTo>
                        <a:pt x="1789" y="982"/>
                      </a:lnTo>
                      <a:cubicBezTo>
                        <a:pt x="1797" y="986"/>
                        <a:pt x="1806" y="988"/>
                        <a:pt x="1815" y="988"/>
                      </a:cubicBezTo>
                      <a:cubicBezTo>
                        <a:pt x="1836" y="988"/>
                        <a:pt x="1858" y="977"/>
                        <a:pt x="1870" y="957"/>
                      </a:cubicBezTo>
                      <a:cubicBezTo>
                        <a:pt x="1886" y="929"/>
                        <a:pt x="1875" y="896"/>
                        <a:pt x="1847" y="876"/>
                      </a:cubicBezTo>
                      <a:cubicBezTo>
                        <a:pt x="1847" y="876"/>
                        <a:pt x="1846" y="876"/>
                        <a:pt x="1846" y="875"/>
                      </a:cubicBezTo>
                      <a:lnTo>
                        <a:pt x="1846" y="875"/>
                      </a:lnTo>
                      <a:cubicBezTo>
                        <a:pt x="1757" y="502"/>
                        <a:pt x="1441" y="214"/>
                        <a:pt x="1088" y="81"/>
                      </a:cubicBezTo>
                      <a:cubicBezTo>
                        <a:pt x="944" y="29"/>
                        <a:pt x="789" y="1"/>
                        <a:pt x="635" y="1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7263;p57">
                  <a:extLst>
                    <a:ext uri="{FF2B5EF4-FFF2-40B4-BE49-F238E27FC236}">
                      <a16:creationId xmlns:a16="http://schemas.microsoft.com/office/drawing/2014/main" id="{955022CE-6F21-81D2-1685-37DE0073F0D3}"/>
                    </a:ext>
                  </a:extLst>
                </p:cNvPr>
                <p:cNvSpPr/>
                <p:nvPr/>
              </p:nvSpPr>
              <p:spPr>
                <a:xfrm>
                  <a:off x="6400498" y="1607065"/>
                  <a:ext cx="706697" cy="742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1" h="15401" extrusionOk="0">
                      <a:moveTo>
                        <a:pt x="4364" y="0"/>
                      </a:moveTo>
                      <a:cubicBezTo>
                        <a:pt x="4156" y="0"/>
                        <a:pt x="3948" y="13"/>
                        <a:pt x="3741" y="43"/>
                      </a:cubicBezTo>
                      <a:cubicBezTo>
                        <a:pt x="3195" y="121"/>
                        <a:pt x="2678" y="328"/>
                        <a:pt x="2165" y="534"/>
                      </a:cubicBezTo>
                      <a:cubicBezTo>
                        <a:pt x="1747" y="702"/>
                        <a:pt x="1325" y="869"/>
                        <a:pt x="957" y="1134"/>
                      </a:cubicBezTo>
                      <a:cubicBezTo>
                        <a:pt x="519" y="1452"/>
                        <a:pt x="190" y="1901"/>
                        <a:pt x="0" y="2406"/>
                      </a:cubicBezTo>
                      <a:cubicBezTo>
                        <a:pt x="550" y="2830"/>
                        <a:pt x="1203" y="3140"/>
                        <a:pt x="1861" y="3377"/>
                      </a:cubicBezTo>
                      <a:cubicBezTo>
                        <a:pt x="3160" y="3848"/>
                        <a:pt x="4543" y="4085"/>
                        <a:pt x="5927" y="4085"/>
                      </a:cubicBezTo>
                      <a:cubicBezTo>
                        <a:pt x="6460" y="4085"/>
                        <a:pt x="6993" y="4050"/>
                        <a:pt x="7522" y="3980"/>
                      </a:cubicBezTo>
                      <a:lnTo>
                        <a:pt x="7522" y="3980"/>
                      </a:lnTo>
                      <a:cubicBezTo>
                        <a:pt x="7162" y="7129"/>
                        <a:pt x="7806" y="10293"/>
                        <a:pt x="9338" y="13069"/>
                      </a:cubicBezTo>
                      <a:cubicBezTo>
                        <a:pt x="9865" y="14026"/>
                        <a:pt x="10554" y="14980"/>
                        <a:pt x="11567" y="15401"/>
                      </a:cubicBezTo>
                      <a:cubicBezTo>
                        <a:pt x="12395" y="14143"/>
                        <a:pt x="13107" y="12921"/>
                        <a:pt x="13941" y="11663"/>
                      </a:cubicBezTo>
                      <a:cubicBezTo>
                        <a:pt x="14103" y="11417"/>
                        <a:pt x="14262" y="11174"/>
                        <a:pt x="14362" y="10901"/>
                      </a:cubicBezTo>
                      <a:cubicBezTo>
                        <a:pt x="14661" y="10092"/>
                        <a:pt x="14382" y="9208"/>
                        <a:pt x="14245" y="8357"/>
                      </a:cubicBezTo>
                      <a:cubicBezTo>
                        <a:pt x="14111" y="7534"/>
                        <a:pt x="14117" y="6688"/>
                        <a:pt x="13885" y="5888"/>
                      </a:cubicBezTo>
                      <a:cubicBezTo>
                        <a:pt x="13645" y="5042"/>
                        <a:pt x="13157" y="4289"/>
                        <a:pt x="12624" y="3592"/>
                      </a:cubicBezTo>
                      <a:cubicBezTo>
                        <a:pt x="11991" y="2774"/>
                        <a:pt x="11277" y="1996"/>
                        <a:pt x="10398" y="1449"/>
                      </a:cubicBezTo>
                      <a:cubicBezTo>
                        <a:pt x="9020" y="584"/>
                        <a:pt x="7351" y="342"/>
                        <a:pt x="5739" y="124"/>
                      </a:cubicBezTo>
                      <a:cubicBezTo>
                        <a:pt x="5284" y="61"/>
                        <a:pt x="4823" y="0"/>
                        <a:pt x="4364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7264;p57">
                  <a:extLst>
                    <a:ext uri="{FF2B5EF4-FFF2-40B4-BE49-F238E27FC236}">
                      <a16:creationId xmlns:a16="http://schemas.microsoft.com/office/drawing/2014/main" id="{0F5FBA9D-FFAC-C26C-F3D9-CDDA713C0AB4}"/>
                    </a:ext>
                  </a:extLst>
                </p:cNvPr>
                <p:cNvSpPr/>
                <p:nvPr/>
              </p:nvSpPr>
              <p:spPr>
                <a:xfrm>
                  <a:off x="6486975" y="1607113"/>
                  <a:ext cx="619981" cy="5952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2" h="12348" extrusionOk="0">
                      <a:moveTo>
                        <a:pt x="2567" y="1"/>
                      </a:moveTo>
                      <a:cubicBezTo>
                        <a:pt x="2358" y="1"/>
                        <a:pt x="2150" y="14"/>
                        <a:pt x="1942" y="45"/>
                      </a:cubicBezTo>
                      <a:cubicBezTo>
                        <a:pt x="1398" y="126"/>
                        <a:pt x="879" y="329"/>
                        <a:pt x="366" y="536"/>
                      </a:cubicBezTo>
                      <a:cubicBezTo>
                        <a:pt x="246" y="586"/>
                        <a:pt x="123" y="636"/>
                        <a:pt x="0" y="687"/>
                      </a:cubicBezTo>
                      <a:cubicBezTo>
                        <a:pt x="725" y="1122"/>
                        <a:pt x="1448" y="1565"/>
                        <a:pt x="2162" y="2017"/>
                      </a:cubicBezTo>
                      <a:cubicBezTo>
                        <a:pt x="3161" y="2651"/>
                        <a:pt x="4154" y="3301"/>
                        <a:pt x="5064" y="4051"/>
                      </a:cubicBezTo>
                      <a:cubicBezTo>
                        <a:pt x="5287" y="4034"/>
                        <a:pt x="5507" y="4012"/>
                        <a:pt x="5728" y="3981"/>
                      </a:cubicBezTo>
                      <a:lnTo>
                        <a:pt x="5728" y="3981"/>
                      </a:lnTo>
                      <a:cubicBezTo>
                        <a:pt x="5705" y="4179"/>
                        <a:pt x="5686" y="4380"/>
                        <a:pt x="5672" y="4578"/>
                      </a:cubicBezTo>
                      <a:cubicBezTo>
                        <a:pt x="5803" y="4701"/>
                        <a:pt x="5931" y="4821"/>
                        <a:pt x="6057" y="4952"/>
                      </a:cubicBezTo>
                      <a:cubicBezTo>
                        <a:pt x="6802" y="5694"/>
                        <a:pt x="7440" y="6540"/>
                        <a:pt x="8077" y="7379"/>
                      </a:cubicBezTo>
                      <a:cubicBezTo>
                        <a:pt x="9315" y="9011"/>
                        <a:pt x="10557" y="10649"/>
                        <a:pt x="11700" y="12348"/>
                      </a:cubicBezTo>
                      <a:cubicBezTo>
                        <a:pt x="11846" y="12122"/>
                        <a:pt x="11991" y="11890"/>
                        <a:pt x="12144" y="11664"/>
                      </a:cubicBezTo>
                      <a:cubicBezTo>
                        <a:pt x="12303" y="11424"/>
                        <a:pt x="12465" y="11176"/>
                        <a:pt x="12565" y="10906"/>
                      </a:cubicBezTo>
                      <a:cubicBezTo>
                        <a:pt x="12861" y="10097"/>
                        <a:pt x="12582" y="9209"/>
                        <a:pt x="12448" y="8358"/>
                      </a:cubicBezTo>
                      <a:cubicBezTo>
                        <a:pt x="12314" y="7538"/>
                        <a:pt x="12317" y="6693"/>
                        <a:pt x="12088" y="5890"/>
                      </a:cubicBezTo>
                      <a:cubicBezTo>
                        <a:pt x="11848" y="5047"/>
                        <a:pt x="11360" y="4291"/>
                        <a:pt x="10824" y="3594"/>
                      </a:cubicBezTo>
                      <a:cubicBezTo>
                        <a:pt x="10194" y="2776"/>
                        <a:pt x="9480" y="1998"/>
                        <a:pt x="8601" y="1451"/>
                      </a:cubicBezTo>
                      <a:cubicBezTo>
                        <a:pt x="7220" y="589"/>
                        <a:pt x="5552" y="346"/>
                        <a:pt x="3942" y="126"/>
                      </a:cubicBezTo>
                      <a:cubicBezTo>
                        <a:pt x="3486" y="63"/>
                        <a:pt x="3026" y="1"/>
                        <a:pt x="2567" y="1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7265;p57">
                  <a:extLst>
                    <a:ext uri="{FF2B5EF4-FFF2-40B4-BE49-F238E27FC236}">
                      <a16:creationId xmlns:a16="http://schemas.microsoft.com/office/drawing/2014/main" id="{B875113C-22FD-EB3C-A81C-1E18D5B4769D}"/>
                    </a:ext>
                  </a:extLst>
                </p:cNvPr>
                <p:cNvSpPr/>
                <p:nvPr/>
              </p:nvSpPr>
              <p:spPr>
                <a:xfrm>
                  <a:off x="6464078" y="1521697"/>
                  <a:ext cx="769264" cy="691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59" h="14341" extrusionOk="0">
                      <a:moveTo>
                        <a:pt x="15032" y="1"/>
                      </a:moveTo>
                      <a:cubicBezTo>
                        <a:pt x="15024" y="1"/>
                        <a:pt x="15017" y="1"/>
                        <a:pt x="15010" y="1"/>
                      </a:cubicBezTo>
                      <a:cubicBezTo>
                        <a:pt x="13135" y="29"/>
                        <a:pt x="11311" y="6"/>
                        <a:pt x="9416" y="76"/>
                      </a:cubicBezTo>
                      <a:cubicBezTo>
                        <a:pt x="6191" y="196"/>
                        <a:pt x="2799" y="531"/>
                        <a:pt x="1" y="2035"/>
                      </a:cubicBezTo>
                      <a:cubicBezTo>
                        <a:pt x="2439" y="2704"/>
                        <a:pt x="4545" y="4121"/>
                        <a:pt x="6512" y="5611"/>
                      </a:cubicBezTo>
                      <a:cubicBezTo>
                        <a:pt x="7676" y="6490"/>
                        <a:pt x="8817" y="7408"/>
                        <a:pt x="9776" y="8473"/>
                      </a:cubicBezTo>
                      <a:cubicBezTo>
                        <a:pt x="11286" y="10156"/>
                        <a:pt x="12318" y="12195"/>
                        <a:pt x="12747" y="14340"/>
                      </a:cubicBezTo>
                      <a:cubicBezTo>
                        <a:pt x="14728" y="10052"/>
                        <a:pt x="15869" y="5505"/>
                        <a:pt x="15950" y="863"/>
                      </a:cubicBezTo>
                      <a:cubicBezTo>
                        <a:pt x="15958" y="387"/>
                        <a:pt x="15543" y="1"/>
                        <a:pt x="150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7266;p57">
                  <a:extLst>
                    <a:ext uri="{FF2B5EF4-FFF2-40B4-BE49-F238E27FC236}">
                      <a16:creationId xmlns:a16="http://schemas.microsoft.com/office/drawing/2014/main" id="{2BD89F82-3AAF-D0B9-A4F2-C8EFDC9A5EC9}"/>
                    </a:ext>
                  </a:extLst>
                </p:cNvPr>
                <p:cNvSpPr/>
                <p:nvPr/>
              </p:nvSpPr>
              <p:spPr>
                <a:xfrm>
                  <a:off x="6464223" y="1563007"/>
                  <a:ext cx="768830" cy="649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50" h="13484" extrusionOk="0">
                      <a:moveTo>
                        <a:pt x="3081" y="0"/>
                      </a:moveTo>
                      <a:cubicBezTo>
                        <a:pt x="2004" y="279"/>
                        <a:pt x="969" y="661"/>
                        <a:pt x="1" y="1178"/>
                      </a:cubicBezTo>
                      <a:cubicBezTo>
                        <a:pt x="2439" y="1847"/>
                        <a:pt x="4545" y="3270"/>
                        <a:pt x="6512" y="4754"/>
                      </a:cubicBezTo>
                      <a:cubicBezTo>
                        <a:pt x="7673" y="5633"/>
                        <a:pt x="8814" y="6551"/>
                        <a:pt x="9776" y="7616"/>
                      </a:cubicBezTo>
                      <a:cubicBezTo>
                        <a:pt x="11288" y="9299"/>
                        <a:pt x="12323" y="11338"/>
                        <a:pt x="12747" y="13483"/>
                      </a:cubicBezTo>
                      <a:cubicBezTo>
                        <a:pt x="14728" y="9198"/>
                        <a:pt x="15869" y="4654"/>
                        <a:pt x="15950" y="9"/>
                      </a:cubicBezTo>
                      <a:lnTo>
                        <a:pt x="15950" y="9"/>
                      </a:lnTo>
                      <a:cubicBezTo>
                        <a:pt x="15300" y="1842"/>
                        <a:pt x="14541" y="3647"/>
                        <a:pt x="13671" y="5398"/>
                      </a:cubicBezTo>
                      <a:cubicBezTo>
                        <a:pt x="13514" y="5717"/>
                        <a:pt x="13330" y="6060"/>
                        <a:pt x="12987" y="6216"/>
                      </a:cubicBezTo>
                      <a:cubicBezTo>
                        <a:pt x="12855" y="6278"/>
                        <a:pt x="12721" y="6305"/>
                        <a:pt x="12588" y="6305"/>
                      </a:cubicBezTo>
                      <a:cubicBezTo>
                        <a:pt x="11993" y="6305"/>
                        <a:pt x="11404" y="5757"/>
                        <a:pt x="10987" y="5279"/>
                      </a:cubicBezTo>
                      <a:cubicBezTo>
                        <a:pt x="8925" y="2913"/>
                        <a:pt x="6155" y="1085"/>
                        <a:pt x="30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7267;p57">
                  <a:extLst>
                    <a:ext uri="{FF2B5EF4-FFF2-40B4-BE49-F238E27FC236}">
                      <a16:creationId xmlns:a16="http://schemas.microsoft.com/office/drawing/2014/main" id="{16E57EE5-5010-5CC7-1B8B-2CF36BAC872F}"/>
                    </a:ext>
                  </a:extLst>
                </p:cNvPr>
                <p:cNvSpPr/>
                <p:nvPr/>
              </p:nvSpPr>
              <p:spPr>
                <a:xfrm>
                  <a:off x="6613653" y="1559488"/>
                  <a:ext cx="529986" cy="504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5" h="10457" extrusionOk="0">
                      <a:moveTo>
                        <a:pt x="257" y="1"/>
                      </a:moveTo>
                      <a:cubicBezTo>
                        <a:pt x="170" y="23"/>
                        <a:pt x="87" y="45"/>
                        <a:pt x="0" y="68"/>
                      </a:cubicBezTo>
                      <a:cubicBezTo>
                        <a:pt x="4759" y="2291"/>
                        <a:pt x="8657" y="5996"/>
                        <a:pt x="10917" y="10457"/>
                      </a:cubicBezTo>
                      <a:cubicBezTo>
                        <a:pt x="10942" y="10382"/>
                        <a:pt x="10970" y="10309"/>
                        <a:pt x="10995" y="10236"/>
                      </a:cubicBezTo>
                      <a:cubicBezTo>
                        <a:pt x="8738" y="5862"/>
                        <a:pt x="4913" y="2227"/>
                        <a:pt x="25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7268;p57">
                  <a:extLst>
                    <a:ext uri="{FF2B5EF4-FFF2-40B4-BE49-F238E27FC236}">
                      <a16:creationId xmlns:a16="http://schemas.microsoft.com/office/drawing/2014/main" id="{B9F19AED-EFD5-8850-3C7A-7B6D0CBFDBA7}"/>
                    </a:ext>
                  </a:extLst>
                </p:cNvPr>
                <p:cNvSpPr/>
                <p:nvPr/>
              </p:nvSpPr>
              <p:spPr>
                <a:xfrm>
                  <a:off x="6767325" y="1534374"/>
                  <a:ext cx="407408" cy="430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2" h="8933" extrusionOk="0">
                      <a:moveTo>
                        <a:pt x="260" y="0"/>
                      </a:moveTo>
                      <a:cubicBezTo>
                        <a:pt x="171" y="8"/>
                        <a:pt x="90" y="17"/>
                        <a:pt x="1" y="28"/>
                      </a:cubicBezTo>
                      <a:cubicBezTo>
                        <a:pt x="3449" y="2402"/>
                        <a:pt x="6325" y="5446"/>
                        <a:pt x="8390" y="8933"/>
                      </a:cubicBezTo>
                      <a:cubicBezTo>
                        <a:pt x="8409" y="8860"/>
                        <a:pt x="8429" y="8782"/>
                        <a:pt x="8451" y="8710"/>
                      </a:cubicBezTo>
                      <a:cubicBezTo>
                        <a:pt x="6412" y="5315"/>
                        <a:pt x="3611" y="2338"/>
                        <a:pt x="26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7269;p57">
                  <a:extLst>
                    <a:ext uri="{FF2B5EF4-FFF2-40B4-BE49-F238E27FC236}">
                      <a16:creationId xmlns:a16="http://schemas.microsoft.com/office/drawing/2014/main" id="{2B62744B-D176-624D-8E51-54147D334CDB}"/>
                    </a:ext>
                  </a:extLst>
                </p:cNvPr>
                <p:cNvSpPr/>
                <p:nvPr/>
              </p:nvSpPr>
              <p:spPr>
                <a:xfrm>
                  <a:off x="6868601" y="1526710"/>
                  <a:ext cx="335297" cy="316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56" h="6568" extrusionOk="0">
                      <a:moveTo>
                        <a:pt x="274" y="0"/>
                      </a:moveTo>
                      <a:cubicBezTo>
                        <a:pt x="185" y="6"/>
                        <a:pt x="90" y="11"/>
                        <a:pt x="1" y="14"/>
                      </a:cubicBezTo>
                      <a:cubicBezTo>
                        <a:pt x="2656" y="1838"/>
                        <a:pt x="5008" y="4068"/>
                        <a:pt x="6911" y="6567"/>
                      </a:cubicBezTo>
                      <a:cubicBezTo>
                        <a:pt x="6925" y="6495"/>
                        <a:pt x="6944" y="6422"/>
                        <a:pt x="6955" y="6347"/>
                      </a:cubicBezTo>
                      <a:cubicBezTo>
                        <a:pt x="5097" y="3942"/>
                        <a:pt x="2832" y="1783"/>
                        <a:pt x="2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7270;p57">
                  <a:extLst>
                    <a:ext uri="{FF2B5EF4-FFF2-40B4-BE49-F238E27FC236}">
                      <a16:creationId xmlns:a16="http://schemas.microsoft.com/office/drawing/2014/main" id="{009676FC-3A99-72B6-2B03-198CF1C8BA1D}"/>
                    </a:ext>
                  </a:extLst>
                </p:cNvPr>
                <p:cNvSpPr/>
                <p:nvPr/>
              </p:nvSpPr>
              <p:spPr>
                <a:xfrm>
                  <a:off x="6982891" y="1523336"/>
                  <a:ext cx="236337" cy="22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3" h="4735" extrusionOk="0">
                      <a:moveTo>
                        <a:pt x="244" y="0"/>
                      </a:moveTo>
                      <a:cubicBezTo>
                        <a:pt x="163" y="0"/>
                        <a:pt x="82" y="6"/>
                        <a:pt x="1" y="6"/>
                      </a:cubicBezTo>
                      <a:cubicBezTo>
                        <a:pt x="1678" y="1521"/>
                        <a:pt x="3310" y="3105"/>
                        <a:pt x="4875" y="4735"/>
                      </a:cubicBezTo>
                      <a:cubicBezTo>
                        <a:pt x="4886" y="4665"/>
                        <a:pt x="4894" y="4595"/>
                        <a:pt x="4903" y="4525"/>
                      </a:cubicBezTo>
                      <a:cubicBezTo>
                        <a:pt x="3404" y="2969"/>
                        <a:pt x="1845" y="1457"/>
                        <a:pt x="24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7271;p57">
                  <a:extLst>
                    <a:ext uri="{FF2B5EF4-FFF2-40B4-BE49-F238E27FC236}">
                      <a16:creationId xmlns:a16="http://schemas.microsoft.com/office/drawing/2014/main" id="{0AF52477-4F64-5AD8-1843-CA7610505307}"/>
                    </a:ext>
                  </a:extLst>
                </p:cNvPr>
                <p:cNvSpPr/>
                <p:nvPr/>
              </p:nvSpPr>
              <p:spPr>
                <a:xfrm>
                  <a:off x="7089131" y="1522516"/>
                  <a:ext cx="140703" cy="127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" h="2646" extrusionOk="0">
                      <a:moveTo>
                        <a:pt x="1" y="1"/>
                      </a:moveTo>
                      <a:cubicBezTo>
                        <a:pt x="1011" y="840"/>
                        <a:pt x="1979" y="1725"/>
                        <a:pt x="2902" y="2645"/>
                      </a:cubicBezTo>
                      <a:cubicBezTo>
                        <a:pt x="2908" y="2570"/>
                        <a:pt x="2916" y="2497"/>
                        <a:pt x="2919" y="2425"/>
                      </a:cubicBezTo>
                      <a:cubicBezTo>
                        <a:pt x="2068" y="1580"/>
                        <a:pt x="1184" y="771"/>
                        <a:pt x="26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7272;p57">
                  <a:extLst>
                    <a:ext uri="{FF2B5EF4-FFF2-40B4-BE49-F238E27FC236}">
                      <a16:creationId xmlns:a16="http://schemas.microsoft.com/office/drawing/2014/main" id="{B5DB6F24-DF16-8B5D-58E8-BC010F2A7ACA}"/>
                    </a:ext>
                  </a:extLst>
                </p:cNvPr>
                <p:cNvSpPr/>
                <p:nvPr/>
              </p:nvSpPr>
              <p:spPr>
                <a:xfrm>
                  <a:off x="6554748" y="1576456"/>
                  <a:ext cx="550424" cy="58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9" h="12192" extrusionOk="0">
                      <a:moveTo>
                        <a:pt x="237" y="0"/>
                      </a:moveTo>
                      <a:cubicBezTo>
                        <a:pt x="162" y="25"/>
                        <a:pt x="81" y="53"/>
                        <a:pt x="0" y="81"/>
                      </a:cubicBezTo>
                      <a:cubicBezTo>
                        <a:pt x="5186" y="2673"/>
                        <a:pt x="9360" y="7081"/>
                        <a:pt x="11321" y="12192"/>
                      </a:cubicBezTo>
                      <a:cubicBezTo>
                        <a:pt x="11355" y="12116"/>
                        <a:pt x="11385" y="12044"/>
                        <a:pt x="11419" y="11966"/>
                      </a:cubicBezTo>
                      <a:cubicBezTo>
                        <a:pt x="10253" y="8994"/>
                        <a:pt x="8353" y="6241"/>
                        <a:pt x="5834" y="3900"/>
                      </a:cubicBezTo>
                      <a:cubicBezTo>
                        <a:pt x="4154" y="2338"/>
                        <a:pt x="2263" y="1027"/>
                        <a:pt x="23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7273;p57">
                  <a:extLst>
                    <a:ext uri="{FF2B5EF4-FFF2-40B4-BE49-F238E27FC236}">
                      <a16:creationId xmlns:a16="http://schemas.microsoft.com/office/drawing/2014/main" id="{AC7F4943-91E8-4547-3619-C7AD1D4C693E}"/>
                    </a:ext>
                  </a:extLst>
                </p:cNvPr>
                <p:cNvSpPr/>
                <p:nvPr/>
              </p:nvSpPr>
              <p:spPr>
                <a:xfrm>
                  <a:off x="6268179" y="1799541"/>
                  <a:ext cx="138389" cy="137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1" h="2855" extrusionOk="0">
                      <a:moveTo>
                        <a:pt x="1688" y="0"/>
                      </a:moveTo>
                      <a:cubicBezTo>
                        <a:pt x="1336" y="394"/>
                        <a:pt x="993" y="796"/>
                        <a:pt x="658" y="1203"/>
                      </a:cubicBezTo>
                      <a:cubicBezTo>
                        <a:pt x="466" y="1437"/>
                        <a:pt x="251" y="1454"/>
                        <a:pt x="0" y="1574"/>
                      </a:cubicBezTo>
                      <a:cubicBezTo>
                        <a:pt x="81" y="2296"/>
                        <a:pt x="686" y="2854"/>
                        <a:pt x="1428" y="2854"/>
                      </a:cubicBezTo>
                      <a:cubicBezTo>
                        <a:pt x="2224" y="2854"/>
                        <a:pt x="2871" y="2207"/>
                        <a:pt x="2871" y="1418"/>
                      </a:cubicBezTo>
                      <a:cubicBezTo>
                        <a:pt x="2871" y="709"/>
                        <a:pt x="2360" y="123"/>
                        <a:pt x="1688" y="0"/>
                      </a:cubicBezTo>
                      <a:close/>
                    </a:path>
                  </a:pathLst>
                </a:custGeom>
                <a:solidFill>
                  <a:srgbClr val="FDA1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7274;p57">
                  <a:extLst>
                    <a:ext uri="{FF2B5EF4-FFF2-40B4-BE49-F238E27FC236}">
                      <a16:creationId xmlns:a16="http://schemas.microsoft.com/office/drawing/2014/main" id="{1730787C-3EB1-9779-B96D-5F01143B3D0B}"/>
                    </a:ext>
                  </a:extLst>
                </p:cNvPr>
                <p:cNvSpPr/>
                <p:nvPr/>
              </p:nvSpPr>
              <p:spPr>
                <a:xfrm>
                  <a:off x="5407653" y="3161286"/>
                  <a:ext cx="563632" cy="1237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3" h="25664" extrusionOk="0">
                      <a:moveTo>
                        <a:pt x="6017" y="1"/>
                      </a:moveTo>
                      <a:cubicBezTo>
                        <a:pt x="5496" y="1"/>
                        <a:pt x="4981" y="37"/>
                        <a:pt x="4478" y="123"/>
                      </a:cubicBezTo>
                      <a:cubicBezTo>
                        <a:pt x="3713" y="256"/>
                        <a:pt x="2938" y="524"/>
                        <a:pt x="2162" y="558"/>
                      </a:cubicBezTo>
                      <a:cubicBezTo>
                        <a:pt x="1975" y="789"/>
                        <a:pt x="1995" y="1121"/>
                        <a:pt x="2048" y="1414"/>
                      </a:cubicBezTo>
                      <a:cubicBezTo>
                        <a:pt x="2296" y="2873"/>
                        <a:pt x="2849" y="4433"/>
                        <a:pt x="3819" y="5560"/>
                      </a:cubicBezTo>
                      <a:cubicBezTo>
                        <a:pt x="3069" y="6578"/>
                        <a:pt x="2592" y="7610"/>
                        <a:pt x="2148" y="8796"/>
                      </a:cubicBezTo>
                      <a:cubicBezTo>
                        <a:pt x="1180" y="11404"/>
                        <a:pt x="360" y="14099"/>
                        <a:pt x="182" y="16875"/>
                      </a:cubicBezTo>
                      <a:cubicBezTo>
                        <a:pt x="0" y="19651"/>
                        <a:pt x="497" y="22536"/>
                        <a:pt x="1989" y="24882"/>
                      </a:cubicBezTo>
                      <a:cubicBezTo>
                        <a:pt x="2863" y="25312"/>
                        <a:pt x="3833" y="25457"/>
                        <a:pt x="4801" y="25557"/>
                      </a:cubicBezTo>
                      <a:cubicBezTo>
                        <a:pt x="5369" y="25618"/>
                        <a:pt x="5940" y="25663"/>
                        <a:pt x="6508" y="25663"/>
                      </a:cubicBezTo>
                      <a:cubicBezTo>
                        <a:pt x="6930" y="25663"/>
                        <a:pt x="7350" y="25638"/>
                        <a:pt x="7767" y="25577"/>
                      </a:cubicBezTo>
                      <a:cubicBezTo>
                        <a:pt x="8746" y="25429"/>
                        <a:pt x="9717" y="25060"/>
                        <a:pt x="10448" y="24391"/>
                      </a:cubicBezTo>
                      <a:cubicBezTo>
                        <a:pt x="10448" y="24391"/>
                        <a:pt x="11692" y="20466"/>
                        <a:pt x="11692" y="18315"/>
                      </a:cubicBezTo>
                      <a:cubicBezTo>
                        <a:pt x="11692" y="11410"/>
                        <a:pt x="8568" y="5649"/>
                        <a:pt x="8568" y="5649"/>
                      </a:cubicBezTo>
                      <a:cubicBezTo>
                        <a:pt x="9215" y="4980"/>
                        <a:pt x="9731" y="4171"/>
                        <a:pt x="10124" y="3328"/>
                      </a:cubicBezTo>
                      <a:cubicBezTo>
                        <a:pt x="10518" y="2488"/>
                        <a:pt x="10682" y="1504"/>
                        <a:pt x="10417" y="611"/>
                      </a:cubicBezTo>
                      <a:cubicBezTo>
                        <a:pt x="9004" y="293"/>
                        <a:pt x="7488" y="1"/>
                        <a:pt x="60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7275;p57">
                  <a:extLst>
                    <a:ext uri="{FF2B5EF4-FFF2-40B4-BE49-F238E27FC236}">
                      <a16:creationId xmlns:a16="http://schemas.microsoft.com/office/drawing/2014/main" id="{00D350F3-673F-6FEE-50C4-81F916C7D39E}"/>
                    </a:ext>
                  </a:extLst>
                </p:cNvPr>
                <p:cNvSpPr/>
                <p:nvPr/>
              </p:nvSpPr>
              <p:spPr>
                <a:xfrm>
                  <a:off x="5477692" y="3569376"/>
                  <a:ext cx="469251" cy="794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5" h="16483" extrusionOk="0">
                      <a:moveTo>
                        <a:pt x="7781" y="5689"/>
                      </a:moveTo>
                      <a:lnTo>
                        <a:pt x="7781" y="5689"/>
                      </a:lnTo>
                      <a:cubicBezTo>
                        <a:pt x="7781" y="5689"/>
                        <a:pt x="7779" y="5689"/>
                        <a:pt x="7779" y="5691"/>
                      </a:cubicBezTo>
                      <a:lnTo>
                        <a:pt x="7779" y="5691"/>
                      </a:lnTo>
                      <a:cubicBezTo>
                        <a:pt x="7780" y="5691"/>
                        <a:pt x="7781" y="5690"/>
                        <a:pt x="7781" y="5689"/>
                      </a:cubicBezTo>
                      <a:close/>
                      <a:moveTo>
                        <a:pt x="9734" y="6548"/>
                      </a:moveTo>
                      <a:cubicBezTo>
                        <a:pt x="9728" y="6551"/>
                        <a:pt x="9723" y="6553"/>
                        <a:pt x="9717" y="6557"/>
                      </a:cubicBezTo>
                      <a:lnTo>
                        <a:pt x="9717" y="6557"/>
                      </a:lnTo>
                      <a:cubicBezTo>
                        <a:pt x="9723" y="6554"/>
                        <a:pt x="9729" y="6551"/>
                        <a:pt x="9734" y="6548"/>
                      </a:cubicBezTo>
                      <a:close/>
                      <a:moveTo>
                        <a:pt x="9726" y="6560"/>
                      </a:moveTo>
                      <a:lnTo>
                        <a:pt x="9726" y="6560"/>
                      </a:lnTo>
                      <a:cubicBezTo>
                        <a:pt x="9715" y="6566"/>
                        <a:pt x="9704" y="6572"/>
                        <a:pt x="9693" y="6578"/>
                      </a:cubicBezTo>
                      <a:lnTo>
                        <a:pt x="9693" y="6578"/>
                      </a:lnTo>
                      <a:cubicBezTo>
                        <a:pt x="9693" y="6579"/>
                        <a:pt x="9693" y="6579"/>
                        <a:pt x="9692" y="6579"/>
                      </a:cubicBezTo>
                      <a:cubicBezTo>
                        <a:pt x="9704" y="6571"/>
                        <a:pt x="9718" y="6568"/>
                        <a:pt x="9726" y="6560"/>
                      </a:cubicBezTo>
                      <a:close/>
                      <a:moveTo>
                        <a:pt x="5494" y="1"/>
                      </a:moveTo>
                      <a:lnTo>
                        <a:pt x="5494" y="9"/>
                      </a:lnTo>
                      <a:cubicBezTo>
                        <a:pt x="5491" y="9"/>
                        <a:pt x="5491" y="4"/>
                        <a:pt x="5485" y="4"/>
                      </a:cubicBezTo>
                      <a:cubicBezTo>
                        <a:pt x="5374" y="682"/>
                        <a:pt x="5159" y="1340"/>
                        <a:pt x="4844" y="1951"/>
                      </a:cubicBezTo>
                      <a:cubicBezTo>
                        <a:pt x="4713" y="2205"/>
                        <a:pt x="4562" y="2453"/>
                        <a:pt x="4350" y="2646"/>
                      </a:cubicBezTo>
                      <a:cubicBezTo>
                        <a:pt x="4319" y="2673"/>
                        <a:pt x="4280" y="2701"/>
                        <a:pt x="4238" y="2710"/>
                      </a:cubicBezTo>
                      <a:cubicBezTo>
                        <a:pt x="4227" y="2712"/>
                        <a:pt x="4217" y="2713"/>
                        <a:pt x="4206" y="2713"/>
                      </a:cubicBezTo>
                      <a:cubicBezTo>
                        <a:pt x="4094" y="2713"/>
                        <a:pt x="4010" y="2585"/>
                        <a:pt x="3959" y="2473"/>
                      </a:cubicBezTo>
                      <a:cubicBezTo>
                        <a:pt x="3778" y="2079"/>
                        <a:pt x="3597" y="1677"/>
                        <a:pt x="3415" y="1284"/>
                      </a:cubicBezTo>
                      <a:cubicBezTo>
                        <a:pt x="3378" y="1200"/>
                        <a:pt x="3310" y="1101"/>
                        <a:pt x="3225" y="1101"/>
                      </a:cubicBezTo>
                      <a:cubicBezTo>
                        <a:pt x="3215" y="1101"/>
                        <a:pt x="3204" y="1102"/>
                        <a:pt x="3192" y="1106"/>
                      </a:cubicBezTo>
                      <a:lnTo>
                        <a:pt x="3184" y="1106"/>
                      </a:lnTo>
                      <a:cubicBezTo>
                        <a:pt x="3181" y="1114"/>
                        <a:pt x="3181" y="1117"/>
                        <a:pt x="3178" y="1125"/>
                      </a:cubicBezTo>
                      <a:cubicBezTo>
                        <a:pt x="3178" y="1128"/>
                        <a:pt x="3181" y="1131"/>
                        <a:pt x="3181" y="1133"/>
                      </a:cubicBezTo>
                      <a:cubicBezTo>
                        <a:pt x="3114" y="1348"/>
                        <a:pt x="3189" y="1577"/>
                        <a:pt x="3265" y="1786"/>
                      </a:cubicBezTo>
                      <a:cubicBezTo>
                        <a:pt x="3477" y="2367"/>
                        <a:pt x="3733" y="2925"/>
                        <a:pt x="4029" y="3460"/>
                      </a:cubicBezTo>
                      <a:cubicBezTo>
                        <a:pt x="4252" y="3865"/>
                        <a:pt x="4492" y="4258"/>
                        <a:pt x="4618" y="4702"/>
                      </a:cubicBezTo>
                      <a:cubicBezTo>
                        <a:pt x="4685" y="4936"/>
                        <a:pt x="4713" y="5176"/>
                        <a:pt x="4729" y="5416"/>
                      </a:cubicBezTo>
                      <a:cubicBezTo>
                        <a:pt x="4743" y="5645"/>
                        <a:pt x="4774" y="5898"/>
                        <a:pt x="4741" y="6124"/>
                      </a:cubicBezTo>
                      <a:cubicBezTo>
                        <a:pt x="4715" y="6289"/>
                        <a:pt x="4660" y="6442"/>
                        <a:pt x="4640" y="6607"/>
                      </a:cubicBezTo>
                      <a:cubicBezTo>
                        <a:pt x="4615" y="6788"/>
                        <a:pt x="4607" y="6973"/>
                        <a:pt x="4618" y="7157"/>
                      </a:cubicBezTo>
                      <a:cubicBezTo>
                        <a:pt x="4584" y="7185"/>
                        <a:pt x="4551" y="7212"/>
                        <a:pt x="4517" y="7238"/>
                      </a:cubicBezTo>
                      <a:cubicBezTo>
                        <a:pt x="3948" y="6839"/>
                        <a:pt x="3418" y="6387"/>
                        <a:pt x="2944" y="5882"/>
                      </a:cubicBezTo>
                      <a:cubicBezTo>
                        <a:pt x="2818" y="5745"/>
                        <a:pt x="2676" y="5597"/>
                        <a:pt x="2492" y="5578"/>
                      </a:cubicBezTo>
                      <a:lnTo>
                        <a:pt x="2486" y="5578"/>
                      </a:lnTo>
                      <a:cubicBezTo>
                        <a:pt x="2445" y="5703"/>
                        <a:pt x="2523" y="5834"/>
                        <a:pt x="2598" y="5940"/>
                      </a:cubicBezTo>
                      <a:cubicBezTo>
                        <a:pt x="2955" y="6426"/>
                        <a:pt x="3418" y="6833"/>
                        <a:pt x="3943" y="7129"/>
                      </a:cubicBezTo>
                      <a:cubicBezTo>
                        <a:pt x="4043" y="7185"/>
                        <a:pt x="4197" y="7291"/>
                        <a:pt x="4347" y="7374"/>
                      </a:cubicBezTo>
                      <a:cubicBezTo>
                        <a:pt x="4118" y="7556"/>
                        <a:pt x="3890" y="7737"/>
                        <a:pt x="3658" y="7921"/>
                      </a:cubicBezTo>
                      <a:cubicBezTo>
                        <a:pt x="3580" y="7988"/>
                        <a:pt x="3496" y="8049"/>
                        <a:pt x="3415" y="8116"/>
                      </a:cubicBezTo>
                      <a:cubicBezTo>
                        <a:pt x="3304" y="8206"/>
                        <a:pt x="3192" y="8298"/>
                        <a:pt x="3109" y="8409"/>
                      </a:cubicBezTo>
                      <a:cubicBezTo>
                        <a:pt x="3086" y="8437"/>
                        <a:pt x="3067" y="8468"/>
                        <a:pt x="3050" y="8499"/>
                      </a:cubicBezTo>
                      <a:cubicBezTo>
                        <a:pt x="2899" y="8783"/>
                        <a:pt x="2969" y="9123"/>
                        <a:pt x="2916" y="9441"/>
                      </a:cubicBezTo>
                      <a:cubicBezTo>
                        <a:pt x="2885" y="9628"/>
                        <a:pt x="2804" y="9815"/>
                        <a:pt x="2690" y="9969"/>
                      </a:cubicBezTo>
                      <a:cubicBezTo>
                        <a:pt x="2673" y="9991"/>
                        <a:pt x="2651" y="10016"/>
                        <a:pt x="2631" y="10041"/>
                      </a:cubicBezTo>
                      <a:cubicBezTo>
                        <a:pt x="2606" y="10072"/>
                        <a:pt x="2578" y="10100"/>
                        <a:pt x="2548" y="10128"/>
                      </a:cubicBezTo>
                      <a:cubicBezTo>
                        <a:pt x="2450" y="10223"/>
                        <a:pt x="2344" y="10309"/>
                        <a:pt x="2249" y="10404"/>
                      </a:cubicBezTo>
                      <a:cubicBezTo>
                        <a:pt x="2124" y="10532"/>
                        <a:pt x="2021" y="10683"/>
                        <a:pt x="1928" y="10839"/>
                      </a:cubicBezTo>
                      <a:lnTo>
                        <a:pt x="1920" y="10861"/>
                      </a:lnTo>
                      <a:cubicBezTo>
                        <a:pt x="1887" y="10917"/>
                        <a:pt x="1859" y="10973"/>
                        <a:pt x="1831" y="11029"/>
                      </a:cubicBezTo>
                      <a:cubicBezTo>
                        <a:pt x="1421" y="11869"/>
                        <a:pt x="1287" y="12856"/>
                        <a:pt x="1460" y="13777"/>
                      </a:cubicBezTo>
                      <a:cubicBezTo>
                        <a:pt x="980" y="14357"/>
                        <a:pt x="497" y="14937"/>
                        <a:pt x="1" y="15509"/>
                      </a:cubicBezTo>
                      <a:cubicBezTo>
                        <a:pt x="157" y="15822"/>
                        <a:pt x="333" y="16129"/>
                        <a:pt x="520" y="16427"/>
                      </a:cubicBezTo>
                      <a:cubicBezTo>
                        <a:pt x="559" y="16447"/>
                        <a:pt x="601" y="16463"/>
                        <a:pt x="642" y="16483"/>
                      </a:cubicBezTo>
                      <a:cubicBezTo>
                        <a:pt x="891" y="15972"/>
                        <a:pt x="1223" y="15506"/>
                        <a:pt x="1619" y="15105"/>
                      </a:cubicBezTo>
                      <a:cubicBezTo>
                        <a:pt x="1839" y="14882"/>
                        <a:pt x="2101" y="14672"/>
                        <a:pt x="2411" y="14658"/>
                      </a:cubicBezTo>
                      <a:cubicBezTo>
                        <a:pt x="2420" y="14658"/>
                        <a:pt x="2428" y="14658"/>
                        <a:pt x="2437" y="14658"/>
                      </a:cubicBezTo>
                      <a:cubicBezTo>
                        <a:pt x="2904" y="14658"/>
                        <a:pt x="3262" y="15096"/>
                        <a:pt x="3711" y="15247"/>
                      </a:cubicBezTo>
                      <a:cubicBezTo>
                        <a:pt x="3826" y="15285"/>
                        <a:pt x="3944" y="15306"/>
                        <a:pt x="4062" y="15306"/>
                      </a:cubicBezTo>
                      <a:cubicBezTo>
                        <a:pt x="4075" y="15306"/>
                        <a:pt x="4088" y="15306"/>
                        <a:pt x="4102" y="15306"/>
                      </a:cubicBezTo>
                      <a:cubicBezTo>
                        <a:pt x="4495" y="15306"/>
                        <a:pt x="4897" y="15138"/>
                        <a:pt x="5262" y="14971"/>
                      </a:cubicBezTo>
                      <a:cubicBezTo>
                        <a:pt x="5887" y="14692"/>
                        <a:pt x="6515" y="14424"/>
                        <a:pt x="7143" y="14153"/>
                      </a:cubicBezTo>
                      <a:cubicBezTo>
                        <a:pt x="7170" y="14142"/>
                        <a:pt x="7198" y="14128"/>
                        <a:pt x="7226" y="14117"/>
                      </a:cubicBezTo>
                      <a:lnTo>
                        <a:pt x="7561" y="13972"/>
                      </a:lnTo>
                      <a:cubicBezTo>
                        <a:pt x="7667" y="13925"/>
                        <a:pt x="7770" y="13880"/>
                        <a:pt x="7871" y="13833"/>
                      </a:cubicBezTo>
                      <a:cubicBezTo>
                        <a:pt x="7890" y="13824"/>
                        <a:pt x="7904" y="13819"/>
                        <a:pt x="7921" y="13810"/>
                      </a:cubicBezTo>
                      <a:lnTo>
                        <a:pt x="7921" y="13810"/>
                      </a:lnTo>
                      <a:cubicBezTo>
                        <a:pt x="6986" y="13841"/>
                        <a:pt x="6124" y="14310"/>
                        <a:pt x="5268" y="14678"/>
                      </a:cubicBezTo>
                      <a:cubicBezTo>
                        <a:pt x="5075" y="14762"/>
                        <a:pt x="4880" y="14842"/>
                        <a:pt x="4674" y="14870"/>
                      </a:cubicBezTo>
                      <a:cubicBezTo>
                        <a:pt x="4609" y="14880"/>
                        <a:pt x="4543" y="14885"/>
                        <a:pt x="4477" y="14885"/>
                      </a:cubicBezTo>
                      <a:cubicBezTo>
                        <a:pt x="4186" y="14885"/>
                        <a:pt x="3892" y="14791"/>
                        <a:pt x="3658" y="14614"/>
                      </a:cubicBezTo>
                      <a:cubicBezTo>
                        <a:pt x="3477" y="14474"/>
                        <a:pt x="3335" y="14296"/>
                        <a:pt x="3170" y="14139"/>
                      </a:cubicBezTo>
                      <a:cubicBezTo>
                        <a:pt x="2871" y="13849"/>
                        <a:pt x="2504" y="13531"/>
                        <a:pt x="2087" y="13531"/>
                      </a:cubicBezTo>
                      <a:cubicBezTo>
                        <a:pt x="2084" y="13531"/>
                        <a:pt x="2080" y="13531"/>
                        <a:pt x="2076" y="13531"/>
                      </a:cubicBezTo>
                      <a:cubicBezTo>
                        <a:pt x="2037" y="13531"/>
                        <a:pt x="2021" y="13478"/>
                        <a:pt x="2021" y="13442"/>
                      </a:cubicBezTo>
                      <a:cubicBezTo>
                        <a:pt x="1981" y="12566"/>
                        <a:pt x="2277" y="11721"/>
                        <a:pt x="2804" y="11018"/>
                      </a:cubicBezTo>
                      <a:cubicBezTo>
                        <a:pt x="2813" y="11018"/>
                        <a:pt x="2816" y="11018"/>
                        <a:pt x="2821" y="11015"/>
                      </a:cubicBezTo>
                      <a:lnTo>
                        <a:pt x="2821" y="11015"/>
                      </a:lnTo>
                      <a:cubicBezTo>
                        <a:pt x="2818" y="11018"/>
                        <a:pt x="2813" y="11018"/>
                        <a:pt x="2807" y="11020"/>
                      </a:cubicBezTo>
                      <a:cubicBezTo>
                        <a:pt x="2855" y="11014"/>
                        <a:pt x="2902" y="11010"/>
                        <a:pt x="2949" y="11010"/>
                      </a:cubicBezTo>
                      <a:cubicBezTo>
                        <a:pt x="3322" y="11010"/>
                        <a:pt x="3683" y="11206"/>
                        <a:pt x="4054" y="11280"/>
                      </a:cubicBezTo>
                      <a:cubicBezTo>
                        <a:pt x="4159" y="11300"/>
                        <a:pt x="4264" y="11309"/>
                        <a:pt x="4369" y="11309"/>
                      </a:cubicBezTo>
                      <a:cubicBezTo>
                        <a:pt x="4956" y="11309"/>
                        <a:pt x="5539" y="11012"/>
                        <a:pt x="5929" y="10563"/>
                      </a:cubicBezTo>
                      <a:cubicBezTo>
                        <a:pt x="5954" y="10535"/>
                        <a:pt x="5982" y="10504"/>
                        <a:pt x="5996" y="10471"/>
                      </a:cubicBezTo>
                      <a:cubicBezTo>
                        <a:pt x="6119" y="10373"/>
                        <a:pt x="6247" y="10290"/>
                        <a:pt x="6387" y="10220"/>
                      </a:cubicBezTo>
                      <a:cubicBezTo>
                        <a:pt x="6403" y="10228"/>
                        <a:pt x="6417" y="10237"/>
                        <a:pt x="6445" y="10248"/>
                      </a:cubicBezTo>
                      <a:cubicBezTo>
                        <a:pt x="6460" y="10251"/>
                        <a:pt x="6474" y="10253"/>
                        <a:pt x="6488" y="10253"/>
                      </a:cubicBezTo>
                      <a:cubicBezTo>
                        <a:pt x="6552" y="10253"/>
                        <a:pt x="6614" y="10221"/>
                        <a:pt x="6671" y="10192"/>
                      </a:cubicBezTo>
                      <a:cubicBezTo>
                        <a:pt x="6797" y="10117"/>
                        <a:pt x="6908" y="10019"/>
                        <a:pt x="7017" y="9919"/>
                      </a:cubicBezTo>
                      <a:cubicBezTo>
                        <a:pt x="7899" y="9093"/>
                        <a:pt x="8429" y="7963"/>
                        <a:pt x="9204" y="7034"/>
                      </a:cubicBezTo>
                      <a:cubicBezTo>
                        <a:pt x="9349" y="6862"/>
                        <a:pt x="9504" y="6691"/>
                        <a:pt x="9693" y="6578"/>
                      </a:cubicBezTo>
                      <a:lnTo>
                        <a:pt x="9693" y="6578"/>
                      </a:lnTo>
                      <a:cubicBezTo>
                        <a:pt x="9702" y="6568"/>
                        <a:pt x="9710" y="6561"/>
                        <a:pt x="9717" y="6557"/>
                      </a:cubicBezTo>
                      <a:lnTo>
                        <a:pt x="9717" y="6557"/>
                      </a:lnTo>
                      <a:cubicBezTo>
                        <a:pt x="8984" y="6916"/>
                        <a:pt x="8442" y="7566"/>
                        <a:pt x="7957" y="8217"/>
                      </a:cubicBezTo>
                      <a:cubicBezTo>
                        <a:pt x="7684" y="8588"/>
                        <a:pt x="7419" y="8967"/>
                        <a:pt x="7126" y="9319"/>
                      </a:cubicBezTo>
                      <a:cubicBezTo>
                        <a:pt x="6975" y="9497"/>
                        <a:pt x="6822" y="9667"/>
                        <a:pt x="6652" y="9826"/>
                      </a:cubicBezTo>
                      <a:cubicBezTo>
                        <a:pt x="6618" y="9857"/>
                        <a:pt x="6509" y="9938"/>
                        <a:pt x="6431" y="10013"/>
                      </a:cubicBezTo>
                      <a:cubicBezTo>
                        <a:pt x="6303" y="10036"/>
                        <a:pt x="6177" y="10086"/>
                        <a:pt x="6071" y="10167"/>
                      </a:cubicBezTo>
                      <a:cubicBezTo>
                        <a:pt x="6038" y="10195"/>
                        <a:pt x="6002" y="10225"/>
                        <a:pt x="5965" y="10262"/>
                      </a:cubicBezTo>
                      <a:cubicBezTo>
                        <a:pt x="5960" y="10256"/>
                        <a:pt x="5960" y="10256"/>
                        <a:pt x="5957" y="10256"/>
                      </a:cubicBezTo>
                      <a:cubicBezTo>
                        <a:pt x="5949" y="10253"/>
                        <a:pt x="5940" y="10251"/>
                        <a:pt x="5931" y="10251"/>
                      </a:cubicBezTo>
                      <a:cubicBezTo>
                        <a:pt x="5880" y="10251"/>
                        <a:pt x="5817" y="10301"/>
                        <a:pt x="5829" y="10348"/>
                      </a:cubicBezTo>
                      <a:cubicBezTo>
                        <a:pt x="5611" y="10571"/>
                        <a:pt x="5354" y="10755"/>
                        <a:pt x="5075" y="10889"/>
                      </a:cubicBezTo>
                      <a:cubicBezTo>
                        <a:pt x="4869" y="10988"/>
                        <a:pt x="4639" y="11058"/>
                        <a:pt x="4413" y="11058"/>
                      </a:cubicBezTo>
                      <a:cubicBezTo>
                        <a:pt x="4306" y="11058"/>
                        <a:pt x="4199" y="11042"/>
                        <a:pt x="4096" y="11007"/>
                      </a:cubicBezTo>
                      <a:cubicBezTo>
                        <a:pt x="3879" y="10934"/>
                        <a:pt x="3700" y="10772"/>
                        <a:pt x="3496" y="10683"/>
                      </a:cubicBezTo>
                      <a:cubicBezTo>
                        <a:pt x="3355" y="10619"/>
                        <a:pt x="3198" y="10588"/>
                        <a:pt x="3043" y="10588"/>
                      </a:cubicBezTo>
                      <a:cubicBezTo>
                        <a:pt x="2953" y="10588"/>
                        <a:pt x="2863" y="10598"/>
                        <a:pt x="2777" y="10619"/>
                      </a:cubicBezTo>
                      <a:cubicBezTo>
                        <a:pt x="2785" y="10379"/>
                        <a:pt x="2958" y="10181"/>
                        <a:pt x="3064" y="9963"/>
                      </a:cubicBezTo>
                      <a:cubicBezTo>
                        <a:pt x="3251" y="9573"/>
                        <a:pt x="3217" y="9098"/>
                        <a:pt x="3427" y="8719"/>
                      </a:cubicBezTo>
                      <a:cubicBezTo>
                        <a:pt x="3608" y="8387"/>
                        <a:pt x="3945" y="8172"/>
                        <a:pt x="4277" y="7991"/>
                      </a:cubicBezTo>
                      <a:cubicBezTo>
                        <a:pt x="4891" y="7648"/>
                        <a:pt x="5536" y="7355"/>
                        <a:pt x="6149" y="7006"/>
                      </a:cubicBezTo>
                      <a:cubicBezTo>
                        <a:pt x="6760" y="6657"/>
                        <a:pt x="7346" y="6239"/>
                        <a:pt x="7784" y="5689"/>
                      </a:cubicBezTo>
                      <a:lnTo>
                        <a:pt x="7784" y="5689"/>
                      </a:lnTo>
                      <a:cubicBezTo>
                        <a:pt x="7781" y="5689"/>
                        <a:pt x="7781" y="5692"/>
                        <a:pt x="7779" y="5692"/>
                      </a:cubicBezTo>
                      <a:cubicBezTo>
                        <a:pt x="7779" y="5692"/>
                        <a:pt x="7779" y="5691"/>
                        <a:pt x="7779" y="5691"/>
                      </a:cubicBezTo>
                      <a:lnTo>
                        <a:pt x="7779" y="5691"/>
                      </a:lnTo>
                      <a:cubicBezTo>
                        <a:pt x="6990" y="6282"/>
                        <a:pt x="6081" y="6747"/>
                        <a:pt x="5128" y="6992"/>
                      </a:cubicBezTo>
                      <a:lnTo>
                        <a:pt x="5128" y="6998"/>
                      </a:lnTo>
                      <a:cubicBezTo>
                        <a:pt x="5117" y="7000"/>
                        <a:pt x="5106" y="7003"/>
                        <a:pt x="5100" y="7003"/>
                      </a:cubicBezTo>
                      <a:cubicBezTo>
                        <a:pt x="5017" y="6741"/>
                        <a:pt x="4997" y="6468"/>
                        <a:pt x="5008" y="6194"/>
                      </a:cubicBezTo>
                      <a:cubicBezTo>
                        <a:pt x="5017" y="5996"/>
                        <a:pt x="5064" y="5801"/>
                        <a:pt x="5059" y="5603"/>
                      </a:cubicBezTo>
                      <a:cubicBezTo>
                        <a:pt x="5050" y="5346"/>
                        <a:pt x="5008" y="5050"/>
                        <a:pt x="4919" y="4813"/>
                      </a:cubicBezTo>
                      <a:cubicBezTo>
                        <a:pt x="4838" y="4604"/>
                        <a:pt x="4718" y="4409"/>
                        <a:pt x="4615" y="4211"/>
                      </a:cubicBezTo>
                      <a:cubicBezTo>
                        <a:pt x="4436" y="3887"/>
                        <a:pt x="4277" y="3519"/>
                        <a:pt x="4364" y="3162"/>
                      </a:cubicBezTo>
                      <a:cubicBezTo>
                        <a:pt x="4439" y="2841"/>
                        <a:pt x="4696" y="2598"/>
                        <a:pt x="4891" y="2333"/>
                      </a:cubicBezTo>
                      <a:cubicBezTo>
                        <a:pt x="5301" y="1770"/>
                        <a:pt x="5452" y="1058"/>
                        <a:pt x="5591" y="375"/>
                      </a:cubicBezTo>
                      <a:cubicBezTo>
                        <a:pt x="5619" y="238"/>
                        <a:pt x="5622" y="54"/>
                        <a:pt x="5494" y="1"/>
                      </a:cubicBezTo>
                      <a:close/>
                    </a:path>
                  </a:pathLst>
                </a:custGeom>
                <a:solidFill>
                  <a:srgbClr val="B283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7276;p57">
                  <a:extLst>
                    <a:ext uri="{FF2B5EF4-FFF2-40B4-BE49-F238E27FC236}">
                      <a16:creationId xmlns:a16="http://schemas.microsoft.com/office/drawing/2014/main" id="{3AE3A2C6-F731-6411-9C0E-7DB9AE1FAFE8}"/>
                    </a:ext>
                  </a:extLst>
                </p:cNvPr>
                <p:cNvSpPr/>
                <p:nvPr/>
              </p:nvSpPr>
              <p:spPr>
                <a:xfrm>
                  <a:off x="5577473" y="3425248"/>
                  <a:ext cx="251906" cy="52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6" h="1080" extrusionOk="0">
                      <a:moveTo>
                        <a:pt x="5204" y="0"/>
                      </a:moveTo>
                      <a:cubicBezTo>
                        <a:pt x="4662" y="318"/>
                        <a:pt x="3720" y="530"/>
                        <a:pt x="2651" y="530"/>
                      </a:cubicBezTo>
                      <a:cubicBezTo>
                        <a:pt x="1691" y="530"/>
                        <a:pt x="832" y="363"/>
                        <a:pt x="280" y="101"/>
                      </a:cubicBezTo>
                      <a:cubicBezTo>
                        <a:pt x="182" y="235"/>
                        <a:pt x="90" y="366"/>
                        <a:pt x="1" y="494"/>
                      </a:cubicBezTo>
                      <a:cubicBezTo>
                        <a:pt x="522" y="843"/>
                        <a:pt x="1510" y="1080"/>
                        <a:pt x="2651" y="1080"/>
                      </a:cubicBezTo>
                      <a:cubicBezTo>
                        <a:pt x="3739" y="1080"/>
                        <a:pt x="4690" y="865"/>
                        <a:pt x="5226" y="541"/>
                      </a:cubicBezTo>
                      <a:cubicBezTo>
                        <a:pt x="5112" y="307"/>
                        <a:pt x="5042" y="179"/>
                        <a:pt x="5042" y="179"/>
                      </a:cubicBezTo>
                      <a:cubicBezTo>
                        <a:pt x="5098" y="123"/>
                        <a:pt x="5151" y="59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7277;p57">
                  <a:extLst>
                    <a:ext uri="{FF2B5EF4-FFF2-40B4-BE49-F238E27FC236}">
                      <a16:creationId xmlns:a16="http://schemas.microsoft.com/office/drawing/2014/main" id="{AF867718-ABC7-08A8-687A-29CAA0241CEE}"/>
                    </a:ext>
                  </a:extLst>
                </p:cNvPr>
                <p:cNvSpPr/>
                <p:nvPr/>
              </p:nvSpPr>
              <p:spPr>
                <a:xfrm>
                  <a:off x="5566338" y="3456435"/>
                  <a:ext cx="276779" cy="43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2" h="899" extrusionOk="0">
                      <a:moveTo>
                        <a:pt x="129" y="0"/>
                      </a:moveTo>
                      <a:cubicBezTo>
                        <a:pt x="87" y="70"/>
                        <a:pt x="45" y="145"/>
                        <a:pt x="0" y="215"/>
                      </a:cubicBezTo>
                      <a:cubicBezTo>
                        <a:pt x="1018" y="667"/>
                        <a:pt x="2120" y="899"/>
                        <a:pt x="3225" y="899"/>
                      </a:cubicBezTo>
                      <a:cubicBezTo>
                        <a:pt x="4076" y="899"/>
                        <a:pt x="4927" y="762"/>
                        <a:pt x="5742" y="489"/>
                      </a:cubicBezTo>
                      <a:cubicBezTo>
                        <a:pt x="5705" y="411"/>
                        <a:pt x="5672" y="332"/>
                        <a:pt x="5636" y="263"/>
                      </a:cubicBezTo>
                      <a:cubicBezTo>
                        <a:pt x="4858" y="521"/>
                        <a:pt x="4042" y="650"/>
                        <a:pt x="3227" y="650"/>
                      </a:cubicBezTo>
                      <a:cubicBezTo>
                        <a:pt x="2166" y="650"/>
                        <a:pt x="1106" y="432"/>
                        <a:pt x="1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7278;p57">
                  <a:extLst>
                    <a:ext uri="{FF2B5EF4-FFF2-40B4-BE49-F238E27FC236}">
                      <a16:creationId xmlns:a16="http://schemas.microsoft.com/office/drawing/2014/main" id="{FB7533CF-E6A8-F349-F0FF-B4FD1D8E6C21}"/>
                    </a:ext>
                  </a:extLst>
                </p:cNvPr>
                <p:cNvSpPr/>
                <p:nvPr/>
              </p:nvSpPr>
              <p:spPr>
                <a:xfrm>
                  <a:off x="5561759" y="3388372"/>
                  <a:ext cx="295481" cy="44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0" h="933" extrusionOk="0">
                      <a:moveTo>
                        <a:pt x="0" y="1"/>
                      </a:moveTo>
                      <a:cubicBezTo>
                        <a:pt x="81" y="135"/>
                        <a:pt x="162" y="260"/>
                        <a:pt x="249" y="386"/>
                      </a:cubicBezTo>
                      <a:cubicBezTo>
                        <a:pt x="1139" y="751"/>
                        <a:pt x="2104" y="933"/>
                        <a:pt x="3075" y="933"/>
                      </a:cubicBezTo>
                      <a:cubicBezTo>
                        <a:pt x="4015" y="933"/>
                        <a:pt x="4961" y="757"/>
                        <a:pt x="5831" y="414"/>
                      </a:cubicBezTo>
                      <a:cubicBezTo>
                        <a:pt x="5937" y="283"/>
                        <a:pt x="6035" y="151"/>
                        <a:pt x="6129" y="15"/>
                      </a:cubicBezTo>
                      <a:lnTo>
                        <a:pt x="6129" y="15"/>
                      </a:lnTo>
                      <a:cubicBezTo>
                        <a:pt x="5185" y="459"/>
                        <a:pt x="4130" y="683"/>
                        <a:pt x="3075" y="683"/>
                      </a:cubicBezTo>
                      <a:cubicBezTo>
                        <a:pt x="2012" y="683"/>
                        <a:pt x="950" y="45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7279;p57">
                  <a:extLst>
                    <a:ext uri="{FF2B5EF4-FFF2-40B4-BE49-F238E27FC236}">
                      <a16:creationId xmlns:a16="http://schemas.microsoft.com/office/drawing/2014/main" id="{985A3967-D3AF-CC55-5419-AAD946A67273}"/>
                    </a:ext>
                  </a:extLst>
                </p:cNvPr>
                <p:cNvSpPr/>
                <p:nvPr/>
              </p:nvSpPr>
              <p:spPr>
                <a:xfrm>
                  <a:off x="5504590" y="3218407"/>
                  <a:ext cx="411794" cy="783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3" h="1625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9" y="81"/>
                        <a:pt x="20" y="157"/>
                        <a:pt x="34" y="235"/>
                      </a:cubicBezTo>
                      <a:cubicBezTo>
                        <a:pt x="37" y="291"/>
                        <a:pt x="48" y="349"/>
                        <a:pt x="62" y="411"/>
                      </a:cubicBezTo>
                      <a:cubicBezTo>
                        <a:pt x="344" y="664"/>
                        <a:pt x="684" y="885"/>
                        <a:pt x="1066" y="1049"/>
                      </a:cubicBezTo>
                      <a:cubicBezTo>
                        <a:pt x="1792" y="1370"/>
                        <a:pt x="2567" y="1487"/>
                        <a:pt x="3164" y="1549"/>
                      </a:cubicBezTo>
                      <a:cubicBezTo>
                        <a:pt x="3613" y="1599"/>
                        <a:pt x="4043" y="1624"/>
                        <a:pt x="4448" y="1624"/>
                      </a:cubicBezTo>
                      <a:cubicBezTo>
                        <a:pt x="5223" y="1624"/>
                        <a:pt x="5921" y="1535"/>
                        <a:pt x="6562" y="1356"/>
                      </a:cubicBezTo>
                      <a:cubicBezTo>
                        <a:pt x="7307" y="1155"/>
                        <a:pt x="7979" y="823"/>
                        <a:pt x="8537" y="394"/>
                      </a:cubicBezTo>
                      <a:cubicBezTo>
                        <a:pt x="8543" y="291"/>
                        <a:pt x="8537" y="190"/>
                        <a:pt x="8529" y="84"/>
                      </a:cubicBezTo>
                      <a:cubicBezTo>
                        <a:pt x="7974" y="553"/>
                        <a:pt x="7276" y="910"/>
                        <a:pt x="6498" y="1119"/>
                      </a:cubicBezTo>
                      <a:cubicBezTo>
                        <a:pt x="5882" y="1288"/>
                        <a:pt x="5209" y="1371"/>
                        <a:pt x="4461" y="1371"/>
                      </a:cubicBezTo>
                      <a:cubicBezTo>
                        <a:pt x="4060" y="1371"/>
                        <a:pt x="3638" y="1347"/>
                        <a:pt x="3192" y="1301"/>
                      </a:cubicBezTo>
                      <a:cubicBezTo>
                        <a:pt x="2612" y="1242"/>
                        <a:pt x="1861" y="1133"/>
                        <a:pt x="1170" y="826"/>
                      </a:cubicBezTo>
                      <a:cubicBezTo>
                        <a:pt x="704" y="623"/>
                        <a:pt x="302" y="33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7280;p57">
                  <a:extLst>
                    <a:ext uri="{FF2B5EF4-FFF2-40B4-BE49-F238E27FC236}">
                      <a16:creationId xmlns:a16="http://schemas.microsoft.com/office/drawing/2014/main" id="{FEEC58F8-6085-4BF9-9102-6325E7D55CAA}"/>
                    </a:ext>
                  </a:extLst>
                </p:cNvPr>
                <p:cNvSpPr/>
                <p:nvPr/>
              </p:nvSpPr>
              <p:spPr>
                <a:xfrm>
                  <a:off x="5487092" y="3925454"/>
                  <a:ext cx="186206" cy="16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" h="3340" extrusionOk="0">
                      <a:moveTo>
                        <a:pt x="1932" y="0"/>
                      </a:moveTo>
                      <a:cubicBezTo>
                        <a:pt x="1666" y="0"/>
                        <a:pt x="1401" y="139"/>
                        <a:pt x="1268" y="417"/>
                      </a:cubicBezTo>
                      <a:lnTo>
                        <a:pt x="1142" y="671"/>
                      </a:lnTo>
                      <a:lnTo>
                        <a:pt x="860" y="713"/>
                      </a:lnTo>
                      <a:cubicBezTo>
                        <a:pt x="246" y="799"/>
                        <a:pt x="1" y="1552"/>
                        <a:pt x="445" y="1985"/>
                      </a:cubicBezTo>
                      <a:lnTo>
                        <a:pt x="648" y="2183"/>
                      </a:lnTo>
                      <a:lnTo>
                        <a:pt x="598" y="2467"/>
                      </a:lnTo>
                      <a:cubicBezTo>
                        <a:pt x="519" y="2946"/>
                        <a:pt x="902" y="3339"/>
                        <a:pt x="1336" y="3339"/>
                      </a:cubicBezTo>
                      <a:cubicBezTo>
                        <a:pt x="1451" y="3339"/>
                        <a:pt x="1569" y="3312"/>
                        <a:pt x="1683" y="3251"/>
                      </a:cubicBezTo>
                      <a:lnTo>
                        <a:pt x="1934" y="3117"/>
                      </a:lnTo>
                      <a:lnTo>
                        <a:pt x="2185" y="3251"/>
                      </a:lnTo>
                      <a:cubicBezTo>
                        <a:pt x="2301" y="3312"/>
                        <a:pt x="2420" y="3340"/>
                        <a:pt x="2535" y="3340"/>
                      </a:cubicBezTo>
                      <a:cubicBezTo>
                        <a:pt x="2970" y="3340"/>
                        <a:pt x="3352" y="2948"/>
                        <a:pt x="3271" y="2467"/>
                      </a:cubicBezTo>
                      <a:lnTo>
                        <a:pt x="3220" y="2183"/>
                      </a:lnTo>
                      <a:lnTo>
                        <a:pt x="3424" y="1985"/>
                      </a:lnTo>
                      <a:cubicBezTo>
                        <a:pt x="3862" y="1555"/>
                        <a:pt x="3622" y="799"/>
                        <a:pt x="3008" y="713"/>
                      </a:cubicBezTo>
                      <a:lnTo>
                        <a:pt x="2727" y="671"/>
                      </a:lnTo>
                      <a:lnTo>
                        <a:pt x="2601" y="417"/>
                      </a:lnTo>
                      <a:cubicBezTo>
                        <a:pt x="2464" y="139"/>
                        <a:pt x="2198" y="0"/>
                        <a:pt x="19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7281;p57">
                  <a:extLst>
                    <a:ext uri="{FF2B5EF4-FFF2-40B4-BE49-F238E27FC236}">
                      <a16:creationId xmlns:a16="http://schemas.microsoft.com/office/drawing/2014/main" id="{BEE5D571-4A44-6E54-F6B5-41532BC930DE}"/>
                    </a:ext>
                  </a:extLst>
                </p:cNvPr>
                <p:cNvSpPr/>
                <p:nvPr/>
              </p:nvSpPr>
              <p:spPr>
                <a:xfrm>
                  <a:off x="5500685" y="3937408"/>
                  <a:ext cx="158731" cy="136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3" h="2842" extrusionOk="0">
                      <a:moveTo>
                        <a:pt x="1650" y="0"/>
                      </a:moveTo>
                      <a:cubicBezTo>
                        <a:pt x="1424" y="0"/>
                        <a:pt x="1198" y="119"/>
                        <a:pt x="1080" y="356"/>
                      </a:cubicBezTo>
                      <a:lnTo>
                        <a:pt x="972" y="571"/>
                      </a:lnTo>
                      <a:lnTo>
                        <a:pt x="732" y="607"/>
                      </a:lnTo>
                      <a:cubicBezTo>
                        <a:pt x="210" y="685"/>
                        <a:pt x="1" y="1321"/>
                        <a:pt x="377" y="1692"/>
                      </a:cubicBezTo>
                      <a:lnTo>
                        <a:pt x="553" y="1859"/>
                      </a:lnTo>
                      <a:lnTo>
                        <a:pt x="511" y="2097"/>
                      </a:lnTo>
                      <a:cubicBezTo>
                        <a:pt x="443" y="2507"/>
                        <a:pt x="770" y="2842"/>
                        <a:pt x="1139" y="2842"/>
                      </a:cubicBezTo>
                      <a:cubicBezTo>
                        <a:pt x="1237" y="2842"/>
                        <a:pt x="1338" y="2818"/>
                        <a:pt x="1435" y="2766"/>
                      </a:cubicBezTo>
                      <a:lnTo>
                        <a:pt x="1647" y="2655"/>
                      </a:lnTo>
                      <a:lnTo>
                        <a:pt x="1862" y="2766"/>
                      </a:lnTo>
                      <a:cubicBezTo>
                        <a:pt x="1959" y="2817"/>
                        <a:pt x="2059" y="2840"/>
                        <a:pt x="2156" y="2840"/>
                      </a:cubicBezTo>
                      <a:cubicBezTo>
                        <a:pt x="2527" y="2840"/>
                        <a:pt x="2853" y="2507"/>
                        <a:pt x="2785" y="2097"/>
                      </a:cubicBezTo>
                      <a:lnTo>
                        <a:pt x="2743" y="1859"/>
                      </a:lnTo>
                      <a:lnTo>
                        <a:pt x="2919" y="1692"/>
                      </a:lnTo>
                      <a:cubicBezTo>
                        <a:pt x="3293" y="1327"/>
                        <a:pt x="3089" y="679"/>
                        <a:pt x="2565" y="607"/>
                      </a:cubicBezTo>
                      <a:lnTo>
                        <a:pt x="2325" y="571"/>
                      </a:lnTo>
                      <a:lnTo>
                        <a:pt x="2216" y="356"/>
                      </a:lnTo>
                      <a:cubicBezTo>
                        <a:pt x="2101" y="119"/>
                        <a:pt x="1876" y="0"/>
                        <a:pt x="16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" name="Google Shape;7282;p57">
                  <a:extLst>
                    <a:ext uri="{FF2B5EF4-FFF2-40B4-BE49-F238E27FC236}">
                      <a16:creationId xmlns:a16="http://schemas.microsoft.com/office/drawing/2014/main" id="{03CC94E9-CB9A-B790-EC7B-D82C31B8C752}"/>
                    </a:ext>
                  </a:extLst>
                </p:cNvPr>
                <p:cNvSpPr/>
                <p:nvPr/>
              </p:nvSpPr>
              <p:spPr>
                <a:xfrm>
                  <a:off x="5500830" y="3948495"/>
                  <a:ext cx="146102" cy="132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743" extrusionOk="0">
                      <a:moveTo>
                        <a:pt x="1" y="1286"/>
                      </a:moveTo>
                      <a:cubicBezTo>
                        <a:pt x="37" y="1367"/>
                        <a:pt x="87" y="1440"/>
                        <a:pt x="157" y="1510"/>
                      </a:cubicBezTo>
                      <a:lnTo>
                        <a:pt x="358" y="1710"/>
                      </a:lnTo>
                      <a:lnTo>
                        <a:pt x="310" y="1992"/>
                      </a:lnTo>
                      <a:cubicBezTo>
                        <a:pt x="307" y="2012"/>
                        <a:pt x="302" y="2031"/>
                        <a:pt x="302" y="2054"/>
                      </a:cubicBezTo>
                      <a:cubicBezTo>
                        <a:pt x="580" y="1950"/>
                        <a:pt x="907" y="1743"/>
                        <a:pt x="1210" y="1611"/>
                      </a:cubicBezTo>
                      <a:lnTo>
                        <a:pt x="1210" y="1611"/>
                      </a:lnTo>
                      <a:cubicBezTo>
                        <a:pt x="1209" y="1629"/>
                        <a:pt x="1215" y="1641"/>
                        <a:pt x="1232" y="1641"/>
                      </a:cubicBezTo>
                      <a:cubicBezTo>
                        <a:pt x="1234" y="1641"/>
                        <a:pt x="1237" y="1641"/>
                        <a:pt x="1239" y="1641"/>
                      </a:cubicBezTo>
                      <a:cubicBezTo>
                        <a:pt x="1330" y="1627"/>
                        <a:pt x="1416" y="1588"/>
                        <a:pt x="1472" y="1517"/>
                      </a:cubicBezTo>
                      <a:lnTo>
                        <a:pt x="1472" y="1517"/>
                      </a:lnTo>
                      <a:cubicBezTo>
                        <a:pt x="1472" y="1517"/>
                        <a:pt x="1472" y="1517"/>
                        <a:pt x="1472" y="1517"/>
                      </a:cubicBezTo>
                      <a:cubicBezTo>
                        <a:pt x="1470" y="1517"/>
                        <a:pt x="1469" y="1518"/>
                        <a:pt x="1468" y="1518"/>
                      </a:cubicBezTo>
                      <a:cubicBezTo>
                        <a:pt x="1385" y="1539"/>
                        <a:pt x="1298" y="1572"/>
                        <a:pt x="1210" y="1611"/>
                      </a:cubicBezTo>
                      <a:lnTo>
                        <a:pt x="1210" y="1611"/>
                      </a:lnTo>
                      <a:cubicBezTo>
                        <a:pt x="1210" y="1557"/>
                        <a:pt x="1261" y="1451"/>
                        <a:pt x="1221" y="1451"/>
                      </a:cubicBezTo>
                      <a:cubicBezTo>
                        <a:pt x="1217" y="1451"/>
                        <a:pt x="1213" y="1452"/>
                        <a:pt x="1209" y="1454"/>
                      </a:cubicBezTo>
                      <a:cubicBezTo>
                        <a:pt x="971" y="1530"/>
                        <a:pt x="828" y="1585"/>
                        <a:pt x="684" y="1585"/>
                      </a:cubicBezTo>
                      <a:cubicBezTo>
                        <a:pt x="512" y="1585"/>
                        <a:pt x="338" y="1505"/>
                        <a:pt x="1" y="1286"/>
                      </a:cubicBezTo>
                      <a:close/>
                      <a:moveTo>
                        <a:pt x="2341" y="0"/>
                      </a:moveTo>
                      <a:cubicBezTo>
                        <a:pt x="2280" y="338"/>
                        <a:pt x="2174" y="670"/>
                        <a:pt x="2040" y="979"/>
                      </a:cubicBezTo>
                      <a:cubicBezTo>
                        <a:pt x="2001" y="1069"/>
                        <a:pt x="1953" y="1158"/>
                        <a:pt x="1861" y="1186"/>
                      </a:cubicBezTo>
                      <a:cubicBezTo>
                        <a:pt x="1845" y="1191"/>
                        <a:pt x="1827" y="1194"/>
                        <a:pt x="1810" y="1194"/>
                      </a:cubicBezTo>
                      <a:cubicBezTo>
                        <a:pt x="1755" y="1194"/>
                        <a:pt x="1700" y="1169"/>
                        <a:pt x="1658" y="1133"/>
                      </a:cubicBezTo>
                      <a:cubicBezTo>
                        <a:pt x="1602" y="1085"/>
                        <a:pt x="1560" y="1027"/>
                        <a:pt x="1527" y="965"/>
                      </a:cubicBezTo>
                      <a:cubicBezTo>
                        <a:pt x="1328" y="656"/>
                        <a:pt x="1133" y="346"/>
                        <a:pt x="932" y="36"/>
                      </a:cubicBezTo>
                      <a:lnTo>
                        <a:pt x="854" y="196"/>
                      </a:lnTo>
                      <a:lnTo>
                        <a:pt x="701" y="218"/>
                      </a:lnTo>
                      <a:cubicBezTo>
                        <a:pt x="1022" y="419"/>
                        <a:pt x="1303" y="684"/>
                        <a:pt x="1462" y="1027"/>
                      </a:cubicBezTo>
                      <a:cubicBezTo>
                        <a:pt x="1538" y="1180"/>
                        <a:pt x="1580" y="1378"/>
                        <a:pt x="1474" y="1515"/>
                      </a:cubicBezTo>
                      <a:cubicBezTo>
                        <a:pt x="1473" y="1516"/>
                        <a:pt x="1472" y="1517"/>
                        <a:pt x="1472" y="1517"/>
                      </a:cubicBezTo>
                      <a:lnTo>
                        <a:pt x="1472" y="1517"/>
                      </a:lnTo>
                      <a:cubicBezTo>
                        <a:pt x="1508" y="1518"/>
                        <a:pt x="1486" y="1683"/>
                        <a:pt x="1521" y="1710"/>
                      </a:cubicBezTo>
                      <a:cubicBezTo>
                        <a:pt x="1543" y="1727"/>
                        <a:pt x="1552" y="1761"/>
                        <a:pt x="1557" y="1794"/>
                      </a:cubicBezTo>
                      <a:cubicBezTo>
                        <a:pt x="1585" y="1939"/>
                        <a:pt x="1571" y="2093"/>
                        <a:pt x="1552" y="2243"/>
                      </a:cubicBezTo>
                      <a:cubicBezTo>
                        <a:pt x="1529" y="2411"/>
                        <a:pt x="1499" y="2578"/>
                        <a:pt x="1465" y="2743"/>
                      </a:cubicBezTo>
                      <a:lnTo>
                        <a:pt x="1638" y="2651"/>
                      </a:lnTo>
                      <a:lnTo>
                        <a:pt x="1766" y="2717"/>
                      </a:lnTo>
                      <a:cubicBezTo>
                        <a:pt x="1750" y="2578"/>
                        <a:pt x="1736" y="2433"/>
                        <a:pt x="1730" y="2299"/>
                      </a:cubicBezTo>
                      <a:cubicBezTo>
                        <a:pt x="1719" y="2067"/>
                        <a:pt x="1730" y="1825"/>
                        <a:pt x="1859" y="1632"/>
                      </a:cubicBezTo>
                      <a:cubicBezTo>
                        <a:pt x="1864" y="1618"/>
                        <a:pt x="1875" y="1604"/>
                        <a:pt x="1889" y="1596"/>
                      </a:cubicBezTo>
                      <a:cubicBezTo>
                        <a:pt x="1906" y="1588"/>
                        <a:pt x="1928" y="1588"/>
                        <a:pt x="1953" y="1588"/>
                      </a:cubicBezTo>
                      <a:cubicBezTo>
                        <a:pt x="2291" y="1588"/>
                        <a:pt x="2612" y="1716"/>
                        <a:pt x="2938" y="1800"/>
                      </a:cubicBezTo>
                      <a:lnTo>
                        <a:pt x="2924" y="1719"/>
                      </a:lnTo>
                      <a:lnTo>
                        <a:pt x="3030" y="1616"/>
                      </a:lnTo>
                      <a:cubicBezTo>
                        <a:pt x="2910" y="1607"/>
                        <a:pt x="2796" y="1604"/>
                        <a:pt x="2682" y="1588"/>
                      </a:cubicBezTo>
                      <a:cubicBezTo>
                        <a:pt x="2559" y="1571"/>
                        <a:pt x="2444" y="1546"/>
                        <a:pt x="2333" y="1507"/>
                      </a:cubicBezTo>
                      <a:cubicBezTo>
                        <a:pt x="2260" y="1482"/>
                        <a:pt x="2182" y="1454"/>
                        <a:pt x="2121" y="1406"/>
                      </a:cubicBezTo>
                      <a:cubicBezTo>
                        <a:pt x="2057" y="1356"/>
                        <a:pt x="2012" y="1284"/>
                        <a:pt x="2012" y="1203"/>
                      </a:cubicBezTo>
                      <a:cubicBezTo>
                        <a:pt x="2012" y="1125"/>
                        <a:pt x="2057" y="1055"/>
                        <a:pt x="2098" y="988"/>
                      </a:cubicBezTo>
                      <a:cubicBezTo>
                        <a:pt x="2266" y="728"/>
                        <a:pt x="2436" y="474"/>
                        <a:pt x="2603" y="221"/>
                      </a:cubicBezTo>
                      <a:lnTo>
                        <a:pt x="2442" y="196"/>
                      </a:lnTo>
                      <a:lnTo>
                        <a:pt x="2341" y="0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" name="Google Shape;7283;p57">
                  <a:extLst>
                    <a:ext uri="{FF2B5EF4-FFF2-40B4-BE49-F238E27FC236}">
                      <a16:creationId xmlns:a16="http://schemas.microsoft.com/office/drawing/2014/main" id="{4EFB571B-7CD2-FE43-4207-13F18768799D}"/>
                    </a:ext>
                  </a:extLst>
                </p:cNvPr>
                <p:cNvSpPr/>
                <p:nvPr/>
              </p:nvSpPr>
              <p:spPr>
                <a:xfrm>
                  <a:off x="5550190" y="3975923"/>
                  <a:ext cx="60157" cy="60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248" extrusionOk="0">
                      <a:moveTo>
                        <a:pt x="625" y="0"/>
                      </a:moveTo>
                      <a:cubicBezTo>
                        <a:pt x="282" y="0"/>
                        <a:pt x="0" y="279"/>
                        <a:pt x="0" y="625"/>
                      </a:cubicBezTo>
                      <a:cubicBezTo>
                        <a:pt x="0" y="966"/>
                        <a:pt x="282" y="1247"/>
                        <a:pt x="625" y="1247"/>
                      </a:cubicBezTo>
                      <a:cubicBezTo>
                        <a:pt x="966" y="1247"/>
                        <a:pt x="1247" y="968"/>
                        <a:pt x="1247" y="625"/>
                      </a:cubicBezTo>
                      <a:cubicBezTo>
                        <a:pt x="1247" y="279"/>
                        <a:pt x="966" y="0"/>
                        <a:pt x="6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7284;p57">
                  <a:extLst>
                    <a:ext uri="{FF2B5EF4-FFF2-40B4-BE49-F238E27FC236}">
                      <a16:creationId xmlns:a16="http://schemas.microsoft.com/office/drawing/2014/main" id="{6E5CF8DD-C596-3E11-36A0-3F6A83F59804}"/>
                    </a:ext>
                  </a:extLst>
                </p:cNvPr>
                <p:cNvSpPr/>
                <p:nvPr/>
              </p:nvSpPr>
              <p:spPr>
                <a:xfrm>
                  <a:off x="5556505" y="3985323"/>
                  <a:ext cx="47528" cy="41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6" h="860" extrusionOk="0">
                      <a:moveTo>
                        <a:pt x="491" y="1"/>
                      </a:moveTo>
                      <a:cubicBezTo>
                        <a:pt x="424" y="1"/>
                        <a:pt x="358" y="37"/>
                        <a:pt x="327" y="109"/>
                      </a:cubicBezTo>
                      <a:lnTo>
                        <a:pt x="296" y="171"/>
                      </a:lnTo>
                      <a:lnTo>
                        <a:pt x="221" y="182"/>
                      </a:lnTo>
                      <a:cubicBezTo>
                        <a:pt x="62" y="207"/>
                        <a:pt x="1" y="402"/>
                        <a:pt x="112" y="508"/>
                      </a:cubicBezTo>
                      <a:lnTo>
                        <a:pt x="165" y="561"/>
                      </a:lnTo>
                      <a:lnTo>
                        <a:pt x="151" y="634"/>
                      </a:lnTo>
                      <a:cubicBezTo>
                        <a:pt x="133" y="760"/>
                        <a:pt x="231" y="860"/>
                        <a:pt x="342" y="860"/>
                      </a:cubicBezTo>
                      <a:cubicBezTo>
                        <a:pt x="371" y="860"/>
                        <a:pt x="401" y="853"/>
                        <a:pt x="430" y="838"/>
                      </a:cubicBezTo>
                      <a:lnTo>
                        <a:pt x="494" y="801"/>
                      </a:lnTo>
                      <a:lnTo>
                        <a:pt x="556" y="838"/>
                      </a:lnTo>
                      <a:cubicBezTo>
                        <a:pt x="585" y="852"/>
                        <a:pt x="615" y="859"/>
                        <a:pt x="644" y="859"/>
                      </a:cubicBezTo>
                      <a:cubicBezTo>
                        <a:pt x="759" y="859"/>
                        <a:pt x="857" y="756"/>
                        <a:pt x="835" y="634"/>
                      </a:cubicBezTo>
                      <a:lnTo>
                        <a:pt x="821" y="561"/>
                      </a:lnTo>
                      <a:lnTo>
                        <a:pt x="874" y="508"/>
                      </a:lnTo>
                      <a:cubicBezTo>
                        <a:pt x="985" y="397"/>
                        <a:pt x="924" y="207"/>
                        <a:pt x="765" y="182"/>
                      </a:cubicBezTo>
                      <a:lnTo>
                        <a:pt x="692" y="171"/>
                      </a:lnTo>
                      <a:lnTo>
                        <a:pt x="662" y="109"/>
                      </a:lnTo>
                      <a:cubicBezTo>
                        <a:pt x="627" y="37"/>
                        <a:pt x="558" y="1"/>
                        <a:pt x="491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" name="Google Shape;7285;p57">
                  <a:extLst>
                    <a:ext uri="{FF2B5EF4-FFF2-40B4-BE49-F238E27FC236}">
                      <a16:creationId xmlns:a16="http://schemas.microsoft.com/office/drawing/2014/main" id="{F5A3060D-3856-3427-EC9D-5BD2CA402E5A}"/>
                    </a:ext>
                  </a:extLst>
                </p:cNvPr>
                <p:cNvSpPr/>
                <p:nvPr/>
              </p:nvSpPr>
              <p:spPr>
                <a:xfrm>
                  <a:off x="5564314" y="3990288"/>
                  <a:ext cx="31380" cy="31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651" extrusionOk="0">
                      <a:moveTo>
                        <a:pt x="324" y="1"/>
                      </a:moveTo>
                      <a:cubicBezTo>
                        <a:pt x="143" y="1"/>
                        <a:pt x="0" y="146"/>
                        <a:pt x="0" y="327"/>
                      </a:cubicBezTo>
                      <a:cubicBezTo>
                        <a:pt x="0" y="509"/>
                        <a:pt x="143" y="651"/>
                        <a:pt x="324" y="651"/>
                      </a:cubicBezTo>
                      <a:cubicBezTo>
                        <a:pt x="505" y="651"/>
                        <a:pt x="650" y="503"/>
                        <a:pt x="650" y="327"/>
                      </a:cubicBezTo>
                      <a:cubicBezTo>
                        <a:pt x="650" y="149"/>
                        <a:pt x="505" y="1"/>
                        <a:pt x="32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7286;p57">
                  <a:extLst>
                    <a:ext uri="{FF2B5EF4-FFF2-40B4-BE49-F238E27FC236}">
                      <a16:creationId xmlns:a16="http://schemas.microsoft.com/office/drawing/2014/main" id="{A42FDF63-E51F-B82A-FB89-CC23CED8AA7B}"/>
                    </a:ext>
                  </a:extLst>
                </p:cNvPr>
                <p:cNvSpPr/>
                <p:nvPr/>
              </p:nvSpPr>
              <p:spPr>
                <a:xfrm>
                  <a:off x="5577232" y="3959919"/>
                  <a:ext cx="5929" cy="93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" h="1934" extrusionOk="0">
                      <a:moveTo>
                        <a:pt x="0" y="0"/>
                      </a:moveTo>
                      <a:lnTo>
                        <a:pt x="0" y="1934"/>
                      </a:lnTo>
                      <a:lnTo>
                        <a:pt x="123" y="1934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" name="Google Shape;7287;p57">
                  <a:extLst>
                    <a:ext uri="{FF2B5EF4-FFF2-40B4-BE49-F238E27FC236}">
                      <a16:creationId xmlns:a16="http://schemas.microsoft.com/office/drawing/2014/main" id="{CC1B8864-9555-AE9B-14F4-1A4BC901E34C}"/>
                    </a:ext>
                  </a:extLst>
                </p:cNvPr>
                <p:cNvSpPr/>
                <p:nvPr/>
              </p:nvSpPr>
              <p:spPr>
                <a:xfrm>
                  <a:off x="5575594" y="3951821"/>
                  <a:ext cx="9448" cy="9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197" extrusionOk="0">
                      <a:moveTo>
                        <a:pt x="98" y="1"/>
                      </a:moveTo>
                      <a:cubicBezTo>
                        <a:pt x="43" y="1"/>
                        <a:pt x="1" y="43"/>
                        <a:pt x="1" y="99"/>
                      </a:cubicBezTo>
                      <a:cubicBezTo>
                        <a:pt x="1" y="154"/>
                        <a:pt x="45" y="196"/>
                        <a:pt x="98" y="196"/>
                      </a:cubicBezTo>
                      <a:cubicBezTo>
                        <a:pt x="154" y="196"/>
                        <a:pt x="196" y="152"/>
                        <a:pt x="196" y="99"/>
                      </a:cubicBezTo>
                      <a:cubicBezTo>
                        <a:pt x="196" y="46"/>
                        <a:pt x="151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" name="Google Shape;7288;p57">
                  <a:extLst>
                    <a:ext uri="{FF2B5EF4-FFF2-40B4-BE49-F238E27FC236}">
                      <a16:creationId xmlns:a16="http://schemas.microsoft.com/office/drawing/2014/main" id="{E8D4F5B2-44BB-A657-429A-1503F7CEFB34}"/>
                    </a:ext>
                  </a:extLst>
                </p:cNvPr>
                <p:cNvSpPr/>
                <p:nvPr/>
              </p:nvSpPr>
              <p:spPr>
                <a:xfrm>
                  <a:off x="5578293" y="3954521"/>
                  <a:ext cx="4097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5" extrusionOk="0">
                      <a:moveTo>
                        <a:pt x="42" y="1"/>
                      </a:moveTo>
                      <a:cubicBezTo>
                        <a:pt x="17" y="1"/>
                        <a:pt x="0" y="20"/>
                        <a:pt x="0" y="43"/>
                      </a:cubicBezTo>
                      <a:cubicBezTo>
                        <a:pt x="0" y="65"/>
                        <a:pt x="17" y="84"/>
                        <a:pt x="42" y="84"/>
                      </a:cubicBezTo>
                      <a:cubicBezTo>
                        <a:pt x="65" y="84"/>
                        <a:pt x="84" y="65"/>
                        <a:pt x="84" y="43"/>
                      </a:cubicBezTo>
                      <a:cubicBezTo>
                        <a:pt x="84" y="20"/>
                        <a:pt x="65" y="1"/>
                        <a:pt x="4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" name="Google Shape;7289;p57">
                  <a:extLst>
                    <a:ext uri="{FF2B5EF4-FFF2-40B4-BE49-F238E27FC236}">
                      <a16:creationId xmlns:a16="http://schemas.microsoft.com/office/drawing/2014/main" id="{A874A120-3648-7783-8E32-66B235D91487}"/>
                    </a:ext>
                  </a:extLst>
                </p:cNvPr>
                <p:cNvSpPr/>
                <p:nvPr/>
              </p:nvSpPr>
              <p:spPr>
                <a:xfrm>
                  <a:off x="5575594" y="4051506"/>
                  <a:ext cx="9448" cy="9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196" extrusionOk="0">
                      <a:moveTo>
                        <a:pt x="98" y="0"/>
                      </a:moveTo>
                      <a:cubicBezTo>
                        <a:pt x="43" y="0"/>
                        <a:pt x="1" y="45"/>
                        <a:pt x="1" y="98"/>
                      </a:cubicBezTo>
                      <a:cubicBezTo>
                        <a:pt x="1" y="154"/>
                        <a:pt x="45" y="195"/>
                        <a:pt x="98" y="195"/>
                      </a:cubicBezTo>
                      <a:cubicBezTo>
                        <a:pt x="154" y="195"/>
                        <a:pt x="196" y="151"/>
                        <a:pt x="196" y="98"/>
                      </a:cubicBezTo>
                      <a:cubicBezTo>
                        <a:pt x="196" y="45"/>
                        <a:pt x="154" y="0"/>
                        <a:pt x="98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" name="Google Shape;7290;p57">
                  <a:extLst>
                    <a:ext uri="{FF2B5EF4-FFF2-40B4-BE49-F238E27FC236}">
                      <a16:creationId xmlns:a16="http://schemas.microsoft.com/office/drawing/2014/main" id="{06B9184D-EF78-7AC6-1677-FF5D3B2917CB}"/>
                    </a:ext>
                  </a:extLst>
                </p:cNvPr>
                <p:cNvSpPr/>
                <p:nvPr/>
              </p:nvSpPr>
              <p:spPr>
                <a:xfrm>
                  <a:off x="5578293" y="4054205"/>
                  <a:ext cx="4097" cy="4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4" extrusionOk="0">
                      <a:moveTo>
                        <a:pt x="42" y="0"/>
                      </a:moveTo>
                      <a:cubicBezTo>
                        <a:pt x="17" y="0"/>
                        <a:pt x="0" y="20"/>
                        <a:pt x="0" y="42"/>
                      </a:cubicBezTo>
                      <a:cubicBezTo>
                        <a:pt x="0" y="67"/>
                        <a:pt x="17" y="84"/>
                        <a:pt x="42" y="84"/>
                      </a:cubicBezTo>
                      <a:cubicBezTo>
                        <a:pt x="65" y="84"/>
                        <a:pt x="84" y="67"/>
                        <a:pt x="84" y="42"/>
                      </a:cubicBezTo>
                      <a:cubicBezTo>
                        <a:pt x="84" y="20"/>
                        <a:pt x="65" y="0"/>
                        <a:pt x="42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" name="Google Shape;7291;p57">
                  <a:extLst>
                    <a:ext uri="{FF2B5EF4-FFF2-40B4-BE49-F238E27FC236}">
                      <a16:creationId xmlns:a16="http://schemas.microsoft.com/office/drawing/2014/main" id="{41180067-B8EF-C259-CDC7-A5D23D5D8072}"/>
                    </a:ext>
                  </a:extLst>
                </p:cNvPr>
                <p:cNvSpPr/>
                <p:nvPr/>
              </p:nvSpPr>
              <p:spPr>
                <a:xfrm>
                  <a:off x="5533801" y="4003206"/>
                  <a:ext cx="93079" cy="5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" h="124" extrusionOk="0">
                      <a:moveTo>
                        <a:pt x="0" y="1"/>
                      </a:moveTo>
                      <a:lnTo>
                        <a:pt x="0" y="123"/>
                      </a:lnTo>
                      <a:lnTo>
                        <a:pt x="1931" y="123"/>
                      </a:lnTo>
                      <a:lnTo>
                        <a:pt x="1931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" name="Google Shape;7292;p57">
                  <a:extLst>
                    <a:ext uri="{FF2B5EF4-FFF2-40B4-BE49-F238E27FC236}">
                      <a16:creationId xmlns:a16="http://schemas.microsoft.com/office/drawing/2014/main" id="{9939B002-F5BE-1486-7575-CB5505B4F7BE}"/>
                    </a:ext>
                  </a:extLst>
                </p:cNvPr>
                <p:cNvSpPr/>
                <p:nvPr/>
              </p:nvSpPr>
              <p:spPr>
                <a:xfrm>
                  <a:off x="5625484" y="4001712"/>
                  <a:ext cx="9448" cy="9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197" extrusionOk="0">
                      <a:moveTo>
                        <a:pt x="98" y="1"/>
                      </a:moveTo>
                      <a:cubicBezTo>
                        <a:pt x="45" y="1"/>
                        <a:pt x="1" y="46"/>
                        <a:pt x="1" y="99"/>
                      </a:cubicBezTo>
                      <a:cubicBezTo>
                        <a:pt x="1" y="154"/>
                        <a:pt x="45" y="196"/>
                        <a:pt x="98" y="196"/>
                      </a:cubicBezTo>
                      <a:cubicBezTo>
                        <a:pt x="151" y="196"/>
                        <a:pt x="196" y="154"/>
                        <a:pt x="196" y="99"/>
                      </a:cubicBezTo>
                      <a:cubicBezTo>
                        <a:pt x="196" y="46"/>
                        <a:pt x="151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" name="Google Shape;7293;p57">
                  <a:extLst>
                    <a:ext uri="{FF2B5EF4-FFF2-40B4-BE49-F238E27FC236}">
                      <a16:creationId xmlns:a16="http://schemas.microsoft.com/office/drawing/2014/main" id="{8FCA5524-6DA0-3D0A-9104-D9A6F375199D}"/>
                    </a:ext>
                  </a:extLst>
                </p:cNvPr>
                <p:cNvSpPr/>
                <p:nvPr/>
              </p:nvSpPr>
              <p:spPr>
                <a:xfrm>
                  <a:off x="5628183" y="4004411"/>
                  <a:ext cx="4097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5" extrusionOk="0">
                      <a:moveTo>
                        <a:pt x="42" y="1"/>
                      </a:moveTo>
                      <a:cubicBezTo>
                        <a:pt x="20" y="1"/>
                        <a:pt x="0" y="20"/>
                        <a:pt x="0" y="43"/>
                      </a:cubicBezTo>
                      <a:cubicBezTo>
                        <a:pt x="0" y="68"/>
                        <a:pt x="20" y="84"/>
                        <a:pt x="42" y="84"/>
                      </a:cubicBezTo>
                      <a:cubicBezTo>
                        <a:pt x="65" y="84"/>
                        <a:pt x="84" y="68"/>
                        <a:pt x="84" y="43"/>
                      </a:cubicBezTo>
                      <a:cubicBezTo>
                        <a:pt x="84" y="20"/>
                        <a:pt x="65" y="1"/>
                        <a:pt x="4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" name="Google Shape;7294;p57">
                  <a:extLst>
                    <a:ext uri="{FF2B5EF4-FFF2-40B4-BE49-F238E27FC236}">
                      <a16:creationId xmlns:a16="http://schemas.microsoft.com/office/drawing/2014/main" id="{DD8E3842-3718-68A3-82CB-F43C2044955E}"/>
                    </a:ext>
                  </a:extLst>
                </p:cNvPr>
                <p:cNvSpPr/>
                <p:nvPr/>
              </p:nvSpPr>
              <p:spPr>
                <a:xfrm>
                  <a:off x="5525703" y="4001712"/>
                  <a:ext cx="9592" cy="9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" h="197" extrusionOk="0">
                      <a:moveTo>
                        <a:pt x="98" y="1"/>
                      </a:moveTo>
                      <a:cubicBezTo>
                        <a:pt x="43" y="1"/>
                        <a:pt x="1" y="43"/>
                        <a:pt x="1" y="99"/>
                      </a:cubicBezTo>
                      <a:cubicBezTo>
                        <a:pt x="1" y="154"/>
                        <a:pt x="45" y="196"/>
                        <a:pt x="98" y="196"/>
                      </a:cubicBezTo>
                      <a:cubicBezTo>
                        <a:pt x="149" y="196"/>
                        <a:pt x="199" y="154"/>
                        <a:pt x="196" y="99"/>
                      </a:cubicBezTo>
                      <a:cubicBezTo>
                        <a:pt x="196" y="43"/>
                        <a:pt x="149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" name="Google Shape;7295;p57">
                  <a:extLst>
                    <a:ext uri="{FF2B5EF4-FFF2-40B4-BE49-F238E27FC236}">
                      <a16:creationId xmlns:a16="http://schemas.microsoft.com/office/drawing/2014/main" id="{6389041C-689F-C13E-3703-208F0595E2CC}"/>
                    </a:ext>
                  </a:extLst>
                </p:cNvPr>
                <p:cNvSpPr/>
                <p:nvPr/>
              </p:nvSpPr>
              <p:spPr>
                <a:xfrm>
                  <a:off x="5528402" y="4004411"/>
                  <a:ext cx="4097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5" extrusionOk="0">
                      <a:moveTo>
                        <a:pt x="42" y="1"/>
                      </a:moveTo>
                      <a:cubicBezTo>
                        <a:pt x="17" y="1"/>
                        <a:pt x="0" y="20"/>
                        <a:pt x="0" y="43"/>
                      </a:cubicBezTo>
                      <a:cubicBezTo>
                        <a:pt x="0" y="68"/>
                        <a:pt x="17" y="84"/>
                        <a:pt x="42" y="84"/>
                      </a:cubicBezTo>
                      <a:cubicBezTo>
                        <a:pt x="65" y="84"/>
                        <a:pt x="84" y="68"/>
                        <a:pt x="84" y="43"/>
                      </a:cubicBezTo>
                      <a:cubicBezTo>
                        <a:pt x="84" y="20"/>
                        <a:pt x="65" y="1"/>
                        <a:pt x="4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" name="Google Shape;7296;p57">
                  <a:extLst>
                    <a:ext uri="{FF2B5EF4-FFF2-40B4-BE49-F238E27FC236}">
                      <a16:creationId xmlns:a16="http://schemas.microsoft.com/office/drawing/2014/main" id="{C185F51A-379C-6515-248F-1E394FF8DD17}"/>
                    </a:ext>
                  </a:extLst>
                </p:cNvPr>
                <p:cNvSpPr/>
                <p:nvPr/>
              </p:nvSpPr>
              <p:spPr>
                <a:xfrm>
                  <a:off x="5552745" y="3979008"/>
                  <a:ext cx="54517" cy="54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1131" extrusionOk="0">
                      <a:moveTo>
                        <a:pt x="1044" y="1"/>
                      </a:moveTo>
                      <a:lnTo>
                        <a:pt x="0" y="1044"/>
                      </a:lnTo>
                      <a:lnTo>
                        <a:pt x="87" y="1130"/>
                      </a:lnTo>
                      <a:lnTo>
                        <a:pt x="1130" y="87"/>
                      </a:lnTo>
                      <a:lnTo>
                        <a:pt x="1044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" name="Google Shape;7297;p57">
                  <a:extLst>
                    <a:ext uri="{FF2B5EF4-FFF2-40B4-BE49-F238E27FC236}">
                      <a16:creationId xmlns:a16="http://schemas.microsoft.com/office/drawing/2014/main" id="{612A6770-6C10-9DC2-D239-2FBB28103C89}"/>
                    </a:ext>
                  </a:extLst>
                </p:cNvPr>
                <p:cNvSpPr/>
                <p:nvPr/>
              </p:nvSpPr>
              <p:spPr>
                <a:xfrm>
                  <a:off x="5603310" y="3975827"/>
                  <a:ext cx="7857" cy="7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152" extrusionOk="0">
                      <a:moveTo>
                        <a:pt x="82" y="1"/>
                      </a:moveTo>
                      <a:cubicBezTo>
                        <a:pt x="62" y="1"/>
                        <a:pt x="42" y="8"/>
                        <a:pt x="28" y="22"/>
                      </a:cubicBezTo>
                      <a:cubicBezTo>
                        <a:pt x="0" y="55"/>
                        <a:pt x="0" y="103"/>
                        <a:pt x="28" y="131"/>
                      </a:cubicBezTo>
                      <a:cubicBezTo>
                        <a:pt x="44" y="145"/>
                        <a:pt x="64" y="152"/>
                        <a:pt x="84" y="152"/>
                      </a:cubicBezTo>
                      <a:cubicBezTo>
                        <a:pt x="104" y="152"/>
                        <a:pt x="123" y="145"/>
                        <a:pt x="137" y="131"/>
                      </a:cubicBezTo>
                      <a:cubicBezTo>
                        <a:pt x="162" y="100"/>
                        <a:pt x="162" y="55"/>
                        <a:pt x="137" y="22"/>
                      </a:cubicBezTo>
                      <a:cubicBezTo>
                        <a:pt x="122" y="8"/>
                        <a:pt x="101" y="1"/>
                        <a:pt x="82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7298;p57">
                  <a:extLst>
                    <a:ext uri="{FF2B5EF4-FFF2-40B4-BE49-F238E27FC236}">
                      <a16:creationId xmlns:a16="http://schemas.microsoft.com/office/drawing/2014/main" id="{33406A07-2460-A78E-5FAB-D94C03B28E6F}"/>
                    </a:ext>
                  </a:extLst>
                </p:cNvPr>
                <p:cNvSpPr/>
                <p:nvPr/>
              </p:nvSpPr>
              <p:spPr>
                <a:xfrm>
                  <a:off x="5605865" y="3978044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1"/>
                      </a:moveTo>
                      <a:cubicBezTo>
                        <a:pt x="12" y="1"/>
                        <a:pt x="0" y="12"/>
                        <a:pt x="0" y="29"/>
                      </a:cubicBezTo>
                      <a:cubicBezTo>
                        <a:pt x="0" y="46"/>
                        <a:pt x="12" y="57"/>
                        <a:pt x="28" y="57"/>
                      </a:cubicBezTo>
                      <a:cubicBezTo>
                        <a:pt x="42" y="57"/>
                        <a:pt x="56" y="46"/>
                        <a:pt x="56" y="29"/>
                      </a:cubicBezTo>
                      <a:cubicBezTo>
                        <a:pt x="56" y="12"/>
                        <a:pt x="42" y="1"/>
                        <a:pt x="2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" name="Google Shape;7299;p57">
                  <a:extLst>
                    <a:ext uri="{FF2B5EF4-FFF2-40B4-BE49-F238E27FC236}">
                      <a16:creationId xmlns:a16="http://schemas.microsoft.com/office/drawing/2014/main" id="{E176DEB5-7F93-E51E-1327-68C55693DDD7}"/>
                    </a:ext>
                  </a:extLst>
                </p:cNvPr>
                <p:cNvSpPr/>
                <p:nvPr/>
              </p:nvSpPr>
              <p:spPr>
                <a:xfrm>
                  <a:off x="5549371" y="4029622"/>
                  <a:ext cx="8002" cy="7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" h="152" extrusionOk="0">
                      <a:moveTo>
                        <a:pt x="81" y="1"/>
                      </a:moveTo>
                      <a:cubicBezTo>
                        <a:pt x="61" y="1"/>
                        <a:pt x="43" y="8"/>
                        <a:pt x="29" y="22"/>
                      </a:cubicBezTo>
                      <a:cubicBezTo>
                        <a:pt x="1" y="55"/>
                        <a:pt x="1" y="103"/>
                        <a:pt x="29" y="131"/>
                      </a:cubicBezTo>
                      <a:cubicBezTo>
                        <a:pt x="44" y="145"/>
                        <a:pt x="64" y="152"/>
                        <a:pt x="84" y="152"/>
                      </a:cubicBezTo>
                      <a:cubicBezTo>
                        <a:pt x="104" y="152"/>
                        <a:pt x="123" y="145"/>
                        <a:pt x="137" y="131"/>
                      </a:cubicBezTo>
                      <a:cubicBezTo>
                        <a:pt x="165" y="103"/>
                        <a:pt x="165" y="55"/>
                        <a:pt x="137" y="22"/>
                      </a:cubicBezTo>
                      <a:cubicBezTo>
                        <a:pt x="121" y="8"/>
                        <a:pt x="100" y="1"/>
                        <a:pt x="81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" name="Google Shape;7300;p57">
                  <a:extLst>
                    <a:ext uri="{FF2B5EF4-FFF2-40B4-BE49-F238E27FC236}">
                      <a16:creationId xmlns:a16="http://schemas.microsoft.com/office/drawing/2014/main" id="{56EC96E3-36B0-C3BB-ED57-1AC303749103}"/>
                    </a:ext>
                  </a:extLst>
                </p:cNvPr>
                <p:cNvSpPr/>
                <p:nvPr/>
              </p:nvSpPr>
              <p:spPr>
                <a:xfrm>
                  <a:off x="5552070" y="4031983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1"/>
                      </a:moveTo>
                      <a:cubicBezTo>
                        <a:pt x="12" y="1"/>
                        <a:pt x="0" y="15"/>
                        <a:pt x="0" y="29"/>
                      </a:cubicBezTo>
                      <a:cubicBezTo>
                        <a:pt x="0" y="45"/>
                        <a:pt x="12" y="56"/>
                        <a:pt x="28" y="56"/>
                      </a:cubicBezTo>
                      <a:cubicBezTo>
                        <a:pt x="42" y="56"/>
                        <a:pt x="56" y="45"/>
                        <a:pt x="56" y="29"/>
                      </a:cubicBezTo>
                      <a:cubicBezTo>
                        <a:pt x="56" y="15"/>
                        <a:pt x="42" y="1"/>
                        <a:pt x="2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" name="Google Shape;7301;p57">
                  <a:extLst>
                    <a:ext uri="{FF2B5EF4-FFF2-40B4-BE49-F238E27FC236}">
                      <a16:creationId xmlns:a16="http://schemas.microsoft.com/office/drawing/2014/main" id="{6B1B3D76-5D72-7D32-875E-4C41B5E8F6A6}"/>
                    </a:ext>
                  </a:extLst>
                </p:cNvPr>
                <p:cNvSpPr/>
                <p:nvPr/>
              </p:nvSpPr>
              <p:spPr>
                <a:xfrm>
                  <a:off x="5552359" y="3979827"/>
                  <a:ext cx="54469" cy="54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" h="1128" extrusionOk="0">
                      <a:moveTo>
                        <a:pt x="87" y="0"/>
                      </a:moveTo>
                      <a:lnTo>
                        <a:pt x="0" y="84"/>
                      </a:lnTo>
                      <a:lnTo>
                        <a:pt x="1043" y="1127"/>
                      </a:lnTo>
                      <a:lnTo>
                        <a:pt x="1130" y="1041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7302;p57">
                  <a:extLst>
                    <a:ext uri="{FF2B5EF4-FFF2-40B4-BE49-F238E27FC236}">
                      <a16:creationId xmlns:a16="http://schemas.microsoft.com/office/drawing/2014/main" id="{AC98E7FC-70F9-24F8-0F9F-9C3B082D1425}"/>
                    </a:ext>
                  </a:extLst>
                </p:cNvPr>
                <p:cNvSpPr/>
                <p:nvPr/>
              </p:nvSpPr>
              <p:spPr>
                <a:xfrm>
                  <a:off x="5603310" y="4029622"/>
                  <a:ext cx="7953" cy="7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" h="154" extrusionOk="0">
                      <a:moveTo>
                        <a:pt x="82" y="1"/>
                      </a:moveTo>
                      <a:cubicBezTo>
                        <a:pt x="62" y="1"/>
                        <a:pt x="42" y="8"/>
                        <a:pt x="28" y="22"/>
                      </a:cubicBezTo>
                      <a:cubicBezTo>
                        <a:pt x="0" y="55"/>
                        <a:pt x="0" y="103"/>
                        <a:pt x="28" y="131"/>
                      </a:cubicBezTo>
                      <a:cubicBezTo>
                        <a:pt x="42" y="146"/>
                        <a:pt x="62" y="154"/>
                        <a:pt x="82" y="154"/>
                      </a:cubicBezTo>
                      <a:cubicBezTo>
                        <a:pt x="101" y="154"/>
                        <a:pt x="122" y="146"/>
                        <a:pt x="137" y="131"/>
                      </a:cubicBezTo>
                      <a:cubicBezTo>
                        <a:pt x="165" y="100"/>
                        <a:pt x="165" y="50"/>
                        <a:pt x="137" y="22"/>
                      </a:cubicBezTo>
                      <a:cubicBezTo>
                        <a:pt x="122" y="8"/>
                        <a:pt x="101" y="1"/>
                        <a:pt x="82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7303;p57">
                  <a:extLst>
                    <a:ext uri="{FF2B5EF4-FFF2-40B4-BE49-F238E27FC236}">
                      <a16:creationId xmlns:a16="http://schemas.microsoft.com/office/drawing/2014/main" id="{C4D634BB-92D2-381E-2FDF-FEB2C8C664ED}"/>
                    </a:ext>
                  </a:extLst>
                </p:cNvPr>
                <p:cNvSpPr/>
                <p:nvPr/>
              </p:nvSpPr>
              <p:spPr>
                <a:xfrm>
                  <a:off x="5605865" y="4031983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1"/>
                      </a:moveTo>
                      <a:cubicBezTo>
                        <a:pt x="12" y="1"/>
                        <a:pt x="0" y="15"/>
                        <a:pt x="0" y="29"/>
                      </a:cubicBezTo>
                      <a:cubicBezTo>
                        <a:pt x="0" y="45"/>
                        <a:pt x="12" y="56"/>
                        <a:pt x="28" y="56"/>
                      </a:cubicBezTo>
                      <a:cubicBezTo>
                        <a:pt x="42" y="56"/>
                        <a:pt x="56" y="45"/>
                        <a:pt x="56" y="29"/>
                      </a:cubicBezTo>
                      <a:cubicBezTo>
                        <a:pt x="56" y="15"/>
                        <a:pt x="42" y="1"/>
                        <a:pt x="2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7304;p57">
                  <a:extLst>
                    <a:ext uri="{FF2B5EF4-FFF2-40B4-BE49-F238E27FC236}">
                      <a16:creationId xmlns:a16="http://schemas.microsoft.com/office/drawing/2014/main" id="{FFED3359-9474-DBD6-4EE9-91C0FEBED7FD}"/>
                    </a:ext>
                  </a:extLst>
                </p:cNvPr>
                <p:cNvSpPr/>
                <p:nvPr/>
              </p:nvSpPr>
              <p:spPr>
                <a:xfrm>
                  <a:off x="5549371" y="3975827"/>
                  <a:ext cx="8002" cy="7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" h="152" extrusionOk="0">
                      <a:moveTo>
                        <a:pt x="81" y="1"/>
                      </a:moveTo>
                      <a:cubicBezTo>
                        <a:pt x="61" y="1"/>
                        <a:pt x="43" y="8"/>
                        <a:pt x="29" y="22"/>
                      </a:cubicBezTo>
                      <a:cubicBezTo>
                        <a:pt x="1" y="55"/>
                        <a:pt x="1" y="103"/>
                        <a:pt x="29" y="131"/>
                      </a:cubicBezTo>
                      <a:cubicBezTo>
                        <a:pt x="44" y="145"/>
                        <a:pt x="64" y="152"/>
                        <a:pt x="84" y="152"/>
                      </a:cubicBezTo>
                      <a:cubicBezTo>
                        <a:pt x="104" y="152"/>
                        <a:pt x="123" y="145"/>
                        <a:pt x="137" y="131"/>
                      </a:cubicBezTo>
                      <a:cubicBezTo>
                        <a:pt x="165" y="100"/>
                        <a:pt x="165" y="50"/>
                        <a:pt x="137" y="22"/>
                      </a:cubicBezTo>
                      <a:cubicBezTo>
                        <a:pt x="121" y="8"/>
                        <a:pt x="100" y="1"/>
                        <a:pt x="81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7305;p57">
                  <a:extLst>
                    <a:ext uri="{FF2B5EF4-FFF2-40B4-BE49-F238E27FC236}">
                      <a16:creationId xmlns:a16="http://schemas.microsoft.com/office/drawing/2014/main" id="{C44006D0-8402-2E3D-2343-3258E674DB0A}"/>
                    </a:ext>
                  </a:extLst>
                </p:cNvPr>
                <p:cNvSpPr/>
                <p:nvPr/>
              </p:nvSpPr>
              <p:spPr>
                <a:xfrm>
                  <a:off x="5552070" y="3978044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1"/>
                      </a:moveTo>
                      <a:cubicBezTo>
                        <a:pt x="12" y="1"/>
                        <a:pt x="0" y="12"/>
                        <a:pt x="0" y="29"/>
                      </a:cubicBezTo>
                      <a:cubicBezTo>
                        <a:pt x="0" y="46"/>
                        <a:pt x="12" y="57"/>
                        <a:pt x="28" y="57"/>
                      </a:cubicBezTo>
                      <a:cubicBezTo>
                        <a:pt x="42" y="57"/>
                        <a:pt x="56" y="46"/>
                        <a:pt x="56" y="29"/>
                      </a:cubicBezTo>
                      <a:cubicBezTo>
                        <a:pt x="56" y="12"/>
                        <a:pt x="42" y="1"/>
                        <a:pt x="2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7306;p57">
                  <a:extLst>
                    <a:ext uri="{FF2B5EF4-FFF2-40B4-BE49-F238E27FC236}">
                      <a16:creationId xmlns:a16="http://schemas.microsoft.com/office/drawing/2014/main" id="{407ABB10-4728-CECE-2BF3-04991084CB8A}"/>
                    </a:ext>
                  </a:extLst>
                </p:cNvPr>
                <p:cNvSpPr/>
                <p:nvPr/>
              </p:nvSpPr>
              <p:spPr>
                <a:xfrm>
                  <a:off x="5572219" y="3998241"/>
                  <a:ext cx="15521" cy="15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" h="322" extrusionOk="0">
                      <a:moveTo>
                        <a:pt x="160" y="0"/>
                      </a:moveTo>
                      <a:cubicBezTo>
                        <a:pt x="73" y="0"/>
                        <a:pt x="1" y="73"/>
                        <a:pt x="1" y="162"/>
                      </a:cubicBezTo>
                      <a:cubicBezTo>
                        <a:pt x="1" y="249"/>
                        <a:pt x="73" y="321"/>
                        <a:pt x="160" y="321"/>
                      </a:cubicBezTo>
                      <a:cubicBezTo>
                        <a:pt x="246" y="321"/>
                        <a:pt x="322" y="249"/>
                        <a:pt x="322" y="162"/>
                      </a:cubicBezTo>
                      <a:cubicBezTo>
                        <a:pt x="322" y="70"/>
                        <a:pt x="252" y="0"/>
                        <a:pt x="160" y="0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7307;p57">
                  <a:extLst>
                    <a:ext uri="{FF2B5EF4-FFF2-40B4-BE49-F238E27FC236}">
                      <a16:creationId xmlns:a16="http://schemas.microsoft.com/office/drawing/2014/main" id="{275F49C2-02E5-E9C4-A7BD-EC234D2054F5}"/>
                    </a:ext>
                  </a:extLst>
                </p:cNvPr>
                <p:cNvSpPr/>
                <p:nvPr/>
              </p:nvSpPr>
              <p:spPr>
                <a:xfrm>
                  <a:off x="5708731" y="4020849"/>
                  <a:ext cx="170155" cy="147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0" h="3050" extrusionOk="0">
                      <a:moveTo>
                        <a:pt x="1763" y="1"/>
                      </a:moveTo>
                      <a:cubicBezTo>
                        <a:pt x="1520" y="1"/>
                        <a:pt x="1277" y="127"/>
                        <a:pt x="1153" y="380"/>
                      </a:cubicBezTo>
                      <a:lnTo>
                        <a:pt x="1038" y="611"/>
                      </a:lnTo>
                      <a:lnTo>
                        <a:pt x="782" y="650"/>
                      </a:lnTo>
                      <a:cubicBezTo>
                        <a:pt x="224" y="734"/>
                        <a:pt x="1" y="1417"/>
                        <a:pt x="405" y="1813"/>
                      </a:cubicBezTo>
                      <a:lnTo>
                        <a:pt x="589" y="1995"/>
                      </a:lnTo>
                      <a:lnTo>
                        <a:pt x="547" y="2251"/>
                      </a:lnTo>
                      <a:cubicBezTo>
                        <a:pt x="470" y="2693"/>
                        <a:pt x="822" y="3050"/>
                        <a:pt x="1219" y="3050"/>
                      </a:cubicBezTo>
                      <a:cubicBezTo>
                        <a:pt x="1324" y="3050"/>
                        <a:pt x="1431" y="3025"/>
                        <a:pt x="1535" y="2971"/>
                      </a:cubicBezTo>
                      <a:lnTo>
                        <a:pt x="1764" y="2849"/>
                      </a:lnTo>
                      <a:lnTo>
                        <a:pt x="1995" y="2971"/>
                      </a:lnTo>
                      <a:cubicBezTo>
                        <a:pt x="2098" y="3025"/>
                        <a:pt x="2205" y="3049"/>
                        <a:pt x="2309" y="3049"/>
                      </a:cubicBezTo>
                      <a:cubicBezTo>
                        <a:pt x="2706" y="3049"/>
                        <a:pt x="3060" y="2692"/>
                        <a:pt x="2980" y="2251"/>
                      </a:cubicBezTo>
                      <a:lnTo>
                        <a:pt x="2941" y="1995"/>
                      </a:lnTo>
                      <a:lnTo>
                        <a:pt x="3125" y="1813"/>
                      </a:lnTo>
                      <a:cubicBezTo>
                        <a:pt x="3530" y="1417"/>
                        <a:pt x="3306" y="731"/>
                        <a:pt x="2749" y="650"/>
                      </a:cubicBezTo>
                      <a:lnTo>
                        <a:pt x="2489" y="611"/>
                      </a:lnTo>
                      <a:lnTo>
                        <a:pt x="2375" y="380"/>
                      </a:lnTo>
                      <a:cubicBezTo>
                        <a:pt x="2249" y="127"/>
                        <a:pt x="2006" y="1"/>
                        <a:pt x="17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7308;p57">
                  <a:extLst>
                    <a:ext uri="{FF2B5EF4-FFF2-40B4-BE49-F238E27FC236}">
                      <a16:creationId xmlns:a16="http://schemas.microsoft.com/office/drawing/2014/main" id="{88E37FB0-55C6-11AB-1EA0-542E094AB81E}"/>
                    </a:ext>
                  </a:extLst>
                </p:cNvPr>
                <p:cNvSpPr/>
                <p:nvPr/>
              </p:nvSpPr>
              <p:spPr>
                <a:xfrm>
                  <a:off x="5721650" y="4031646"/>
                  <a:ext cx="144607" cy="1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587" extrusionOk="0">
                      <a:moveTo>
                        <a:pt x="1496" y="1"/>
                      </a:moveTo>
                      <a:cubicBezTo>
                        <a:pt x="1291" y="1"/>
                        <a:pt x="1086" y="108"/>
                        <a:pt x="982" y="323"/>
                      </a:cubicBezTo>
                      <a:lnTo>
                        <a:pt x="885" y="521"/>
                      </a:lnTo>
                      <a:lnTo>
                        <a:pt x="667" y="552"/>
                      </a:lnTo>
                      <a:cubicBezTo>
                        <a:pt x="193" y="619"/>
                        <a:pt x="0" y="1205"/>
                        <a:pt x="346" y="1539"/>
                      </a:cubicBezTo>
                      <a:lnTo>
                        <a:pt x="503" y="1693"/>
                      </a:lnTo>
                      <a:lnTo>
                        <a:pt x="463" y="1908"/>
                      </a:lnTo>
                      <a:cubicBezTo>
                        <a:pt x="397" y="2283"/>
                        <a:pt x="696" y="2586"/>
                        <a:pt x="1034" y="2586"/>
                      </a:cubicBezTo>
                      <a:cubicBezTo>
                        <a:pt x="1123" y="2586"/>
                        <a:pt x="1215" y="2565"/>
                        <a:pt x="1303" y="2518"/>
                      </a:cubicBezTo>
                      <a:lnTo>
                        <a:pt x="1498" y="2418"/>
                      </a:lnTo>
                      <a:lnTo>
                        <a:pt x="1697" y="2518"/>
                      </a:lnTo>
                      <a:cubicBezTo>
                        <a:pt x="1785" y="2565"/>
                        <a:pt x="1877" y="2586"/>
                        <a:pt x="1966" y="2586"/>
                      </a:cubicBezTo>
                      <a:cubicBezTo>
                        <a:pt x="2303" y="2586"/>
                        <a:pt x="2600" y="2283"/>
                        <a:pt x="2536" y="1908"/>
                      </a:cubicBezTo>
                      <a:lnTo>
                        <a:pt x="2497" y="1693"/>
                      </a:lnTo>
                      <a:lnTo>
                        <a:pt x="2653" y="1539"/>
                      </a:lnTo>
                      <a:cubicBezTo>
                        <a:pt x="2999" y="1205"/>
                        <a:pt x="2807" y="621"/>
                        <a:pt x="2333" y="552"/>
                      </a:cubicBezTo>
                      <a:lnTo>
                        <a:pt x="2115" y="521"/>
                      </a:lnTo>
                      <a:lnTo>
                        <a:pt x="2015" y="323"/>
                      </a:lnTo>
                      <a:cubicBezTo>
                        <a:pt x="1909" y="108"/>
                        <a:pt x="1702" y="1"/>
                        <a:pt x="14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7309;p57">
                  <a:extLst>
                    <a:ext uri="{FF2B5EF4-FFF2-40B4-BE49-F238E27FC236}">
                      <a16:creationId xmlns:a16="http://schemas.microsoft.com/office/drawing/2014/main" id="{52E30A48-D86A-9685-7070-8CB899A87970}"/>
                    </a:ext>
                  </a:extLst>
                </p:cNvPr>
                <p:cNvSpPr/>
                <p:nvPr/>
              </p:nvSpPr>
              <p:spPr>
                <a:xfrm>
                  <a:off x="5721505" y="4041962"/>
                  <a:ext cx="133039" cy="120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497" extrusionOk="0">
                      <a:moveTo>
                        <a:pt x="1333" y="1386"/>
                      </a:moveTo>
                      <a:cubicBezTo>
                        <a:pt x="1258" y="1406"/>
                        <a:pt x="1179" y="1435"/>
                        <a:pt x="1099" y="1471"/>
                      </a:cubicBezTo>
                      <a:lnTo>
                        <a:pt x="1099" y="1471"/>
                      </a:lnTo>
                      <a:cubicBezTo>
                        <a:pt x="1099" y="1484"/>
                        <a:pt x="1104" y="1493"/>
                        <a:pt x="1118" y="1493"/>
                      </a:cubicBezTo>
                      <a:cubicBezTo>
                        <a:pt x="1120" y="1493"/>
                        <a:pt x="1122" y="1493"/>
                        <a:pt x="1125" y="1493"/>
                      </a:cubicBezTo>
                      <a:cubicBezTo>
                        <a:pt x="1203" y="1479"/>
                        <a:pt x="1280" y="1443"/>
                        <a:pt x="1333" y="1386"/>
                      </a:cubicBezTo>
                      <a:close/>
                      <a:moveTo>
                        <a:pt x="1" y="1175"/>
                      </a:moveTo>
                      <a:cubicBezTo>
                        <a:pt x="34" y="1250"/>
                        <a:pt x="79" y="1320"/>
                        <a:pt x="143" y="1378"/>
                      </a:cubicBezTo>
                      <a:lnTo>
                        <a:pt x="327" y="1560"/>
                      </a:lnTo>
                      <a:lnTo>
                        <a:pt x="285" y="1816"/>
                      </a:lnTo>
                      <a:cubicBezTo>
                        <a:pt x="282" y="1833"/>
                        <a:pt x="282" y="1855"/>
                        <a:pt x="280" y="1872"/>
                      </a:cubicBezTo>
                      <a:cubicBezTo>
                        <a:pt x="530" y="1778"/>
                        <a:pt x="824" y="1591"/>
                        <a:pt x="1099" y="1471"/>
                      </a:cubicBezTo>
                      <a:lnTo>
                        <a:pt x="1099" y="1471"/>
                      </a:lnTo>
                      <a:cubicBezTo>
                        <a:pt x="1097" y="1424"/>
                        <a:pt x="1147" y="1323"/>
                        <a:pt x="1109" y="1323"/>
                      </a:cubicBezTo>
                      <a:cubicBezTo>
                        <a:pt x="1106" y="1323"/>
                        <a:pt x="1102" y="1324"/>
                        <a:pt x="1097" y="1325"/>
                      </a:cubicBezTo>
                      <a:cubicBezTo>
                        <a:pt x="882" y="1395"/>
                        <a:pt x="751" y="1445"/>
                        <a:pt x="621" y="1445"/>
                      </a:cubicBezTo>
                      <a:cubicBezTo>
                        <a:pt x="464" y="1445"/>
                        <a:pt x="307" y="1373"/>
                        <a:pt x="1" y="1175"/>
                      </a:cubicBezTo>
                      <a:close/>
                      <a:moveTo>
                        <a:pt x="2138" y="0"/>
                      </a:moveTo>
                      <a:cubicBezTo>
                        <a:pt x="2079" y="307"/>
                        <a:pt x="1987" y="606"/>
                        <a:pt x="1859" y="893"/>
                      </a:cubicBezTo>
                      <a:cubicBezTo>
                        <a:pt x="1825" y="968"/>
                        <a:pt x="1778" y="1057"/>
                        <a:pt x="1694" y="1080"/>
                      </a:cubicBezTo>
                      <a:cubicBezTo>
                        <a:pt x="1679" y="1084"/>
                        <a:pt x="1665" y="1087"/>
                        <a:pt x="1649" y="1087"/>
                      </a:cubicBezTo>
                      <a:cubicBezTo>
                        <a:pt x="1601" y="1087"/>
                        <a:pt x="1550" y="1064"/>
                        <a:pt x="1510" y="1032"/>
                      </a:cubicBezTo>
                      <a:cubicBezTo>
                        <a:pt x="1457" y="991"/>
                        <a:pt x="1423" y="935"/>
                        <a:pt x="1387" y="879"/>
                      </a:cubicBezTo>
                      <a:cubicBezTo>
                        <a:pt x="1211" y="597"/>
                        <a:pt x="1024" y="310"/>
                        <a:pt x="849" y="31"/>
                      </a:cubicBezTo>
                      <a:lnTo>
                        <a:pt x="773" y="179"/>
                      </a:lnTo>
                      <a:lnTo>
                        <a:pt x="634" y="198"/>
                      </a:lnTo>
                      <a:cubicBezTo>
                        <a:pt x="927" y="382"/>
                        <a:pt x="1181" y="625"/>
                        <a:pt x="1329" y="935"/>
                      </a:cubicBezTo>
                      <a:cubicBezTo>
                        <a:pt x="1395" y="1077"/>
                        <a:pt x="1432" y="1256"/>
                        <a:pt x="1340" y="1378"/>
                      </a:cubicBezTo>
                      <a:cubicBezTo>
                        <a:pt x="1338" y="1381"/>
                        <a:pt x="1335" y="1383"/>
                        <a:pt x="1333" y="1386"/>
                      </a:cubicBezTo>
                      <a:lnTo>
                        <a:pt x="1333" y="1386"/>
                      </a:lnTo>
                      <a:cubicBezTo>
                        <a:pt x="1335" y="1385"/>
                        <a:pt x="1338" y="1384"/>
                        <a:pt x="1340" y="1384"/>
                      </a:cubicBezTo>
                      <a:cubicBezTo>
                        <a:pt x="1341" y="1383"/>
                        <a:pt x="1342" y="1383"/>
                        <a:pt x="1344" y="1383"/>
                      </a:cubicBezTo>
                      <a:cubicBezTo>
                        <a:pt x="1380" y="1383"/>
                        <a:pt x="1358" y="1535"/>
                        <a:pt x="1390" y="1562"/>
                      </a:cubicBezTo>
                      <a:cubicBezTo>
                        <a:pt x="1412" y="1579"/>
                        <a:pt x="1421" y="1610"/>
                        <a:pt x="1426" y="1635"/>
                      </a:cubicBezTo>
                      <a:cubicBezTo>
                        <a:pt x="1454" y="1769"/>
                        <a:pt x="1437" y="1908"/>
                        <a:pt x="1421" y="2045"/>
                      </a:cubicBezTo>
                      <a:cubicBezTo>
                        <a:pt x="1398" y="2196"/>
                        <a:pt x="1373" y="2346"/>
                        <a:pt x="1342" y="2497"/>
                      </a:cubicBezTo>
                      <a:lnTo>
                        <a:pt x="1504" y="2413"/>
                      </a:lnTo>
                      <a:lnTo>
                        <a:pt x="1621" y="2477"/>
                      </a:lnTo>
                      <a:cubicBezTo>
                        <a:pt x="1605" y="2346"/>
                        <a:pt x="1594" y="2221"/>
                        <a:pt x="1588" y="2092"/>
                      </a:cubicBezTo>
                      <a:cubicBezTo>
                        <a:pt x="1577" y="1883"/>
                        <a:pt x="1588" y="1660"/>
                        <a:pt x="1705" y="1487"/>
                      </a:cubicBezTo>
                      <a:cubicBezTo>
                        <a:pt x="1711" y="1476"/>
                        <a:pt x="1722" y="1462"/>
                        <a:pt x="1733" y="1454"/>
                      </a:cubicBezTo>
                      <a:cubicBezTo>
                        <a:pt x="1750" y="1445"/>
                        <a:pt x="1772" y="1445"/>
                        <a:pt x="1789" y="1445"/>
                      </a:cubicBezTo>
                      <a:cubicBezTo>
                        <a:pt x="2096" y="1445"/>
                        <a:pt x="2389" y="1560"/>
                        <a:pt x="2690" y="1635"/>
                      </a:cubicBezTo>
                      <a:lnTo>
                        <a:pt x="2676" y="1562"/>
                      </a:lnTo>
                      <a:lnTo>
                        <a:pt x="2760" y="1468"/>
                      </a:lnTo>
                      <a:cubicBezTo>
                        <a:pt x="2651" y="1462"/>
                        <a:pt x="2545" y="1459"/>
                        <a:pt x="2442" y="1445"/>
                      </a:cubicBezTo>
                      <a:cubicBezTo>
                        <a:pt x="2333" y="1426"/>
                        <a:pt x="2224" y="1406"/>
                        <a:pt x="2121" y="1370"/>
                      </a:cubicBezTo>
                      <a:cubicBezTo>
                        <a:pt x="2051" y="1350"/>
                        <a:pt x="1984" y="1322"/>
                        <a:pt x="1928" y="1281"/>
                      </a:cubicBezTo>
                      <a:cubicBezTo>
                        <a:pt x="1873" y="1233"/>
                        <a:pt x="1831" y="1169"/>
                        <a:pt x="1831" y="1099"/>
                      </a:cubicBezTo>
                      <a:cubicBezTo>
                        <a:pt x="1831" y="1024"/>
                        <a:pt x="1870" y="963"/>
                        <a:pt x="1912" y="901"/>
                      </a:cubicBezTo>
                      <a:cubicBezTo>
                        <a:pt x="2065" y="667"/>
                        <a:pt x="2218" y="433"/>
                        <a:pt x="2375" y="198"/>
                      </a:cubicBezTo>
                      <a:lnTo>
                        <a:pt x="2224" y="179"/>
                      </a:lnTo>
                      <a:lnTo>
                        <a:pt x="2138" y="0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7310;p57">
                  <a:extLst>
                    <a:ext uri="{FF2B5EF4-FFF2-40B4-BE49-F238E27FC236}">
                      <a16:creationId xmlns:a16="http://schemas.microsoft.com/office/drawing/2014/main" id="{A94B5221-D880-29CD-83C8-D95C1A048D56}"/>
                    </a:ext>
                  </a:extLst>
                </p:cNvPr>
                <p:cNvSpPr/>
                <p:nvPr/>
              </p:nvSpPr>
              <p:spPr>
                <a:xfrm>
                  <a:off x="5766431" y="4066690"/>
                  <a:ext cx="54758" cy="5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6" extrusionOk="0">
                      <a:moveTo>
                        <a:pt x="567" y="0"/>
                      </a:moveTo>
                      <a:cubicBezTo>
                        <a:pt x="257" y="0"/>
                        <a:pt x="0" y="254"/>
                        <a:pt x="0" y="567"/>
                      </a:cubicBezTo>
                      <a:cubicBezTo>
                        <a:pt x="0" y="882"/>
                        <a:pt x="254" y="1136"/>
                        <a:pt x="567" y="1136"/>
                      </a:cubicBezTo>
                      <a:cubicBezTo>
                        <a:pt x="879" y="1136"/>
                        <a:pt x="1136" y="882"/>
                        <a:pt x="1136" y="567"/>
                      </a:cubicBezTo>
                      <a:cubicBezTo>
                        <a:pt x="1136" y="254"/>
                        <a:pt x="882" y="0"/>
                        <a:pt x="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7311;p57">
                  <a:extLst>
                    <a:ext uri="{FF2B5EF4-FFF2-40B4-BE49-F238E27FC236}">
                      <a16:creationId xmlns:a16="http://schemas.microsoft.com/office/drawing/2014/main" id="{3E5FA403-02D7-FA20-DB26-D6103BF211ED}"/>
                    </a:ext>
                  </a:extLst>
                </p:cNvPr>
                <p:cNvSpPr/>
                <p:nvPr/>
              </p:nvSpPr>
              <p:spPr>
                <a:xfrm>
                  <a:off x="5771540" y="4075270"/>
                  <a:ext cx="44153" cy="37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" h="781" extrusionOk="0">
                      <a:moveTo>
                        <a:pt x="462" y="1"/>
                      </a:moveTo>
                      <a:cubicBezTo>
                        <a:pt x="399" y="1"/>
                        <a:pt x="335" y="34"/>
                        <a:pt x="299" y="101"/>
                      </a:cubicBezTo>
                      <a:lnTo>
                        <a:pt x="271" y="160"/>
                      </a:lnTo>
                      <a:lnTo>
                        <a:pt x="204" y="171"/>
                      </a:lnTo>
                      <a:cubicBezTo>
                        <a:pt x="62" y="191"/>
                        <a:pt x="0" y="366"/>
                        <a:pt x="106" y="467"/>
                      </a:cubicBezTo>
                      <a:lnTo>
                        <a:pt x="154" y="512"/>
                      </a:lnTo>
                      <a:lnTo>
                        <a:pt x="145" y="576"/>
                      </a:lnTo>
                      <a:cubicBezTo>
                        <a:pt x="126" y="690"/>
                        <a:pt x="215" y="780"/>
                        <a:pt x="317" y="780"/>
                      </a:cubicBezTo>
                      <a:cubicBezTo>
                        <a:pt x="344" y="780"/>
                        <a:pt x="372" y="774"/>
                        <a:pt x="399" y="760"/>
                      </a:cubicBezTo>
                      <a:lnTo>
                        <a:pt x="458" y="729"/>
                      </a:lnTo>
                      <a:lnTo>
                        <a:pt x="517" y="760"/>
                      </a:lnTo>
                      <a:cubicBezTo>
                        <a:pt x="544" y="774"/>
                        <a:pt x="572" y="780"/>
                        <a:pt x="599" y="780"/>
                      </a:cubicBezTo>
                      <a:cubicBezTo>
                        <a:pt x="702" y="780"/>
                        <a:pt x="791" y="688"/>
                        <a:pt x="773" y="576"/>
                      </a:cubicBezTo>
                      <a:lnTo>
                        <a:pt x="762" y="512"/>
                      </a:lnTo>
                      <a:lnTo>
                        <a:pt x="809" y="467"/>
                      </a:lnTo>
                      <a:cubicBezTo>
                        <a:pt x="915" y="366"/>
                        <a:pt x="857" y="191"/>
                        <a:pt x="712" y="171"/>
                      </a:cubicBezTo>
                      <a:lnTo>
                        <a:pt x="648" y="160"/>
                      </a:lnTo>
                      <a:lnTo>
                        <a:pt x="620" y="101"/>
                      </a:lnTo>
                      <a:cubicBezTo>
                        <a:pt x="588" y="34"/>
                        <a:pt x="526" y="1"/>
                        <a:pt x="46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7312;p57">
                  <a:extLst>
                    <a:ext uri="{FF2B5EF4-FFF2-40B4-BE49-F238E27FC236}">
                      <a16:creationId xmlns:a16="http://schemas.microsoft.com/office/drawing/2014/main" id="{4DDD2448-07C3-3589-2CCB-6746C190DC1B}"/>
                    </a:ext>
                  </a:extLst>
                </p:cNvPr>
                <p:cNvSpPr/>
                <p:nvPr/>
              </p:nvSpPr>
              <p:spPr>
                <a:xfrm>
                  <a:off x="5779590" y="4079994"/>
                  <a:ext cx="2829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84" extrusionOk="0">
                      <a:moveTo>
                        <a:pt x="294" y="1"/>
                      </a:moveTo>
                      <a:cubicBezTo>
                        <a:pt x="135" y="1"/>
                        <a:pt x="1" y="129"/>
                        <a:pt x="1" y="291"/>
                      </a:cubicBezTo>
                      <a:cubicBezTo>
                        <a:pt x="1" y="453"/>
                        <a:pt x="135" y="584"/>
                        <a:pt x="294" y="584"/>
                      </a:cubicBezTo>
                      <a:cubicBezTo>
                        <a:pt x="456" y="584"/>
                        <a:pt x="587" y="455"/>
                        <a:pt x="587" y="291"/>
                      </a:cubicBezTo>
                      <a:cubicBezTo>
                        <a:pt x="587" y="132"/>
                        <a:pt x="456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7313;p57">
                  <a:extLst>
                    <a:ext uri="{FF2B5EF4-FFF2-40B4-BE49-F238E27FC236}">
                      <a16:creationId xmlns:a16="http://schemas.microsoft.com/office/drawing/2014/main" id="{A12CF52C-D1EC-B9EC-024D-A696E494B930}"/>
                    </a:ext>
                  </a:extLst>
                </p:cNvPr>
                <p:cNvSpPr/>
                <p:nvPr/>
              </p:nvSpPr>
              <p:spPr>
                <a:xfrm>
                  <a:off x="5790773" y="4052181"/>
                  <a:ext cx="5977" cy="8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" h="1764" extrusionOk="0">
                      <a:moveTo>
                        <a:pt x="0" y="0"/>
                      </a:moveTo>
                      <a:lnTo>
                        <a:pt x="0" y="1763"/>
                      </a:lnTo>
                      <a:lnTo>
                        <a:pt x="123" y="176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7314;p57">
                  <a:extLst>
                    <a:ext uri="{FF2B5EF4-FFF2-40B4-BE49-F238E27FC236}">
                      <a16:creationId xmlns:a16="http://schemas.microsoft.com/office/drawing/2014/main" id="{50D489DF-0583-8B19-6780-8829A22CAA94}"/>
                    </a:ext>
                  </a:extLst>
                </p:cNvPr>
                <p:cNvSpPr/>
                <p:nvPr/>
              </p:nvSpPr>
              <p:spPr>
                <a:xfrm>
                  <a:off x="5789713" y="4044998"/>
                  <a:ext cx="8484" cy="8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175" extrusionOk="0">
                      <a:moveTo>
                        <a:pt x="97" y="1"/>
                      </a:moveTo>
                      <a:cubicBezTo>
                        <a:pt x="95" y="1"/>
                        <a:pt x="92" y="1"/>
                        <a:pt x="89" y="1"/>
                      </a:cubicBezTo>
                      <a:cubicBezTo>
                        <a:pt x="39" y="1"/>
                        <a:pt x="0" y="38"/>
                        <a:pt x="0" y="88"/>
                      </a:cubicBezTo>
                      <a:cubicBezTo>
                        <a:pt x="0" y="132"/>
                        <a:pt x="42" y="174"/>
                        <a:pt x="89" y="174"/>
                      </a:cubicBezTo>
                      <a:cubicBezTo>
                        <a:pt x="134" y="174"/>
                        <a:pt x="176" y="135"/>
                        <a:pt x="176" y="88"/>
                      </a:cubicBezTo>
                      <a:cubicBezTo>
                        <a:pt x="176" y="41"/>
                        <a:pt x="139" y="1"/>
                        <a:pt x="97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7315;p57">
                  <a:extLst>
                    <a:ext uri="{FF2B5EF4-FFF2-40B4-BE49-F238E27FC236}">
                      <a16:creationId xmlns:a16="http://schemas.microsoft.com/office/drawing/2014/main" id="{3B121405-56B3-D70A-DAA3-CA7D1685A3B6}"/>
                    </a:ext>
                  </a:extLst>
                </p:cNvPr>
                <p:cNvSpPr/>
                <p:nvPr/>
              </p:nvSpPr>
              <p:spPr>
                <a:xfrm>
                  <a:off x="5792123" y="4047457"/>
                  <a:ext cx="3519" cy="3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" h="76" extrusionOk="0">
                      <a:moveTo>
                        <a:pt x="34" y="1"/>
                      </a:moveTo>
                      <a:cubicBezTo>
                        <a:pt x="17" y="1"/>
                        <a:pt x="0" y="14"/>
                        <a:pt x="0" y="37"/>
                      </a:cubicBezTo>
                      <a:cubicBezTo>
                        <a:pt x="0" y="56"/>
                        <a:pt x="14" y="76"/>
                        <a:pt x="34" y="76"/>
                      </a:cubicBezTo>
                      <a:cubicBezTo>
                        <a:pt x="56" y="76"/>
                        <a:pt x="73" y="54"/>
                        <a:pt x="73" y="37"/>
                      </a:cubicBezTo>
                      <a:cubicBezTo>
                        <a:pt x="73" y="14"/>
                        <a:pt x="56" y="1"/>
                        <a:pt x="34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7316;p57">
                  <a:extLst>
                    <a:ext uri="{FF2B5EF4-FFF2-40B4-BE49-F238E27FC236}">
                      <a16:creationId xmlns:a16="http://schemas.microsoft.com/office/drawing/2014/main" id="{BD196E78-2F73-AC5D-6BC6-5F782AD22B5F}"/>
                    </a:ext>
                  </a:extLst>
                </p:cNvPr>
                <p:cNvSpPr/>
                <p:nvPr/>
              </p:nvSpPr>
              <p:spPr>
                <a:xfrm>
                  <a:off x="5789713" y="4135814"/>
                  <a:ext cx="8484" cy="8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174" extrusionOk="0">
                      <a:moveTo>
                        <a:pt x="89" y="0"/>
                      </a:moveTo>
                      <a:cubicBezTo>
                        <a:pt x="39" y="0"/>
                        <a:pt x="0" y="37"/>
                        <a:pt x="0" y="87"/>
                      </a:cubicBezTo>
                      <a:cubicBezTo>
                        <a:pt x="0" y="134"/>
                        <a:pt x="42" y="173"/>
                        <a:pt x="89" y="173"/>
                      </a:cubicBezTo>
                      <a:cubicBezTo>
                        <a:pt x="134" y="173"/>
                        <a:pt x="176" y="134"/>
                        <a:pt x="176" y="87"/>
                      </a:cubicBezTo>
                      <a:cubicBezTo>
                        <a:pt x="176" y="37"/>
                        <a:pt x="134" y="0"/>
                        <a:pt x="89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7317;p57">
                  <a:extLst>
                    <a:ext uri="{FF2B5EF4-FFF2-40B4-BE49-F238E27FC236}">
                      <a16:creationId xmlns:a16="http://schemas.microsoft.com/office/drawing/2014/main" id="{631CC3F2-25EC-4556-92ED-2AB1BD61FCEB}"/>
                    </a:ext>
                  </a:extLst>
                </p:cNvPr>
                <p:cNvSpPr/>
                <p:nvPr/>
              </p:nvSpPr>
              <p:spPr>
                <a:xfrm>
                  <a:off x="5792123" y="4138224"/>
                  <a:ext cx="3519" cy="3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" h="71" extrusionOk="0">
                      <a:moveTo>
                        <a:pt x="34" y="1"/>
                      </a:moveTo>
                      <a:cubicBezTo>
                        <a:pt x="17" y="1"/>
                        <a:pt x="0" y="20"/>
                        <a:pt x="0" y="37"/>
                      </a:cubicBezTo>
                      <a:cubicBezTo>
                        <a:pt x="0" y="54"/>
                        <a:pt x="14" y="70"/>
                        <a:pt x="34" y="70"/>
                      </a:cubicBezTo>
                      <a:cubicBezTo>
                        <a:pt x="56" y="70"/>
                        <a:pt x="73" y="54"/>
                        <a:pt x="73" y="37"/>
                      </a:cubicBezTo>
                      <a:cubicBezTo>
                        <a:pt x="73" y="15"/>
                        <a:pt x="56" y="1"/>
                        <a:pt x="34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7318;p57">
                  <a:extLst>
                    <a:ext uri="{FF2B5EF4-FFF2-40B4-BE49-F238E27FC236}">
                      <a16:creationId xmlns:a16="http://schemas.microsoft.com/office/drawing/2014/main" id="{B791A3E2-EA0E-94BF-2DA5-96A3FD2B2571}"/>
                    </a:ext>
                  </a:extLst>
                </p:cNvPr>
                <p:cNvSpPr/>
                <p:nvPr/>
              </p:nvSpPr>
              <p:spPr>
                <a:xfrm>
                  <a:off x="5751343" y="4091563"/>
                  <a:ext cx="84933" cy="5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21" extrusionOk="0">
                      <a:moveTo>
                        <a:pt x="1" y="1"/>
                      </a:moveTo>
                      <a:lnTo>
                        <a:pt x="1" y="121"/>
                      </a:lnTo>
                      <a:lnTo>
                        <a:pt x="1761" y="121"/>
                      </a:lnTo>
                      <a:lnTo>
                        <a:pt x="1761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" name="Google Shape;7319;p57">
                  <a:extLst>
                    <a:ext uri="{FF2B5EF4-FFF2-40B4-BE49-F238E27FC236}">
                      <a16:creationId xmlns:a16="http://schemas.microsoft.com/office/drawing/2014/main" id="{9283CC5F-6128-DD0C-4B38-34DDECCCDB08}"/>
                    </a:ext>
                  </a:extLst>
                </p:cNvPr>
                <p:cNvSpPr/>
                <p:nvPr/>
              </p:nvSpPr>
              <p:spPr>
                <a:xfrm>
                  <a:off x="5835024" y="4090358"/>
                  <a:ext cx="8773" cy="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" h="177" extrusionOk="0">
                      <a:moveTo>
                        <a:pt x="87" y="0"/>
                      </a:moveTo>
                      <a:cubicBezTo>
                        <a:pt x="42" y="0"/>
                        <a:pt x="0" y="40"/>
                        <a:pt x="0" y="87"/>
                      </a:cubicBezTo>
                      <a:cubicBezTo>
                        <a:pt x="0" y="137"/>
                        <a:pt x="36" y="176"/>
                        <a:pt x="87" y="176"/>
                      </a:cubicBezTo>
                      <a:cubicBezTo>
                        <a:pt x="140" y="176"/>
                        <a:pt x="182" y="137"/>
                        <a:pt x="173" y="87"/>
                      </a:cubicBezTo>
                      <a:cubicBezTo>
                        <a:pt x="173" y="42"/>
                        <a:pt x="131" y="0"/>
                        <a:pt x="87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7320;p57">
                  <a:extLst>
                    <a:ext uri="{FF2B5EF4-FFF2-40B4-BE49-F238E27FC236}">
                      <a16:creationId xmlns:a16="http://schemas.microsoft.com/office/drawing/2014/main" id="{5BA2A88E-1F1D-E666-1F1C-DDFD8D0892C0}"/>
                    </a:ext>
                  </a:extLst>
                </p:cNvPr>
                <p:cNvSpPr/>
                <p:nvPr/>
              </p:nvSpPr>
              <p:spPr>
                <a:xfrm>
                  <a:off x="5837434" y="4092623"/>
                  <a:ext cx="3663" cy="3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" h="77" extrusionOk="0">
                      <a:moveTo>
                        <a:pt x="37" y="1"/>
                      </a:moveTo>
                      <a:cubicBezTo>
                        <a:pt x="20" y="1"/>
                        <a:pt x="0" y="20"/>
                        <a:pt x="0" y="37"/>
                      </a:cubicBezTo>
                      <a:cubicBezTo>
                        <a:pt x="0" y="59"/>
                        <a:pt x="20" y="76"/>
                        <a:pt x="37" y="76"/>
                      </a:cubicBezTo>
                      <a:cubicBezTo>
                        <a:pt x="62" y="76"/>
                        <a:pt x="76" y="62"/>
                        <a:pt x="76" y="37"/>
                      </a:cubicBezTo>
                      <a:cubicBezTo>
                        <a:pt x="76" y="20"/>
                        <a:pt x="53" y="1"/>
                        <a:pt x="37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7321;p57">
                  <a:extLst>
                    <a:ext uri="{FF2B5EF4-FFF2-40B4-BE49-F238E27FC236}">
                      <a16:creationId xmlns:a16="http://schemas.microsoft.com/office/drawing/2014/main" id="{C4E93E47-8853-0A8B-B462-29A026C818FB}"/>
                    </a:ext>
                  </a:extLst>
                </p:cNvPr>
                <p:cNvSpPr/>
                <p:nvPr/>
              </p:nvSpPr>
              <p:spPr>
                <a:xfrm>
                  <a:off x="5744353" y="4090358"/>
                  <a:ext cx="8387" cy="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" h="177" extrusionOk="0">
                      <a:moveTo>
                        <a:pt x="87" y="0"/>
                      </a:moveTo>
                      <a:cubicBezTo>
                        <a:pt x="43" y="0"/>
                        <a:pt x="1" y="40"/>
                        <a:pt x="1" y="87"/>
                      </a:cubicBezTo>
                      <a:cubicBezTo>
                        <a:pt x="1" y="137"/>
                        <a:pt x="40" y="176"/>
                        <a:pt x="87" y="176"/>
                      </a:cubicBezTo>
                      <a:cubicBezTo>
                        <a:pt x="132" y="176"/>
                        <a:pt x="174" y="137"/>
                        <a:pt x="174" y="87"/>
                      </a:cubicBezTo>
                      <a:cubicBezTo>
                        <a:pt x="174" y="42"/>
                        <a:pt x="132" y="0"/>
                        <a:pt x="87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7322;p57">
                  <a:extLst>
                    <a:ext uri="{FF2B5EF4-FFF2-40B4-BE49-F238E27FC236}">
                      <a16:creationId xmlns:a16="http://schemas.microsoft.com/office/drawing/2014/main" id="{5640D5AE-02A9-488D-E1A9-AF07DEBA8AC8}"/>
                    </a:ext>
                  </a:extLst>
                </p:cNvPr>
                <p:cNvSpPr/>
                <p:nvPr/>
              </p:nvSpPr>
              <p:spPr>
                <a:xfrm>
                  <a:off x="5746908" y="4092623"/>
                  <a:ext cx="3422" cy="3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77" extrusionOk="0">
                      <a:moveTo>
                        <a:pt x="34" y="1"/>
                      </a:moveTo>
                      <a:cubicBezTo>
                        <a:pt x="18" y="1"/>
                        <a:pt x="1" y="20"/>
                        <a:pt x="1" y="37"/>
                      </a:cubicBezTo>
                      <a:cubicBezTo>
                        <a:pt x="1" y="59"/>
                        <a:pt x="18" y="76"/>
                        <a:pt x="34" y="76"/>
                      </a:cubicBezTo>
                      <a:cubicBezTo>
                        <a:pt x="51" y="76"/>
                        <a:pt x="71" y="62"/>
                        <a:pt x="71" y="37"/>
                      </a:cubicBezTo>
                      <a:cubicBezTo>
                        <a:pt x="71" y="20"/>
                        <a:pt x="51" y="1"/>
                        <a:pt x="34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" name="Google Shape;7323;p57">
                  <a:extLst>
                    <a:ext uri="{FF2B5EF4-FFF2-40B4-BE49-F238E27FC236}">
                      <a16:creationId xmlns:a16="http://schemas.microsoft.com/office/drawing/2014/main" id="{E3CA7243-3E45-33C6-225C-CA89C48D03C2}"/>
                    </a:ext>
                  </a:extLst>
                </p:cNvPr>
                <p:cNvSpPr/>
                <p:nvPr/>
              </p:nvSpPr>
              <p:spPr>
                <a:xfrm>
                  <a:off x="5768696" y="4069389"/>
                  <a:ext cx="50082" cy="50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" h="1039" extrusionOk="0">
                      <a:moveTo>
                        <a:pt x="952" y="0"/>
                      </a:moveTo>
                      <a:lnTo>
                        <a:pt x="1" y="952"/>
                      </a:lnTo>
                      <a:lnTo>
                        <a:pt x="85" y="1038"/>
                      </a:lnTo>
                      <a:lnTo>
                        <a:pt x="1039" y="87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" name="Google Shape;7324;p57">
                  <a:extLst>
                    <a:ext uri="{FF2B5EF4-FFF2-40B4-BE49-F238E27FC236}">
                      <a16:creationId xmlns:a16="http://schemas.microsoft.com/office/drawing/2014/main" id="{65856F02-496B-740E-A555-32FBA6EB85E6}"/>
                    </a:ext>
                  </a:extLst>
                </p:cNvPr>
                <p:cNvSpPr/>
                <p:nvPr/>
              </p:nvSpPr>
              <p:spPr>
                <a:xfrm>
                  <a:off x="5815116" y="4066835"/>
                  <a:ext cx="6507" cy="65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35" extrusionOk="0">
                      <a:moveTo>
                        <a:pt x="67" y="0"/>
                      </a:moveTo>
                      <a:cubicBezTo>
                        <a:pt x="31" y="0"/>
                        <a:pt x="0" y="31"/>
                        <a:pt x="0" y="67"/>
                      </a:cubicBezTo>
                      <a:cubicBezTo>
                        <a:pt x="0" y="103"/>
                        <a:pt x="31" y="134"/>
                        <a:pt x="67" y="134"/>
                      </a:cubicBezTo>
                      <a:cubicBezTo>
                        <a:pt x="104" y="134"/>
                        <a:pt x="134" y="103"/>
                        <a:pt x="134" y="67"/>
                      </a:cubicBezTo>
                      <a:cubicBezTo>
                        <a:pt x="134" y="31"/>
                        <a:pt x="104" y="0"/>
                        <a:pt x="67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" name="Google Shape;7325;p57">
                  <a:extLst>
                    <a:ext uri="{FF2B5EF4-FFF2-40B4-BE49-F238E27FC236}">
                      <a16:creationId xmlns:a16="http://schemas.microsoft.com/office/drawing/2014/main" id="{F7079586-DFD6-CEAA-2E10-29D08F0A4351}"/>
                    </a:ext>
                  </a:extLst>
                </p:cNvPr>
                <p:cNvSpPr/>
                <p:nvPr/>
              </p:nvSpPr>
              <p:spPr>
                <a:xfrm>
                  <a:off x="5816996" y="4068714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0"/>
                      </a:moveTo>
                      <a:cubicBezTo>
                        <a:pt x="12" y="0"/>
                        <a:pt x="0" y="11"/>
                        <a:pt x="0" y="28"/>
                      </a:cubicBezTo>
                      <a:cubicBezTo>
                        <a:pt x="0" y="42"/>
                        <a:pt x="12" y="56"/>
                        <a:pt x="28" y="56"/>
                      </a:cubicBezTo>
                      <a:cubicBezTo>
                        <a:pt x="42" y="56"/>
                        <a:pt x="56" y="42"/>
                        <a:pt x="56" y="28"/>
                      </a:cubicBezTo>
                      <a:cubicBezTo>
                        <a:pt x="56" y="11"/>
                        <a:pt x="42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7326;p57">
                  <a:extLst>
                    <a:ext uri="{FF2B5EF4-FFF2-40B4-BE49-F238E27FC236}">
                      <a16:creationId xmlns:a16="http://schemas.microsoft.com/office/drawing/2014/main" id="{7682E3A5-785A-CC45-1C87-FF3A8575D45F}"/>
                    </a:ext>
                  </a:extLst>
                </p:cNvPr>
                <p:cNvSpPr/>
                <p:nvPr/>
              </p:nvSpPr>
              <p:spPr>
                <a:xfrm>
                  <a:off x="5765611" y="4115713"/>
                  <a:ext cx="7327" cy="6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140" extrusionOk="0">
                      <a:moveTo>
                        <a:pt x="77" y="0"/>
                      </a:moveTo>
                      <a:cubicBezTo>
                        <a:pt x="60" y="0"/>
                        <a:pt x="42" y="7"/>
                        <a:pt x="29" y="21"/>
                      </a:cubicBezTo>
                      <a:cubicBezTo>
                        <a:pt x="1" y="49"/>
                        <a:pt x="1" y="91"/>
                        <a:pt x="29" y="119"/>
                      </a:cubicBezTo>
                      <a:cubicBezTo>
                        <a:pt x="42" y="133"/>
                        <a:pt x="60" y="140"/>
                        <a:pt x="77" y="140"/>
                      </a:cubicBezTo>
                      <a:cubicBezTo>
                        <a:pt x="95" y="140"/>
                        <a:pt x="112" y="133"/>
                        <a:pt x="126" y="119"/>
                      </a:cubicBezTo>
                      <a:cubicBezTo>
                        <a:pt x="151" y="91"/>
                        <a:pt x="151" y="49"/>
                        <a:pt x="126" y="21"/>
                      </a:cubicBezTo>
                      <a:cubicBezTo>
                        <a:pt x="112" y="7"/>
                        <a:pt x="95" y="0"/>
                        <a:pt x="77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" name="Google Shape;7327;p57">
                  <a:extLst>
                    <a:ext uri="{FF2B5EF4-FFF2-40B4-BE49-F238E27FC236}">
                      <a16:creationId xmlns:a16="http://schemas.microsoft.com/office/drawing/2014/main" id="{A421B82B-910B-BB28-1FD1-3383ABE34030}"/>
                    </a:ext>
                  </a:extLst>
                </p:cNvPr>
                <p:cNvSpPr/>
                <p:nvPr/>
              </p:nvSpPr>
              <p:spPr>
                <a:xfrm>
                  <a:off x="5767925" y="4117641"/>
                  <a:ext cx="2844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" h="57" extrusionOk="0">
                      <a:moveTo>
                        <a:pt x="29" y="1"/>
                      </a:moveTo>
                      <a:cubicBezTo>
                        <a:pt x="22" y="1"/>
                        <a:pt x="14" y="4"/>
                        <a:pt x="8" y="9"/>
                      </a:cubicBezTo>
                      <a:cubicBezTo>
                        <a:pt x="0" y="20"/>
                        <a:pt x="0" y="37"/>
                        <a:pt x="8" y="48"/>
                      </a:cubicBezTo>
                      <a:cubicBezTo>
                        <a:pt x="14" y="54"/>
                        <a:pt x="22" y="57"/>
                        <a:pt x="29" y="57"/>
                      </a:cubicBezTo>
                      <a:cubicBezTo>
                        <a:pt x="36" y="57"/>
                        <a:pt x="43" y="54"/>
                        <a:pt x="47" y="48"/>
                      </a:cubicBezTo>
                      <a:cubicBezTo>
                        <a:pt x="59" y="37"/>
                        <a:pt x="59" y="23"/>
                        <a:pt x="47" y="9"/>
                      </a:cubicBezTo>
                      <a:cubicBezTo>
                        <a:pt x="43" y="4"/>
                        <a:pt x="36" y="1"/>
                        <a:pt x="29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7328;p57">
                  <a:extLst>
                    <a:ext uri="{FF2B5EF4-FFF2-40B4-BE49-F238E27FC236}">
                      <a16:creationId xmlns:a16="http://schemas.microsoft.com/office/drawing/2014/main" id="{8BED0B8A-2517-44C2-C21F-1CDD9F5EF08D}"/>
                    </a:ext>
                  </a:extLst>
                </p:cNvPr>
                <p:cNvSpPr/>
                <p:nvPr/>
              </p:nvSpPr>
              <p:spPr>
                <a:xfrm>
                  <a:off x="5768600" y="4069630"/>
                  <a:ext cx="50034" cy="50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8" h="1039" extrusionOk="0">
                      <a:moveTo>
                        <a:pt x="87" y="1"/>
                      </a:moveTo>
                      <a:lnTo>
                        <a:pt x="0" y="87"/>
                      </a:lnTo>
                      <a:lnTo>
                        <a:pt x="951" y="1039"/>
                      </a:lnTo>
                      <a:lnTo>
                        <a:pt x="1038" y="952"/>
                      </a:lnTo>
                      <a:lnTo>
                        <a:pt x="87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7329;p57">
                  <a:extLst>
                    <a:ext uri="{FF2B5EF4-FFF2-40B4-BE49-F238E27FC236}">
                      <a16:creationId xmlns:a16="http://schemas.microsoft.com/office/drawing/2014/main" id="{9AD813A2-EDB7-4608-817A-5484D1ED2F36}"/>
                    </a:ext>
                  </a:extLst>
                </p:cNvPr>
                <p:cNvSpPr/>
                <p:nvPr/>
              </p:nvSpPr>
              <p:spPr>
                <a:xfrm>
                  <a:off x="5815116" y="4115906"/>
                  <a:ext cx="6507" cy="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32" extrusionOk="0">
                      <a:moveTo>
                        <a:pt x="67" y="1"/>
                      </a:moveTo>
                      <a:cubicBezTo>
                        <a:pt x="31" y="1"/>
                        <a:pt x="0" y="31"/>
                        <a:pt x="0" y="67"/>
                      </a:cubicBezTo>
                      <a:cubicBezTo>
                        <a:pt x="0" y="104"/>
                        <a:pt x="31" y="132"/>
                        <a:pt x="67" y="132"/>
                      </a:cubicBezTo>
                      <a:cubicBezTo>
                        <a:pt x="104" y="132"/>
                        <a:pt x="134" y="104"/>
                        <a:pt x="134" y="67"/>
                      </a:cubicBezTo>
                      <a:cubicBezTo>
                        <a:pt x="134" y="31"/>
                        <a:pt x="104" y="1"/>
                        <a:pt x="67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7330;p57">
                  <a:extLst>
                    <a:ext uri="{FF2B5EF4-FFF2-40B4-BE49-F238E27FC236}">
                      <a16:creationId xmlns:a16="http://schemas.microsoft.com/office/drawing/2014/main" id="{3C0F53B3-68E6-B862-54AE-ECC1290741B8}"/>
                    </a:ext>
                  </a:extLst>
                </p:cNvPr>
                <p:cNvSpPr/>
                <p:nvPr/>
              </p:nvSpPr>
              <p:spPr>
                <a:xfrm>
                  <a:off x="5816996" y="4117785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1"/>
                      </a:moveTo>
                      <a:cubicBezTo>
                        <a:pt x="12" y="1"/>
                        <a:pt x="0" y="12"/>
                        <a:pt x="0" y="28"/>
                      </a:cubicBezTo>
                      <a:cubicBezTo>
                        <a:pt x="0" y="42"/>
                        <a:pt x="12" y="56"/>
                        <a:pt x="28" y="56"/>
                      </a:cubicBezTo>
                      <a:cubicBezTo>
                        <a:pt x="42" y="56"/>
                        <a:pt x="56" y="42"/>
                        <a:pt x="56" y="28"/>
                      </a:cubicBezTo>
                      <a:cubicBezTo>
                        <a:pt x="56" y="12"/>
                        <a:pt x="42" y="1"/>
                        <a:pt x="2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7331;p57">
                  <a:extLst>
                    <a:ext uri="{FF2B5EF4-FFF2-40B4-BE49-F238E27FC236}">
                      <a16:creationId xmlns:a16="http://schemas.microsoft.com/office/drawing/2014/main" id="{DA3E2D7C-0229-47EB-6145-ACE8624A7817}"/>
                    </a:ext>
                  </a:extLst>
                </p:cNvPr>
                <p:cNvSpPr/>
                <p:nvPr/>
              </p:nvSpPr>
              <p:spPr>
                <a:xfrm>
                  <a:off x="5765756" y="4066642"/>
                  <a:ext cx="7423" cy="6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" h="138" extrusionOk="0">
                      <a:moveTo>
                        <a:pt x="77" y="0"/>
                      </a:moveTo>
                      <a:cubicBezTo>
                        <a:pt x="60" y="0"/>
                        <a:pt x="42" y="7"/>
                        <a:pt x="28" y="21"/>
                      </a:cubicBezTo>
                      <a:cubicBezTo>
                        <a:pt x="0" y="49"/>
                        <a:pt x="0" y="91"/>
                        <a:pt x="28" y="119"/>
                      </a:cubicBezTo>
                      <a:cubicBezTo>
                        <a:pt x="41" y="131"/>
                        <a:pt x="58" y="137"/>
                        <a:pt x="76" y="137"/>
                      </a:cubicBezTo>
                      <a:cubicBezTo>
                        <a:pt x="94" y="137"/>
                        <a:pt x="112" y="131"/>
                        <a:pt x="126" y="119"/>
                      </a:cubicBezTo>
                      <a:cubicBezTo>
                        <a:pt x="154" y="91"/>
                        <a:pt x="154" y="49"/>
                        <a:pt x="126" y="21"/>
                      </a:cubicBezTo>
                      <a:cubicBezTo>
                        <a:pt x="112" y="7"/>
                        <a:pt x="95" y="0"/>
                        <a:pt x="77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7332;p57">
                  <a:extLst>
                    <a:ext uri="{FF2B5EF4-FFF2-40B4-BE49-F238E27FC236}">
                      <a16:creationId xmlns:a16="http://schemas.microsoft.com/office/drawing/2014/main" id="{33988CBB-12A8-5F0A-25F9-0BF36D3E1BB4}"/>
                    </a:ext>
                  </a:extLst>
                </p:cNvPr>
                <p:cNvSpPr/>
                <p:nvPr/>
              </p:nvSpPr>
              <p:spPr>
                <a:xfrm>
                  <a:off x="5767925" y="4068811"/>
                  <a:ext cx="2844" cy="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" h="55" extrusionOk="0">
                      <a:moveTo>
                        <a:pt x="29" y="0"/>
                      </a:moveTo>
                      <a:cubicBezTo>
                        <a:pt x="22" y="0"/>
                        <a:pt x="14" y="2"/>
                        <a:pt x="8" y="7"/>
                      </a:cubicBezTo>
                      <a:cubicBezTo>
                        <a:pt x="0" y="18"/>
                        <a:pt x="0" y="35"/>
                        <a:pt x="8" y="46"/>
                      </a:cubicBezTo>
                      <a:cubicBezTo>
                        <a:pt x="17" y="51"/>
                        <a:pt x="24" y="54"/>
                        <a:pt x="31" y="54"/>
                      </a:cubicBezTo>
                      <a:cubicBezTo>
                        <a:pt x="38" y="54"/>
                        <a:pt x="43" y="51"/>
                        <a:pt x="47" y="46"/>
                      </a:cubicBezTo>
                      <a:cubicBezTo>
                        <a:pt x="59" y="35"/>
                        <a:pt x="59" y="18"/>
                        <a:pt x="47" y="7"/>
                      </a:cubicBezTo>
                      <a:cubicBezTo>
                        <a:pt x="43" y="2"/>
                        <a:pt x="36" y="0"/>
                        <a:pt x="29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7333;p57">
                  <a:extLst>
                    <a:ext uri="{FF2B5EF4-FFF2-40B4-BE49-F238E27FC236}">
                      <a16:creationId xmlns:a16="http://schemas.microsoft.com/office/drawing/2014/main" id="{41066346-EE33-828B-EC18-149956012AA3}"/>
                    </a:ext>
                  </a:extLst>
                </p:cNvPr>
                <p:cNvSpPr/>
                <p:nvPr/>
              </p:nvSpPr>
              <p:spPr>
                <a:xfrm>
                  <a:off x="5786869" y="4087128"/>
                  <a:ext cx="13882" cy="13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" h="288" extrusionOk="0">
                      <a:moveTo>
                        <a:pt x="143" y="0"/>
                      </a:moveTo>
                      <a:cubicBezTo>
                        <a:pt x="65" y="0"/>
                        <a:pt x="0" y="65"/>
                        <a:pt x="0" y="143"/>
                      </a:cubicBezTo>
                      <a:cubicBezTo>
                        <a:pt x="0" y="224"/>
                        <a:pt x="65" y="288"/>
                        <a:pt x="143" y="288"/>
                      </a:cubicBezTo>
                      <a:cubicBezTo>
                        <a:pt x="224" y="288"/>
                        <a:pt x="288" y="224"/>
                        <a:pt x="288" y="143"/>
                      </a:cubicBezTo>
                      <a:cubicBezTo>
                        <a:pt x="288" y="65"/>
                        <a:pt x="224" y="0"/>
                        <a:pt x="143" y="0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7334;p57">
                  <a:extLst>
                    <a:ext uri="{FF2B5EF4-FFF2-40B4-BE49-F238E27FC236}">
                      <a16:creationId xmlns:a16="http://schemas.microsoft.com/office/drawing/2014/main" id="{35030A08-52E4-786F-F72E-4FF59A53A1E7}"/>
                    </a:ext>
                  </a:extLst>
                </p:cNvPr>
                <p:cNvSpPr/>
                <p:nvPr/>
              </p:nvSpPr>
              <p:spPr>
                <a:xfrm>
                  <a:off x="5827745" y="3907185"/>
                  <a:ext cx="113276" cy="97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" h="2026" extrusionOk="0">
                      <a:moveTo>
                        <a:pt x="1177" y="0"/>
                      </a:moveTo>
                      <a:cubicBezTo>
                        <a:pt x="1015" y="0"/>
                        <a:pt x="853" y="83"/>
                        <a:pt x="768" y="249"/>
                      </a:cubicBezTo>
                      <a:lnTo>
                        <a:pt x="690" y="402"/>
                      </a:lnTo>
                      <a:lnTo>
                        <a:pt x="519" y="428"/>
                      </a:lnTo>
                      <a:cubicBezTo>
                        <a:pt x="146" y="483"/>
                        <a:pt x="1" y="941"/>
                        <a:pt x="268" y="1203"/>
                      </a:cubicBezTo>
                      <a:lnTo>
                        <a:pt x="391" y="1323"/>
                      </a:lnTo>
                      <a:lnTo>
                        <a:pt x="363" y="1496"/>
                      </a:lnTo>
                      <a:cubicBezTo>
                        <a:pt x="312" y="1788"/>
                        <a:pt x="547" y="2025"/>
                        <a:pt x="812" y="2025"/>
                      </a:cubicBezTo>
                      <a:cubicBezTo>
                        <a:pt x="881" y="2025"/>
                        <a:pt x="953" y="2009"/>
                        <a:pt x="1022" y="1973"/>
                      </a:cubicBezTo>
                      <a:lnTo>
                        <a:pt x="1175" y="1892"/>
                      </a:lnTo>
                      <a:lnTo>
                        <a:pt x="1328" y="1973"/>
                      </a:lnTo>
                      <a:cubicBezTo>
                        <a:pt x="1397" y="2009"/>
                        <a:pt x="1469" y="2025"/>
                        <a:pt x="1538" y="2025"/>
                      </a:cubicBezTo>
                      <a:cubicBezTo>
                        <a:pt x="1803" y="2025"/>
                        <a:pt x="2038" y="1788"/>
                        <a:pt x="1987" y="1496"/>
                      </a:cubicBezTo>
                      <a:lnTo>
                        <a:pt x="1959" y="1323"/>
                      </a:lnTo>
                      <a:lnTo>
                        <a:pt x="2082" y="1203"/>
                      </a:lnTo>
                      <a:cubicBezTo>
                        <a:pt x="2350" y="938"/>
                        <a:pt x="2204" y="481"/>
                        <a:pt x="1831" y="428"/>
                      </a:cubicBezTo>
                      <a:lnTo>
                        <a:pt x="1660" y="402"/>
                      </a:lnTo>
                      <a:lnTo>
                        <a:pt x="1582" y="249"/>
                      </a:lnTo>
                      <a:cubicBezTo>
                        <a:pt x="1500" y="83"/>
                        <a:pt x="1339" y="0"/>
                        <a:pt x="11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7335;p57">
                  <a:extLst>
                    <a:ext uri="{FF2B5EF4-FFF2-40B4-BE49-F238E27FC236}">
                      <a16:creationId xmlns:a16="http://schemas.microsoft.com/office/drawing/2014/main" id="{87BE9D5A-663C-46F1-EDB3-8594C3CA371E}"/>
                    </a:ext>
                  </a:extLst>
                </p:cNvPr>
                <p:cNvSpPr/>
                <p:nvPr/>
              </p:nvSpPr>
              <p:spPr>
                <a:xfrm>
                  <a:off x="5835940" y="3914319"/>
                  <a:ext cx="96598" cy="83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4" h="1729" extrusionOk="0">
                      <a:moveTo>
                        <a:pt x="1007" y="1"/>
                      </a:moveTo>
                      <a:cubicBezTo>
                        <a:pt x="868" y="1"/>
                        <a:pt x="727" y="73"/>
                        <a:pt x="651" y="218"/>
                      </a:cubicBezTo>
                      <a:lnTo>
                        <a:pt x="587" y="349"/>
                      </a:lnTo>
                      <a:lnTo>
                        <a:pt x="444" y="372"/>
                      </a:lnTo>
                      <a:cubicBezTo>
                        <a:pt x="129" y="416"/>
                        <a:pt x="1" y="807"/>
                        <a:pt x="232" y="1030"/>
                      </a:cubicBezTo>
                      <a:lnTo>
                        <a:pt x="335" y="1130"/>
                      </a:lnTo>
                      <a:lnTo>
                        <a:pt x="310" y="1276"/>
                      </a:lnTo>
                      <a:cubicBezTo>
                        <a:pt x="266" y="1525"/>
                        <a:pt x="465" y="1729"/>
                        <a:pt x="689" y="1729"/>
                      </a:cubicBezTo>
                      <a:cubicBezTo>
                        <a:pt x="748" y="1729"/>
                        <a:pt x="809" y="1714"/>
                        <a:pt x="868" y="1683"/>
                      </a:cubicBezTo>
                      <a:lnTo>
                        <a:pt x="1002" y="1613"/>
                      </a:lnTo>
                      <a:lnTo>
                        <a:pt x="1133" y="1683"/>
                      </a:lnTo>
                      <a:cubicBezTo>
                        <a:pt x="1191" y="1713"/>
                        <a:pt x="1250" y="1726"/>
                        <a:pt x="1308" y="1726"/>
                      </a:cubicBezTo>
                      <a:cubicBezTo>
                        <a:pt x="1533" y="1726"/>
                        <a:pt x="1733" y="1524"/>
                        <a:pt x="1691" y="1276"/>
                      </a:cubicBezTo>
                      <a:lnTo>
                        <a:pt x="1669" y="1130"/>
                      </a:lnTo>
                      <a:lnTo>
                        <a:pt x="1772" y="1030"/>
                      </a:lnTo>
                      <a:cubicBezTo>
                        <a:pt x="2004" y="807"/>
                        <a:pt x="1873" y="416"/>
                        <a:pt x="1560" y="372"/>
                      </a:cubicBezTo>
                      <a:lnTo>
                        <a:pt x="1418" y="349"/>
                      </a:lnTo>
                      <a:lnTo>
                        <a:pt x="1354" y="218"/>
                      </a:lnTo>
                      <a:cubicBezTo>
                        <a:pt x="1284" y="73"/>
                        <a:pt x="1147" y="1"/>
                        <a:pt x="1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7336;p57">
                  <a:extLst>
                    <a:ext uri="{FF2B5EF4-FFF2-40B4-BE49-F238E27FC236}">
                      <a16:creationId xmlns:a16="http://schemas.microsoft.com/office/drawing/2014/main" id="{8B3FA4FA-AB7A-E3B1-5FC7-EA5C2BF5381C}"/>
                    </a:ext>
                  </a:extLst>
                </p:cNvPr>
                <p:cNvSpPr/>
                <p:nvPr/>
              </p:nvSpPr>
              <p:spPr>
                <a:xfrm>
                  <a:off x="5836084" y="3920923"/>
                  <a:ext cx="88789" cy="8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2" h="1669" extrusionOk="0">
                      <a:moveTo>
                        <a:pt x="0" y="781"/>
                      </a:moveTo>
                      <a:lnTo>
                        <a:pt x="0" y="781"/>
                      </a:lnTo>
                      <a:cubicBezTo>
                        <a:pt x="23" y="832"/>
                        <a:pt x="53" y="876"/>
                        <a:pt x="98" y="918"/>
                      </a:cubicBezTo>
                      <a:lnTo>
                        <a:pt x="221" y="1041"/>
                      </a:lnTo>
                      <a:lnTo>
                        <a:pt x="193" y="1211"/>
                      </a:lnTo>
                      <a:cubicBezTo>
                        <a:pt x="190" y="1225"/>
                        <a:pt x="190" y="1236"/>
                        <a:pt x="190" y="1250"/>
                      </a:cubicBezTo>
                      <a:cubicBezTo>
                        <a:pt x="355" y="1186"/>
                        <a:pt x="551" y="1061"/>
                        <a:pt x="733" y="980"/>
                      </a:cubicBezTo>
                      <a:lnTo>
                        <a:pt x="733" y="980"/>
                      </a:lnTo>
                      <a:cubicBezTo>
                        <a:pt x="735" y="987"/>
                        <a:pt x="738" y="991"/>
                        <a:pt x="747" y="991"/>
                      </a:cubicBezTo>
                      <a:cubicBezTo>
                        <a:pt x="748" y="991"/>
                        <a:pt x="749" y="991"/>
                        <a:pt x="751" y="991"/>
                      </a:cubicBezTo>
                      <a:cubicBezTo>
                        <a:pt x="805" y="985"/>
                        <a:pt x="857" y="961"/>
                        <a:pt x="890" y="922"/>
                      </a:cubicBezTo>
                      <a:lnTo>
                        <a:pt x="890" y="922"/>
                      </a:lnTo>
                      <a:cubicBezTo>
                        <a:pt x="840" y="935"/>
                        <a:pt x="787" y="956"/>
                        <a:pt x="733" y="980"/>
                      </a:cubicBezTo>
                      <a:lnTo>
                        <a:pt x="733" y="980"/>
                      </a:lnTo>
                      <a:cubicBezTo>
                        <a:pt x="728" y="951"/>
                        <a:pt x="765" y="878"/>
                        <a:pt x="741" y="878"/>
                      </a:cubicBezTo>
                      <a:cubicBezTo>
                        <a:pt x="739" y="878"/>
                        <a:pt x="737" y="878"/>
                        <a:pt x="734" y="879"/>
                      </a:cubicBezTo>
                      <a:cubicBezTo>
                        <a:pt x="590" y="927"/>
                        <a:pt x="502" y="961"/>
                        <a:pt x="415" y="961"/>
                      </a:cubicBezTo>
                      <a:cubicBezTo>
                        <a:pt x="310" y="961"/>
                        <a:pt x="204" y="912"/>
                        <a:pt x="0" y="781"/>
                      </a:cubicBezTo>
                      <a:close/>
                      <a:moveTo>
                        <a:pt x="1426" y="0"/>
                      </a:moveTo>
                      <a:cubicBezTo>
                        <a:pt x="1390" y="207"/>
                        <a:pt x="1326" y="408"/>
                        <a:pt x="1242" y="597"/>
                      </a:cubicBezTo>
                      <a:cubicBezTo>
                        <a:pt x="1217" y="650"/>
                        <a:pt x="1189" y="706"/>
                        <a:pt x="1133" y="723"/>
                      </a:cubicBezTo>
                      <a:cubicBezTo>
                        <a:pt x="1123" y="726"/>
                        <a:pt x="1112" y="728"/>
                        <a:pt x="1102" y="728"/>
                      </a:cubicBezTo>
                      <a:cubicBezTo>
                        <a:pt x="1070" y="728"/>
                        <a:pt x="1038" y="713"/>
                        <a:pt x="1013" y="692"/>
                      </a:cubicBezTo>
                      <a:cubicBezTo>
                        <a:pt x="977" y="664"/>
                        <a:pt x="952" y="628"/>
                        <a:pt x="929" y="589"/>
                      </a:cubicBezTo>
                      <a:cubicBezTo>
                        <a:pt x="807" y="402"/>
                        <a:pt x="687" y="212"/>
                        <a:pt x="567" y="25"/>
                      </a:cubicBezTo>
                      <a:lnTo>
                        <a:pt x="517" y="123"/>
                      </a:lnTo>
                      <a:lnTo>
                        <a:pt x="425" y="137"/>
                      </a:lnTo>
                      <a:cubicBezTo>
                        <a:pt x="620" y="260"/>
                        <a:pt x="787" y="419"/>
                        <a:pt x="888" y="625"/>
                      </a:cubicBezTo>
                      <a:cubicBezTo>
                        <a:pt x="932" y="720"/>
                        <a:pt x="957" y="837"/>
                        <a:pt x="893" y="918"/>
                      </a:cubicBezTo>
                      <a:cubicBezTo>
                        <a:pt x="892" y="919"/>
                        <a:pt x="891" y="921"/>
                        <a:pt x="890" y="922"/>
                      </a:cubicBezTo>
                      <a:lnTo>
                        <a:pt x="890" y="922"/>
                      </a:lnTo>
                      <a:cubicBezTo>
                        <a:pt x="891" y="921"/>
                        <a:pt x="892" y="921"/>
                        <a:pt x="893" y="921"/>
                      </a:cubicBezTo>
                      <a:cubicBezTo>
                        <a:pt x="894" y="921"/>
                        <a:pt x="895" y="921"/>
                        <a:pt x="895" y="921"/>
                      </a:cubicBezTo>
                      <a:cubicBezTo>
                        <a:pt x="920" y="921"/>
                        <a:pt x="908" y="1019"/>
                        <a:pt x="924" y="1041"/>
                      </a:cubicBezTo>
                      <a:cubicBezTo>
                        <a:pt x="938" y="1049"/>
                        <a:pt x="943" y="1072"/>
                        <a:pt x="949" y="1091"/>
                      </a:cubicBezTo>
                      <a:cubicBezTo>
                        <a:pt x="966" y="1183"/>
                        <a:pt x="957" y="1272"/>
                        <a:pt x="943" y="1365"/>
                      </a:cubicBezTo>
                      <a:cubicBezTo>
                        <a:pt x="929" y="1465"/>
                        <a:pt x="910" y="1565"/>
                        <a:pt x="890" y="1669"/>
                      </a:cubicBezTo>
                      <a:lnTo>
                        <a:pt x="999" y="1613"/>
                      </a:lnTo>
                      <a:lnTo>
                        <a:pt x="1075" y="1649"/>
                      </a:lnTo>
                      <a:cubicBezTo>
                        <a:pt x="1063" y="1563"/>
                        <a:pt x="1058" y="1479"/>
                        <a:pt x="1049" y="1395"/>
                      </a:cubicBezTo>
                      <a:cubicBezTo>
                        <a:pt x="1044" y="1256"/>
                        <a:pt x="1049" y="1105"/>
                        <a:pt x="1128" y="991"/>
                      </a:cubicBezTo>
                      <a:cubicBezTo>
                        <a:pt x="1133" y="985"/>
                        <a:pt x="1139" y="974"/>
                        <a:pt x="1144" y="971"/>
                      </a:cubicBezTo>
                      <a:cubicBezTo>
                        <a:pt x="1155" y="963"/>
                        <a:pt x="1169" y="963"/>
                        <a:pt x="1183" y="963"/>
                      </a:cubicBezTo>
                      <a:cubicBezTo>
                        <a:pt x="1390" y="963"/>
                        <a:pt x="1580" y="1041"/>
                        <a:pt x="1783" y="1091"/>
                      </a:cubicBezTo>
                      <a:lnTo>
                        <a:pt x="1775" y="1044"/>
                      </a:lnTo>
                      <a:lnTo>
                        <a:pt x="1842" y="985"/>
                      </a:lnTo>
                      <a:cubicBezTo>
                        <a:pt x="1772" y="980"/>
                        <a:pt x="1699" y="977"/>
                        <a:pt x="1630" y="966"/>
                      </a:cubicBezTo>
                      <a:cubicBezTo>
                        <a:pt x="1557" y="957"/>
                        <a:pt x="1487" y="938"/>
                        <a:pt x="1418" y="918"/>
                      </a:cubicBezTo>
                      <a:cubicBezTo>
                        <a:pt x="1370" y="904"/>
                        <a:pt x="1326" y="887"/>
                        <a:pt x="1287" y="854"/>
                      </a:cubicBezTo>
                      <a:cubicBezTo>
                        <a:pt x="1250" y="823"/>
                        <a:pt x="1225" y="781"/>
                        <a:pt x="1225" y="734"/>
                      </a:cubicBezTo>
                      <a:cubicBezTo>
                        <a:pt x="1225" y="684"/>
                        <a:pt x="1253" y="642"/>
                        <a:pt x="1278" y="600"/>
                      </a:cubicBezTo>
                      <a:cubicBezTo>
                        <a:pt x="1379" y="447"/>
                        <a:pt x="1482" y="290"/>
                        <a:pt x="1585" y="137"/>
                      </a:cubicBezTo>
                      <a:lnTo>
                        <a:pt x="1487" y="123"/>
                      </a:lnTo>
                      <a:lnTo>
                        <a:pt x="1426" y="0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7337;p57">
                  <a:extLst>
                    <a:ext uri="{FF2B5EF4-FFF2-40B4-BE49-F238E27FC236}">
                      <a16:creationId xmlns:a16="http://schemas.microsoft.com/office/drawing/2014/main" id="{3ACB0CA2-F833-9B2D-2594-229AF9904EEF}"/>
                    </a:ext>
                  </a:extLst>
                </p:cNvPr>
                <p:cNvSpPr/>
                <p:nvPr/>
              </p:nvSpPr>
              <p:spPr>
                <a:xfrm>
                  <a:off x="5866212" y="3937746"/>
                  <a:ext cx="36634" cy="36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" h="759" extrusionOk="0">
                      <a:moveTo>
                        <a:pt x="380" y="0"/>
                      </a:moveTo>
                      <a:cubicBezTo>
                        <a:pt x="171" y="0"/>
                        <a:pt x="0" y="170"/>
                        <a:pt x="0" y="379"/>
                      </a:cubicBezTo>
                      <a:cubicBezTo>
                        <a:pt x="0" y="589"/>
                        <a:pt x="171" y="759"/>
                        <a:pt x="380" y="759"/>
                      </a:cubicBezTo>
                      <a:cubicBezTo>
                        <a:pt x="589" y="759"/>
                        <a:pt x="759" y="589"/>
                        <a:pt x="759" y="379"/>
                      </a:cubicBezTo>
                      <a:cubicBezTo>
                        <a:pt x="759" y="170"/>
                        <a:pt x="589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7338;p57">
                  <a:extLst>
                    <a:ext uri="{FF2B5EF4-FFF2-40B4-BE49-F238E27FC236}">
                      <a16:creationId xmlns:a16="http://schemas.microsoft.com/office/drawing/2014/main" id="{7428CB8C-DF03-B548-DFA9-3CA005CCE506}"/>
                    </a:ext>
                  </a:extLst>
                </p:cNvPr>
                <p:cNvSpPr/>
                <p:nvPr/>
              </p:nvSpPr>
              <p:spPr>
                <a:xfrm>
                  <a:off x="5869682" y="3943482"/>
                  <a:ext cx="29259" cy="25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" h="523" extrusionOk="0">
                      <a:moveTo>
                        <a:pt x="307" y="0"/>
                      </a:moveTo>
                      <a:cubicBezTo>
                        <a:pt x="264" y="0"/>
                        <a:pt x="220" y="22"/>
                        <a:pt x="193" y="65"/>
                      </a:cubicBezTo>
                      <a:lnTo>
                        <a:pt x="177" y="107"/>
                      </a:lnTo>
                      <a:lnTo>
                        <a:pt x="135" y="115"/>
                      </a:lnTo>
                      <a:cubicBezTo>
                        <a:pt x="40" y="129"/>
                        <a:pt x="1" y="247"/>
                        <a:pt x="71" y="313"/>
                      </a:cubicBezTo>
                      <a:lnTo>
                        <a:pt x="101" y="344"/>
                      </a:lnTo>
                      <a:lnTo>
                        <a:pt x="96" y="386"/>
                      </a:lnTo>
                      <a:cubicBezTo>
                        <a:pt x="83" y="461"/>
                        <a:pt x="141" y="522"/>
                        <a:pt x="209" y="522"/>
                      </a:cubicBezTo>
                      <a:cubicBezTo>
                        <a:pt x="227" y="522"/>
                        <a:pt x="245" y="518"/>
                        <a:pt x="263" y="509"/>
                      </a:cubicBezTo>
                      <a:lnTo>
                        <a:pt x="302" y="486"/>
                      </a:lnTo>
                      <a:lnTo>
                        <a:pt x="344" y="509"/>
                      </a:lnTo>
                      <a:cubicBezTo>
                        <a:pt x="361" y="518"/>
                        <a:pt x="380" y="522"/>
                        <a:pt x="397" y="522"/>
                      </a:cubicBezTo>
                      <a:cubicBezTo>
                        <a:pt x="464" y="522"/>
                        <a:pt x="525" y="461"/>
                        <a:pt x="511" y="386"/>
                      </a:cubicBezTo>
                      <a:lnTo>
                        <a:pt x="503" y="344"/>
                      </a:lnTo>
                      <a:lnTo>
                        <a:pt x="537" y="313"/>
                      </a:lnTo>
                      <a:cubicBezTo>
                        <a:pt x="606" y="247"/>
                        <a:pt x="570" y="129"/>
                        <a:pt x="472" y="115"/>
                      </a:cubicBezTo>
                      <a:lnTo>
                        <a:pt x="431" y="107"/>
                      </a:lnTo>
                      <a:lnTo>
                        <a:pt x="414" y="65"/>
                      </a:lnTo>
                      <a:cubicBezTo>
                        <a:pt x="392" y="22"/>
                        <a:pt x="350" y="0"/>
                        <a:pt x="307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7339;p57">
                  <a:extLst>
                    <a:ext uri="{FF2B5EF4-FFF2-40B4-BE49-F238E27FC236}">
                      <a16:creationId xmlns:a16="http://schemas.microsoft.com/office/drawing/2014/main" id="{75115285-4437-D194-ADBC-26DBF3270CEF}"/>
                    </a:ext>
                  </a:extLst>
                </p:cNvPr>
                <p:cNvSpPr/>
                <p:nvPr/>
              </p:nvSpPr>
              <p:spPr>
                <a:xfrm>
                  <a:off x="5875081" y="3946615"/>
                  <a:ext cx="18895" cy="18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" h="391" extrusionOk="0">
                      <a:moveTo>
                        <a:pt x="201" y="0"/>
                      </a:moveTo>
                      <a:cubicBezTo>
                        <a:pt x="199" y="0"/>
                        <a:pt x="198" y="0"/>
                        <a:pt x="196" y="0"/>
                      </a:cubicBezTo>
                      <a:cubicBezTo>
                        <a:pt x="87" y="0"/>
                        <a:pt x="1" y="89"/>
                        <a:pt x="1" y="195"/>
                      </a:cubicBezTo>
                      <a:cubicBezTo>
                        <a:pt x="1" y="304"/>
                        <a:pt x="87" y="391"/>
                        <a:pt x="196" y="391"/>
                      </a:cubicBezTo>
                      <a:cubicBezTo>
                        <a:pt x="305" y="391"/>
                        <a:pt x="391" y="304"/>
                        <a:pt x="391" y="195"/>
                      </a:cubicBezTo>
                      <a:cubicBezTo>
                        <a:pt x="391" y="86"/>
                        <a:pt x="307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7340;p57">
                  <a:extLst>
                    <a:ext uri="{FF2B5EF4-FFF2-40B4-BE49-F238E27FC236}">
                      <a16:creationId xmlns:a16="http://schemas.microsoft.com/office/drawing/2014/main" id="{48B956B5-6228-8424-E73C-6B7EA986FFA7}"/>
                    </a:ext>
                  </a:extLst>
                </p:cNvPr>
                <p:cNvSpPr/>
                <p:nvPr/>
              </p:nvSpPr>
              <p:spPr>
                <a:xfrm>
                  <a:off x="5881540" y="3928057"/>
                  <a:ext cx="5977" cy="56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" h="1172" extrusionOk="0">
                      <a:moveTo>
                        <a:pt x="0" y="0"/>
                      </a:moveTo>
                      <a:lnTo>
                        <a:pt x="0" y="1172"/>
                      </a:lnTo>
                      <a:lnTo>
                        <a:pt x="123" y="117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7341;p57">
                  <a:extLst>
                    <a:ext uri="{FF2B5EF4-FFF2-40B4-BE49-F238E27FC236}">
                      <a16:creationId xmlns:a16="http://schemas.microsoft.com/office/drawing/2014/main" id="{A2ADD794-E1E0-A634-1446-8506531F409A}"/>
                    </a:ext>
                  </a:extLst>
                </p:cNvPr>
                <p:cNvSpPr/>
                <p:nvPr/>
              </p:nvSpPr>
              <p:spPr>
                <a:xfrm>
                  <a:off x="5881685" y="3923044"/>
                  <a:ext cx="5833" cy="5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21" extrusionOk="0">
                      <a:moveTo>
                        <a:pt x="59" y="1"/>
                      </a:moveTo>
                      <a:cubicBezTo>
                        <a:pt x="28" y="1"/>
                        <a:pt x="0" y="29"/>
                        <a:pt x="0" y="60"/>
                      </a:cubicBezTo>
                      <a:cubicBezTo>
                        <a:pt x="0" y="93"/>
                        <a:pt x="28" y="121"/>
                        <a:pt x="59" y="121"/>
                      </a:cubicBezTo>
                      <a:cubicBezTo>
                        <a:pt x="90" y="121"/>
                        <a:pt x="120" y="93"/>
                        <a:pt x="120" y="60"/>
                      </a:cubicBezTo>
                      <a:cubicBezTo>
                        <a:pt x="120" y="29"/>
                        <a:pt x="95" y="1"/>
                        <a:pt x="59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7342;p57">
                  <a:extLst>
                    <a:ext uri="{FF2B5EF4-FFF2-40B4-BE49-F238E27FC236}">
                      <a16:creationId xmlns:a16="http://schemas.microsoft.com/office/drawing/2014/main" id="{56F6192F-E061-F319-0EEA-DDD38EE0A7C6}"/>
                    </a:ext>
                  </a:extLst>
                </p:cNvPr>
                <p:cNvSpPr/>
                <p:nvPr/>
              </p:nvSpPr>
              <p:spPr>
                <a:xfrm>
                  <a:off x="5883420" y="3924827"/>
                  <a:ext cx="2314" cy="2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8" extrusionOk="0">
                      <a:moveTo>
                        <a:pt x="23" y="0"/>
                      </a:moveTo>
                      <a:cubicBezTo>
                        <a:pt x="9" y="0"/>
                        <a:pt x="1" y="11"/>
                        <a:pt x="1" y="23"/>
                      </a:cubicBezTo>
                      <a:cubicBezTo>
                        <a:pt x="1" y="36"/>
                        <a:pt x="9" y="48"/>
                        <a:pt x="23" y="48"/>
                      </a:cubicBezTo>
                      <a:cubicBezTo>
                        <a:pt x="37" y="48"/>
                        <a:pt x="48" y="36"/>
                        <a:pt x="48" y="23"/>
                      </a:cubicBezTo>
                      <a:cubicBezTo>
                        <a:pt x="48" y="11"/>
                        <a:pt x="37" y="0"/>
                        <a:pt x="23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7343;p57">
                  <a:extLst>
                    <a:ext uri="{FF2B5EF4-FFF2-40B4-BE49-F238E27FC236}">
                      <a16:creationId xmlns:a16="http://schemas.microsoft.com/office/drawing/2014/main" id="{E9D2B6CA-1E9B-84F3-041B-D770CB6D5D87}"/>
                    </a:ext>
                  </a:extLst>
                </p:cNvPr>
                <p:cNvSpPr/>
                <p:nvPr/>
              </p:nvSpPr>
              <p:spPr>
                <a:xfrm>
                  <a:off x="5881685" y="3983828"/>
                  <a:ext cx="5833" cy="5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19" extrusionOk="0">
                      <a:moveTo>
                        <a:pt x="59" y="1"/>
                      </a:moveTo>
                      <a:cubicBezTo>
                        <a:pt x="28" y="1"/>
                        <a:pt x="0" y="29"/>
                        <a:pt x="0" y="60"/>
                      </a:cubicBezTo>
                      <a:cubicBezTo>
                        <a:pt x="0" y="90"/>
                        <a:pt x="28" y="118"/>
                        <a:pt x="59" y="118"/>
                      </a:cubicBezTo>
                      <a:cubicBezTo>
                        <a:pt x="90" y="118"/>
                        <a:pt x="120" y="90"/>
                        <a:pt x="120" y="60"/>
                      </a:cubicBezTo>
                      <a:cubicBezTo>
                        <a:pt x="120" y="23"/>
                        <a:pt x="95" y="1"/>
                        <a:pt x="59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7344;p57">
                  <a:extLst>
                    <a:ext uri="{FF2B5EF4-FFF2-40B4-BE49-F238E27FC236}">
                      <a16:creationId xmlns:a16="http://schemas.microsoft.com/office/drawing/2014/main" id="{660F8E87-E384-F4FF-B4CF-3AD957B0795A}"/>
                    </a:ext>
                  </a:extLst>
                </p:cNvPr>
                <p:cNvSpPr/>
                <p:nvPr/>
              </p:nvSpPr>
              <p:spPr>
                <a:xfrm>
                  <a:off x="5883420" y="3985467"/>
                  <a:ext cx="2314" cy="2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8" extrusionOk="0">
                      <a:moveTo>
                        <a:pt x="23" y="0"/>
                      </a:moveTo>
                      <a:cubicBezTo>
                        <a:pt x="9" y="0"/>
                        <a:pt x="1" y="12"/>
                        <a:pt x="1" y="26"/>
                      </a:cubicBezTo>
                      <a:cubicBezTo>
                        <a:pt x="1" y="39"/>
                        <a:pt x="9" y="48"/>
                        <a:pt x="23" y="48"/>
                      </a:cubicBezTo>
                      <a:cubicBezTo>
                        <a:pt x="37" y="48"/>
                        <a:pt x="48" y="39"/>
                        <a:pt x="48" y="26"/>
                      </a:cubicBezTo>
                      <a:cubicBezTo>
                        <a:pt x="48" y="12"/>
                        <a:pt x="37" y="0"/>
                        <a:pt x="23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7345;p57">
                  <a:extLst>
                    <a:ext uri="{FF2B5EF4-FFF2-40B4-BE49-F238E27FC236}">
                      <a16:creationId xmlns:a16="http://schemas.microsoft.com/office/drawing/2014/main" id="{06DE422E-9162-00FC-0FA4-6D0FDA84F160}"/>
                    </a:ext>
                  </a:extLst>
                </p:cNvPr>
                <p:cNvSpPr/>
                <p:nvPr/>
              </p:nvSpPr>
              <p:spPr>
                <a:xfrm>
                  <a:off x="5856234" y="3953171"/>
                  <a:ext cx="56542" cy="5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3" h="124" extrusionOk="0">
                      <a:moveTo>
                        <a:pt x="1" y="1"/>
                      </a:moveTo>
                      <a:lnTo>
                        <a:pt x="1" y="124"/>
                      </a:lnTo>
                      <a:lnTo>
                        <a:pt x="1173" y="124"/>
                      </a:lnTo>
                      <a:lnTo>
                        <a:pt x="1173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7346;p57">
                  <a:extLst>
                    <a:ext uri="{FF2B5EF4-FFF2-40B4-BE49-F238E27FC236}">
                      <a16:creationId xmlns:a16="http://schemas.microsoft.com/office/drawing/2014/main" id="{AA17B597-B5BF-69AE-3863-A27D168F1C01}"/>
                    </a:ext>
                  </a:extLst>
                </p:cNvPr>
                <p:cNvSpPr/>
                <p:nvPr/>
              </p:nvSpPr>
              <p:spPr>
                <a:xfrm>
                  <a:off x="5912053" y="3953316"/>
                  <a:ext cx="5833" cy="5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21" extrusionOk="0">
                      <a:moveTo>
                        <a:pt x="62" y="1"/>
                      </a:moveTo>
                      <a:cubicBezTo>
                        <a:pt x="29" y="1"/>
                        <a:pt x="1" y="29"/>
                        <a:pt x="1" y="62"/>
                      </a:cubicBezTo>
                      <a:cubicBezTo>
                        <a:pt x="1" y="93"/>
                        <a:pt x="29" y="121"/>
                        <a:pt x="62" y="121"/>
                      </a:cubicBezTo>
                      <a:cubicBezTo>
                        <a:pt x="93" y="121"/>
                        <a:pt x="121" y="93"/>
                        <a:pt x="121" y="62"/>
                      </a:cubicBezTo>
                      <a:cubicBezTo>
                        <a:pt x="121" y="29"/>
                        <a:pt x="93" y="1"/>
                        <a:pt x="62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7347;p57">
                  <a:extLst>
                    <a:ext uri="{FF2B5EF4-FFF2-40B4-BE49-F238E27FC236}">
                      <a16:creationId xmlns:a16="http://schemas.microsoft.com/office/drawing/2014/main" id="{4BA6E62A-03A6-6119-05F9-E8887ABF5A07}"/>
                    </a:ext>
                  </a:extLst>
                </p:cNvPr>
                <p:cNvSpPr/>
                <p:nvPr/>
              </p:nvSpPr>
              <p:spPr>
                <a:xfrm>
                  <a:off x="5913788" y="3955051"/>
                  <a:ext cx="2362" cy="2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49" extrusionOk="0">
                      <a:moveTo>
                        <a:pt x="26" y="1"/>
                      </a:moveTo>
                      <a:cubicBezTo>
                        <a:pt x="12" y="1"/>
                        <a:pt x="1" y="12"/>
                        <a:pt x="1" y="23"/>
                      </a:cubicBezTo>
                      <a:cubicBezTo>
                        <a:pt x="1" y="37"/>
                        <a:pt x="12" y="48"/>
                        <a:pt x="26" y="48"/>
                      </a:cubicBezTo>
                      <a:cubicBezTo>
                        <a:pt x="37" y="48"/>
                        <a:pt x="48" y="37"/>
                        <a:pt x="48" y="23"/>
                      </a:cubicBezTo>
                      <a:cubicBezTo>
                        <a:pt x="48" y="12"/>
                        <a:pt x="37" y="1"/>
                        <a:pt x="26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7348;p57">
                  <a:extLst>
                    <a:ext uri="{FF2B5EF4-FFF2-40B4-BE49-F238E27FC236}">
                      <a16:creationId xmlns:a16="http://schemas.microsoft.com/office/drawing/2014/main" id="{BD102373-60C6-AEDE-22EF-35DE62D49B21}"/>
                    </a:ext>
                  </a:extLst>
                </p:cNvPr>
                <p:cNvSpPr/>
                <p:nvPr/>
              </p:nvSpPr>
              <p:spPr>
                <a:xfrm>
                  <a:off x="5851413" y="3953316"/>
                  <a:ext cx="5833" cy="5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21" extrusionOk="0">
                      <a:moveTo>
                        <a:pt x="59" y="1"/>
                      </a:moveTo>
                      <a:cubicBezTo>
                        <a:pt x="28" y="1"/>
                        <a:pt x="1" y="29"/>
                        <a:pt x="1" y="62"/>
                      </a:cubicBezTo>
                      <a:cubicBezTo>
                        <a:pt x="1" y="93"/>
                        <a:pt x="28" y="121"/>
                        <a:pt x="59" y="121"/>
                      </a:cubicBezTo>
                      <a:cubicBezTo>
                        <a:pt x="90" y="121"/>
                        <a:pt x="120" y="93"/>
                        <a:pt x="120" y="62"/>
                      </a:cubicBezTo>
                      <a:cubicBezTo>
                        <a:pt x="120" y="29"/>
                        <a:pt x="90" y="1"/>
                        <a:pt x="59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7349;p57">
                  <a:extLst>
                    <a:ext uri="{FF2B5EF4-FFF2-40B4-BE49-F238E27FC236}">
                      <a16:creationId xmlns:a16="http://schemas.microsoft.com/office/drawing/2014/main" id="{0051AAF1-20A1-E486-EE4D-4AFAFE3BAC5B}"/>
                    </a:ext>
                  </a:extLst>
                </p:cNvPr>
                <p:cNvSpPr/>
                <p:nvPr/>
              </p:nvSpPr>
              <p:spPr>
                <a:xfrm>
                  <a:off x="5853148" y="3955051"/>
                  <a:ext cx="2362" cy="2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49" extrusionOk="0">
                      <a:moveTo>
                        <a:pt x="23" y="1"/>
                      </a:moveTo>
                      <a:cubicBezTo>
                        <a:pt x="9" y="1"/>
                        <a:pt x="1" y="12"/>
                        <a:pt x="1" y="26"/>
                      </a:cubicBezTo>
                      <a:cubicBezTo>
                        <a:pt x="1" y="40"/>
                        <a:pt x="9" y="48"/>
                        <a:pt x="23" y="48"/>
                      </a:cubicBezTo>
                      <a:cubicBezTo>
                        <a:pt x="37" y="48"/>
                        <a:pt x="48" y="40"/>
                        <a:pt x="48" y="26"/>
                      </a:cubicBezTo>
                      <a:cubicBezTo>
                        <a:pt x="48" y="12"/>
                        <a:pt x="37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7350;p57">
                  <a:extLst>
                    <a:ext uri="{FF2B5EF4-FFF2-40B4-BE49-F238E27FC236}">
                      <a16:creationId xmlns:a16="http://schemas.microsoft.com/office/drawing/2014/main" id="{82A7E6A7-8991-6293-0E7E-8ACB8617BA1F}"/>
                    </a:ext>
                  </a:extLst>
                </p:cNvPr>
                <p:cNvSpPr/>
                <p:nvPr/>
              </p:nvSpPr>
              <p:spPr>
                <a:xfrm>
                  <a:off x="5866886" y="3938806"/>
                  <a:ext cx="34754" cy="34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" h="721" extrusionOk="0">
                      <a:moveTo>
                        <a:pt x="636" y="0"/>
                      </a:moveTo>
                      <a:lnTo>
                        <a:pt x="0" y="634"/>
                      </a:lnTo>
                      <a:lnTo>
                        <a:pt x="87" y="720"/>
                      </a:lnTo>
                      <a:lnTo>
                        <a:pt x="720" y="87"/>
                      </a:lnTo>
                      <a:lnTo>
                        <a:pt x="636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7351;p57">
                  <a:extLst>
                    <a:ext uri="{FF2B5EF4-FFF2-40B4-BE49-F238E27FC236}">
                      <a16:creationId xmlns:a16="http://schemas.microsoft.com/office/drawing/2014/main" id="{6D289F92-23FC-D480-65A4-22BDF3606BDC}"/>
                    </a:ext>
                  </a:extLst>
                </p:cNvPr>
                <p:cNvSpPr/>
                <p:nvPr/>
              </p:nvSpPr>
              <p:spPr>
                <a:xfrm>
                  <a:off x="5898604" y="3937794"/>
                  <a:ext cx="4772" cy="4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90" extrusionOk="0">
                      <a:moveTo>
                        <a:pt x="51" y="0"/>
                      </a:moveTo>
                      <a:cubicBezTo>
                        <a:pt x="39" y="0"/>
                        <a:pt x="27" y="5"/>
                        <a:pt x="17" y="13"/>
                      </a:cubicBezTo>
                      <a:cubicBezTo>
                        <a:pt x="1" y="30"/>
                        <a:pt x="1" y="58"/>
                        <a:pt x="17" y="77"/>
                      </a:cubicBezTo>
                      <a:cubicBezTo>
                        <a:pt x="27" y="86"/>
                        <a:pt x="39" y="90"/>
                        <a:pt x="51" y="90"/>
                      </a:cubicBezTo>
                      <a:cubicBezTo>
                        <a:pt x="62" y="90"/>
                        <a:pt x="73" y="86"/>
                        <a:pt x="82" y="77"/>
                      </a:cubicBezTo>
                      <a:cubicBezTo>
                        <a:pt x="98" y="63"/>
                        <a:pt x="98" y="30"/>
                        <a:pt x="82" y="13"/>
                      </a:cubicBezTo>
                      <a:cubicBezTo>
                        <a:pt x="73" y="5"/>
                        <a:pt x="62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7352;p57">
                  <a:extLst>
                    <a:ext uri="{FF2B5EF4-FFF2-40B4-BE49-F238E27FC236}">
                      <a16:creationId xmlns:a16="http://schemas.microsoft.com/office/drawing/2014/main" id="{473CE987-B7E7-6F6A-EA34-7D5CD25A777F}"/>
                    </a:ext>
                  </a:extLst>
                </p:cNvPr>
                <p:cNvSpPr/>
                <p:nvPr/>
              </p:nvSpPr>
              <p:spPr>
                <a:xfrm>
                  <a:off x="5899954" y="3938951"/>
                  <a:ext cx="1928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" h="40" extrusionOk="0">
                      <a:moveTo>
                        <a:pt x="19" y="0"/>
                      </a:moveTo>
                      <a:cubicBezTo>
                        <a:pt x="15" y="0"/>
                        <a:pt x="12" y="2"/>
                        <a:pt x="9" y="6"/>
                      </a:cubicBezTo>
                      <a:cubicBezTo>
                        <a:pt x="1" y="17"/>
                        <a:pt x="1" y="28"/>
                        <a:pt x="9" y="34"/>
                      </a:cubicBezTo>
                      <a:cubicBezTo>
                        <a:pt x="15" y="38"/>
                        <a:pt x="19" y="40"/>
                        <a:pt x="24" y="40"/>
                      </a:cubicBezTo>
                      <a:cubicBezTo>
                        <a:pt x="29" y="40"/>
                        <a:pt x="33" y="38"/>
                        <a:pt x="37" y="34"/>
                      </a:cubicBezTo>
                      <a:cubicBezTo>
                        <a:pt x="40" y="28"/>
                        <a:pt x="40" y="14"/>
                        <a:pt x="37" y="6"/>
                      </a:cubicBezTo>
                      <a:cubicBezTo>
                        <a:pt x="31" y="3"/>
                        <a:pt x="25" y="0"/>
                        <a:pt x="19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7353;p57">
                  <a:extLst>
                    <a:ext uri="{FF2B5EF4-FFF2-40B4-BE49-F238E27FC236}">
                      <a16:creationId xmlns:a16="http://schemas.microsoft.com/office/drawing/2014/main" id="{A2EB9B5F-0BE6-9AA6-8709-344C3AC053AC}"/>
                    </a:ext>
                  </a:extLst>
                </p:cNvPr>
                <p:cNvSpPr/>
                <p:nvPr/>
              </p:nvSpPr>
              <p:spPr>
                <a:xfrm>
                  <a:off x="5865826" y="3970621"/>
                  <a:ext cx="5013" cy="4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89" extrusionOk="0">
                      <a:moveTo>
                        <a:pt x="50" y="0"/>
                      </a:moveTo>
                      <a:cubicBezTo>
                        <a:pt x="39" y="0"/>
                        <a:pt x="28" y="4"/>
                        <a:pt x="20" y="13"/>
                      </a:cubicBezTo>
                      <a:cubicBezTo>
                        <a:pt x="0" y="29"/>
                        <a:pt x="0" y="57"/>
                        <a:pt x="20" y="74"/>
                      </a:cubicBezTo>
                      <a:cubicBezTo>
                        <a:pt x="28" y="84"/>
                        <a:pt x="39" y="89"/>
                        <a:pt x="50" y="89"/>
                      </a:cubicBezTo>
                      <a:cubicBezTo>
                        <a:pt x="61" y="89"/>
                        <a:pt x="73" y="84"/>
                        <a:pt x="81" y="74"/>
                      </a:cubicBezTo>
                      <a:cubicBezTo>
                        <a:pt x="103" y="57"/>
                        <a:pt x="103" y="27"/>
                        <a:pt x="81" y="13"/>
                      </a:cubicBezTo>
                      <a:cubicBezTo>
                        <a:pt x="73" y="4"/>
                        <a:pt x="61" y="0"/>
                        <a:pt x="50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7354;p57">
                  <a:extLst>
                    <a:ext uri="{FF2B5EF4-FFF2-40B4-BE49-F238E27FC236}">
                      <a16:creationId xmlns:a16="http://schemas.microsoft.com/office/drawing/2014/main" id="{2A7AE633-0D1D-E6CC-4B31-ECF9E64DF3DD}"/>
                    </a:ext>
                  </a:extLst>
                </p:cNvPr>
                <p:cNvSpPr/>
                <p:nvPr/>
              </p:nvSpPr>
              <p:spPr>
                <a:xfrm>
                  <a:off x="5867272" y="3971826"/>
                  <a:ext cx="1928" cy="1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" h="39" extrusionOk="0">
                      <a:moveTo>
                        <a:pt x="18" y="0"/>
                      </a:moveTo>
                      <a:cubicBezTo>
                        <a:pt x="13" y="0"/>
                        <a:pt x="9" y="2"/>
                        <a:pt x="6" y="4"/>
                      </a:cubicBezTo>
                      <a:cubicBezTo>
                        <a:pt x="1" y="16"/>
                        <a:pt x="1" y="27"/>
                        <a:pt x="6" y="32"/>
                      </a:cubicBezTo>
                      <a:cubicBezTo>
                        <a:pt x="12" y="37"/>
                        <a:pt x="17" y="39"/>
                        <a:pt x="22" y="39"/>
                      </a:cubicBezTo>
                      <a:cubicBezTo>
                        <a:pt x="27" y="39"/>
                        <a:pt x="31" y="37"/>
                        <a:pt x="34" y="32"/>
                      </a:cubicBezTo>
                      <a:cubicBezTo>
                        <a:pt x="40" y="21"/>
                        <a:pt x="40" y="13"/>
                        <a:pt x="34" y="4"/>
                      </a:cubicBezTo>
                      <a:cubicBezTo>
                        <a:pt x="29" y="2"/>
                        <a:pt x="23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7355;p57">
                  <a:extLst>
                    <a:ext uri="{FF2B5EF4-FFF2-40B4-BE49-F238E27FC236}">
                      <a16:creationId xmlns:a16="http://schemas.microsoft.com/office/drawing/2014/main" id="{1985F096-E35E-64B8-C34D-3422A3F0D6B5}"/>
                    </a:ext>
                  </a:extLst>
                </p:cNvPr>
                <p:cNvSpPr/>
                <p:nvPr/>
              </p:nvSpPr>
              <p:spPr>
                <a:xfrm>
                  <a:off x="5866597" y="3939337"/>
                  <a:ext cx="34754" cy="34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" h="721" extrusionOk="0">
                      <a:moveTo>
                        <a:pt x="87" y="1"/>
                      </a:moveTo>
                      <a:lnTo>
                        <a:pt x="1" y="87"/>
                      </a:lnTo>
                      <a:lnTo>
                        <a:pt x="637" y="720"/>
                      </a:lnTo>
                      <a:lnTo>
                        <a:pt x="721" y="634"/>
                      </a:lnTo>
                      <a:lnTo>
                        <a:pt x="87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7356;p57">
                  <a:extLst>
                    <a:ext uri="{FF2B5EF4-FFF2-40B4-BE49-F238E27FC236}">
                      <a16:creationId xmlns:a16="http://schemas.microsoft.com/office/drawing/2014/main" id="{B851971F-5EA2-5DF8-B5D0-541516E57D20}"/>
                    </a:ext>
                  </a:extLst>
                </p:cNvPr>
                <p:cNvSpPr/>
                <p:nvPr/>
              </p:nvSpPr>
              <p:spPr>
                <a:xfrm>
                  <a:off x="5898604" y="3970621"/>
                  <a:ext cx="4772" cy="4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89" extrusionOk="0">
                      <a:moveTo>
                        <a:pt x="51" y="0"/>
                      </a:moveTo>
                      <a:cubicBezTo>
                        <a:pt x="39" y="0"/>
                        <a:pt x="27" y="4"/>
                        <a:pt x="17" y="13"/>
                      </a:cubicBezTo>
                      <a:cubicBezTo>
                        <a:pt x="1" y="29"/>
                        <a:pt x="1" y="57"/>
                        <a:pt x="17" y="74"/>
                      </a:cubicBezTo>
                      <a:cubicBezTo>
                        <a:pt x="26" y="84"/>
                        <a:pt x="38" y="89"/>
                        <a:pt x="50" y="89"/>
                      </a:cubicBezTo>
                      <a:cubicBezTo>
                        <a:pt x="61" y="89"/>
                        <a:pt x="73" y="84"/>
                        <a:pt x="82" y="74"/>
                      </a:cubicBezTo>
                      <a:cubicBezTo>
                        <a:pt x="98" y="57"/>
                        <a:pt x="98" y="29"/>
                        <a:pt x="82" y="13"/>
                      </a:cubicBezTo>
                      <a:cubicBezTo>
                        <a:pt x="73" y="4"/>
                        <a:pt x="62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7357;p57">
                  <a:extLst>
                    <a:ext uri="{FF2B5EF4-FFF2-40B4-BE49-F238E27FC236}">
                      <a16:creationId xmlns:a16="http://schemas.microsoft.com/office/drawing/2014/main" id="{0FE46493-7F10-92FA-E99E-42012EE38011}"/>
                    </a:ext>
                  </a:extLst>
                </p:cNvPr>
                <p:cNvSpPr/>
                <p:nvPr/>
              </p:nvSpPr>
              <p:spPr>
                <a:xfrm>
                  <a:off x="5899954" y="3971826"/>
                  <a:ext cx="2073" cy="1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35" extrusionOk="0">
                      <a:moveTo>
                        <a:pt x="21" y="0"/>
                      </a:moveTo>
                      <a:cubicBezTo>
                        <a:pt x="16" y="0"/>
                        <a:pt x="12" y="2"/>
                        <a:pt x="9" y="4"/>
                      </a:cubicBezTo>
                      <a:cubicBezTo>
                        <a:pt x="1" y="16"/>
                        <a:pt x="1" y="27"/>
                        <a:pt x="9" y="32"/>
                      </a:cubicBezTo>
                      <a:cubicBezTo>
                        <a:pt x="12" y="34"/>
                        <a:pt x="16" y="34"/>
                        <a:pt x="21" y="34"/>
                      </a:cubicBezTo>
                      <a:cubicBezTo>
                        <a:pt x="26" y="34"/>
                        <a:pt x="31" y="34"/>
                        <a:pt x="37" y="32"/>
                      </a:cubicBezTo>
                      <a:cubicBezTo>
                        <a:pt x="42" y="21"/>
                        <a:pt x="42" y="13"/>
                        <a:pt x="37" y="4"/>
                      </a:cubicBezTo>
                      <a:cubicBezTo>
                        <a:pt x="31" y="2"/>
                        <a:pt x="26" y="0"/>
                        <a:pt x="21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7358;p57">
                  <a:extLst>
                    <a:ext uri="{FF2B5EF4-FFF2-40B4-BE49-F238E27FC236}">
                      <a16:creationId xmlns:a16="http://schemas.microsoft.com/office/drawing/2014/main" id="{352934E2-A5DE-68AF-B2D2-630B8F78EA2B}"/>
                    </a:ext>
                  </a:extLst>
                </p:cNvPr>
                <p:cNvSpPr/>
                <p:nvPr/>
              </p:nvSpPr>
              <p:spPr>
                <a:xfrm>
                  <a:off x="5865826" y="3937794"/>
                  <a:ext cx="4868" cy="4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" h="92" extrusionOk="0">
                      <a:moveTo>
                        <a:pt x="50" y="0"/>
                      </a:moveTo>
                      <a:cubicBezTo>
                        <a:pt x="39" y="0"/>
                        <a:pt x="28" y="5"/>
                        <a:pt x="20" y="13"/>
                      </a:cubicBezTo>
                      <a:cubicBezTo>
                        <a:pt x="0" y="30"/>
                        <a:pt x="0" y="58"/>
                        <a:pt x="20" y="77"/>
                      </a:cubicBezTo>
                      <a:cubicBezTo>
                        <a:pt x="28" y="87"/>
                        <a:pt x="39" y="92"/>
                        <a:pt x="50" y="92"/>
                      </a:cubicBezTo>
                      <a:cubicBezTo>
                        <a:pt x="61" y="92"/>
                        <a:pt x="73" y="87"/>
                        <a:pt x="81" y="77"/>
                      </a:cubicBezTo>
                      <a:cubicBezTo>
                        <a:pt x="100" y="58"/>
                        <a:pt x="100" y="30"/>
                        <a:pt x="81" y="13"/>
                      </a:cubicBezTo>
                      <a:cubicBezTo>
                        <a:pt x="73" y="5"/>
                        <a:pt x="61" y="0"/>
                        <a:pt x="50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7359;p57">
                  <a:extLst>
                    <a:ext uri="{FF2B5EF4-FFF2-40B4-BE49-F238E27FC236}">
                      <a16:creationId xmlns:a16="http://schemas.microsoft.com/office/drawing/2014/main" id="{C081A6BF-50B4-5517-D6AD-E36F0D3D8158}"/>
                    </a:ext>
                  </a:extLst>
                </p:cNvPr>
                <p:cNvSpPr/>
                <p:nvPr/>
              </p:nvSpPr>
              <p:spPr>
                <a:xfrm>
                  <a:off x="5867417" y="3939047"/>
                  <a:ext cx="1639" cy="1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" h="38" extrusionOk="0">
                      <a:moveTo>
                        <a:pt x="17" y="1"/>
                      </a:moveTo>
                      <a:cubicBezTo>
                        <a:pt x="9" y="1"/>
                        <a:pt x="1" y="9"/>
                        <a:pt x="1" y="18"/>
                      </a:cubicBezTo>
                      <a:cubicBezTo>
                        <a:pt x="1" y="29"/>
                        <a:pt x="9" y="37"/>
                        <a:pt x="17" y="37"/>
                      </a:cubicBezTo>
                      <a:cubicBezTo>
                        <a:pt x="26" y="37"/>
                        <a:pt x="34" y="29"/>
                        <a:pt x="34" y="18"/>
                      </a:cubicBezTo>
                      <a:cubicBezTo>
                        <a:pt x="34" y="9"/>
                        <a:pt x="26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7360;p57">
                  <a:extLst>
                    <a:ext uri="{FF2B5EF4-FFF2-40B4-BE49-F238E27FC236}">
                      <a16:creationId xmlns:a16="http://schemas.microsoft.com/office/drawing/2014/main" id="{205B0661-9A2B-76CC-82AA-E75CB1E86B87}"/>
                    </a:ext>
                  </a:extLst>
                </p:cNvPr>
                <p:cNvSpPr/>
                <p:nvPr/>
              </p:nvSpPr>
              <p:spPr>
                <a:xfrm>
                  <a:off x="5879660" y="3951291"/>
                  <a:ext cx="9448" cy="9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197" extrusionOk="0">
                      <a:moveTo>
                        <a:pt x="98" y="1"/>
                      </a:moveTo>
                      <a:cubicBezTo>
                        <a:pt x="42" y="1"/>
                        <a:pt x="0" y="43"/>
                        <a:pt x="0" y="98"/>
                      </a:cubicBezTo>
                      <a:cubicBezTo>
                        <a:pt x="0" y="154"/>
                        <a:pt x="42" y="196"/>
                        <a:pt x="98" y="196"/>
                      </a:cubicBezTo>
                      <a:cubicBezTo>
                        <a:pt x="154" y="196"/>
                        <a:pt x="196" y="151"/>
                        <a:pt x="196" y="98"/>
                      </a:cubicBezTo>
                      <a:cubicBezTo>
                        <a:pt x="196" y="48"/>
                        <a:pt x="154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7361;p57">
                  <a:extLst>
                    <a:ext uri="{FF2B5EF4-FFF2-40B4-BE49-F238E27FC236}">
                      <a16:creationId xmlns:a16="http://schemas.microsoft.com/office/drawing/2014/main" id="{D527A513-6120-4C24-15C0-6A114BF6A378}"/>
                    </a:ext>
                  </a:extLst>
                </p:cNvPr>
                <p:cNvSpPr/>
                <p:nvPr/>
              </p:nvSpPr>
              <p:spPr>
                <a:xfrm>
                  <a:off x="5408183" y="3187219"/>
                  <a:ext cx="563487" cy="121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0" h="25125" extrusionOk="0">
                      <a:moveTo>
                        <a:pt x="10058" y="0"/>
                      </a:moveTo>
                      <a:cubicBezTo>
                        <a:pt x="9921" y="1116"/>
                        <a:pt x="9611" y="2179"/>
                        <a:pt x="8903" y="3033"/>
                      </a:cubicBezTo>
                      <a:cubicBezTo>
                        <a:pt x="7954" y="4176"/>
                        <a:pt x="6446" y="4690"/>
                        <a:pt x="4942" y="4690"/>
                      </a:cubicBezTo>
                      <a:cubicBezTo>
                        <a:pt x="4548" y="4690"/>
                        <a:pt x="4155" y="4655"/>
                        <a:pt x="3772" y="4587"/>
                      </a:cubicBezTo>
                      <a:cubicBezTo>
                        <a:pt x="3661" y="4564"/>
                        <a:pt x="3538" y="4545"/>
                        <a:pt x="3423" y="4534"/>
                      </a:cubicBezTo>
                      <a:lnTo>
                        <a:pt x="3423" y="4534"/>
                      </a:lnTo>
                      <a:cubicBezTo>
                        <a:pt x="3543" y="4704"/>
                        <a:pt x="3669" y="4871"/>
                        <a:pt x="3803" y="5025"/>
                      </a:cubicBezTo>
                      <a:cubicBezTo>
                        <a:pt x="3546" y="5373"/>
                        <a:pt x="3320" y="5730"/>
                        <a:pt x="3117" y="6088"/>
                      </a:cubicBezTo>
                      <a:cubicBezTo>
                        <a:pt x="3161" y="6124"/>
                        <a:pt x="3211" y="6152"/>
                        <a:pt x="3259" y="6182"/>
                      </a:cubicBezTo>
                      <a:cubicBezTo>
                        <a:pt x="3627" y="6394"/>
                        <a:pt x="4048" y="6475"/>
                        <a:pt x="4467" y="6559"/>
                      </a:cubicBezTo>
                      <a:cubicBezTo>
                        <a:pt x="5304" y="6724"/>
                        <a:pt x="6143" y="6888"/>
                        <a:pt x="6980" y="7047"/>
                      </a:cubicBezTo>
                      <a:cubicBezTo>
                        <a:pt x="7279" y="7106"/>
                        <a:pt x="7580" y="7167"/>
                        <a:pt x="7845" y="7307"/>
                      </a:cubicBezTo>
                      <a:cubicBezTo>
                        <a:pt x="8506" y="7658"/>
                        <a:pt x="8808" y="8425"/>
                        <a:pt x="9028" y="9140"/>
                      </a:cubicBezTo>
                      <a:cubicBezTo>
                        <a:pt x="9726" y="11402"/>
                        <a:pt x="10127" y="13754"/>
                        <a:pt x="10214" y="16117"/>
                      </a:cubicBezTo>
                      <a:cubicBezTo>
                        <a:pt x="10267" y="17523"/>
                        <a:pt x="10203" y="18960"/>
                        <a:pt x="9703" y="20274"/>
                      </a:cubicBezTo>
                      <a:cubicBezTo>
                        <a:pt x="9207" y="21590"/>
                        <a:pt x="8219" y="22779"/>
                        <a:pt x="6891" y="23228"/>
                      </a:cubicBezTo>
                      <a:cubicBezTo>
                        <a:pt x="6521" y="23354"/>
                        <a:pt x="6133" y="23415"/>
                        <a:pt x="5743" y="23415"/>
                      </a:cubicBezTo>
                      <a:cubicBezTo>
                        <a:pt x="4603" y="23415"/>
                        <a:pt x="3455" y="22896"/>
                        <a:pt x="2746" y="21998"/>
                      </a:cubicBezTo>
                      <a:cubicBezTo>
                        <a:pt x="2221" y="21334"/>
                        <a:pt x="1939" y="20516"/>
                        <a:pt x="1736" y="19699"/>
                      </a:cubicBezTo>
                      <a:cubicBezTo>
                        <a:pt x="1373" y="18237"/>
                        <a:pt x="1236" y="16725"/>
                        <a:pt x="1167" y="15219"/>
                      </a:cubicBezTo>
                      <a:cubicBezTo>
                        <a:pt x="1105" y="13924"/>
                        <a:pt x="1088" y="12624"/>
                        <a:pt x="1111" y="11327"/>
                      </a:cubicBezTo>
                      <a:lnTo>
                        <a:pt x="1111" y="11327"/>
                      </a:lnTo>
                      <a:cubicBezTo>
                        <a:pt x="636" y="12964"/>
                        <a:pt x="285" y="14635"/>
                        <a:pt x="176" y="16337"/>
                      </a:cubicBezTo>
                      <a:cubicBezTo>
                        <a:pt x="0" y="19113"/>
                        <a:pt x="491" y="21995"/>
                        <a:pt x="1984" y="24344"/>
                      </a:cubicBezTo>
                      <a:cubicBezTo>
                        <a:pt x="2863" y="24774"/>
                        <a:pt x="3834" y="24919"/>
                        <a:pt x="4799" y="25022"/>
                      </a:cubicBezTo>
                      <a:cubicBezTo>
                        <a:pt x="5367" y="25080"/>
                        <a:pt x="5939" y="25125"/>
                        <a:pt x="6508" y="25125"/>
                      </a:cubicBezTo>
                      <a:cubicBezTo>
                        <a:pt x="6927" y="25125"/>
                        <a:pt x="7346" y="25100"/>
                        <a:pt x="7762" y="25039"/>
                      </a:cubicBezTo>
                      <a:cubicBezTo>
                        <a:pt x="8744" y="24891"/>
                        <a:pt x="9712" y="24522"/>
                        <a:pt x="10443" y="23853"/>
                      </a:cubicBezTo>
                      <a:cubicBezTo>
                        <a:pt x="10443" y="23853"/>
                        <a:pt x="11690" y="19930"/>
                        <a:pt x="11690" y="17777"/>
                      </a:cubicBezTo>
                      <a:cubicBezTo>
                        <a:pt x="11681" y="10872"/>
                        <a:pt x="8557" y="5117"/>
                        <a:pt x="8557" y="5117"/>
                      </a:cubicBezTo>
                      <a:cubicBezTo>
                        <a:pt x="9207" y="4447"/>
                        <a:pt x="9723" y="3638"/>
                        <a:pt x="10113" y="2793"/>
                      </a:cubicBezTo>
                      <a:cubicBezTo>
                        <a:pt x="10507" y="1950"/>
                        <a:pt x="10669" y="968"/>
                        <a:pt x="10406" y="76"/>
                      </a:cubicBezTo>
                      <a:cubicBezTo>
                        <a:pt x="10292" y="48"/>
                        <a:pt x="10172" y="25"/>
                        <a:pt x="1005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7362;p57">
                  <a:extLst>
                    <a:ext uri="{FF2B5EF4-FFF2-40B4-BE49-F238E27FC236}">
                      <a16:creationId xmlns:a16="http://schemas.microsoft.com/office/drawing/2014/main" id="{EBD225A5-1DDE-CFCB-482C-F63A53A648FF}"/>
                    </a:ext>
                  </a:extLst>
                </p:cNvPr>
                <p:cNvSpPr/>
                <p:nvPr/>
              </p:nvSpPr>
              <p:spPr>
                <a:xfrm>
                  <a:off x="5536886" y="3770095"/>
                  <a:ext cx="98044" cy="83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4" h="1742" extrusionOk="0">
                      <a:moveTo>
                        <a:pt x="1026" y="1"/>
                      </a:moveTo>
                      <a:cubicBezTo>
                        <a:pt x="885" y="1"/>
                        <a:pt x="742" y="72"/>
                        <a:pt x="664" y="214"/>
                      </a:cubicBezTo>
                      <a:lnTo>
                        <a:pt x="597" y="348"/>
                      </a:lnTo>
                      <a:lnTo>
                        <a:pt x="449" y="367"/>
                      </a:lnTo>
                      <a:cubicBezTo>
                        <a:pt x="129" y="418"/>
                        <a:pt x="0" y="811"/>
                        <a:pt x="235" y="1034"/>
                      </a:cubicBezTo>
                      <a:lnTo>
                        <a:pt x="343" y="1137"/>
                      </a:lnTo>
                      <a:lnTo>
                        <a:pt x="318" y="1285"/>
                      </a:lnTo>
                      <a:cubicBezTo>
                        <a:pt x="276" y="1537"/>
                        <a:pt x="477" y="1741"/>
                        <a:pt x="705" y="1741"/>
                      </a:cubicBezTo>
                      <a:cubicBezTo>
                        <a:pt x="765" y="1741"/>
                        <a:pt x="827" y="1727"/>
                        <a:pt x="887" y="1695"/>
                      </a:cubicBezTo>
                      <a:lnTo>
                        <a:pt x="1018" y="1626"/>
                      </a:lnTo>
                      <a:lnTo>
                        <a:pt x="1152" y="1695"/>
                      </a:lnTo>
                      <a:cubicBezTo>
                        <a:pt x="1212" y="1727"/>
                        <a:pt x="1274" y="1741"/>
                        <a:pt x="1334" y="1741"/>
                      </a:cubicBezTo>
                      <a:cubicBezTo>
                        <a:pt x="1560" y="1741"/>
                        <a:pt x="1761" y="1537"/>
                        <a:pt x="1719" y="1285"/>
                      </a:cubicBezTo>
                      <a:lnTo>
                        <a:pt x="1696" y="1137"/>
                      </a:lnTo>
                      <a:lnTo>
                        <a:pt x="1802" y="1034"/>
                      </a:lnTo>
                      <a:cubicBezTo>
                        <a:pt x="2034" y="808"/>
                        <a:pt x="1908" y="412"/>
                        <a:pt x="1588" y="367"/>
                      </a:cubicBezTo>
                      <a:lnTo>
                        <a:pt x="1443" y="348"/>
                      </a:lnTo>
                      <a:lnTo>
                        <a:pt x="1376" y="214"/>
                      </a:lnTo>
                      <a:cubicBezTo>
                        <a:pt x="1306" y="72"/>
                        <a:pt x="1167" y="1"/>
                        <a:pt x="10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7363;p57">
                  <a:extLst>
                    <a:ext uri="{FF2B5EF4-FFF2-40B4-BE49-F238E27FC236}">
                      <a16:creationId xmlns:a16="http://schemas.microsoft.com/office/drawing/2014/main" id="{CA3992DC-272E-B3AD-97EF-AA2B41E69445}"/>
                    </a:ext>
                  </a:extLst>
                </p:cNvPr>
                <p:cNvSpPr/>
                <p:nvPr/>
              </p:nvSpPr>
              <p:spPr>
                <a:xfrm>
                  <a:off x="5544936" y="3776361"/>
                  <a:ext cx="83149" cy="71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5" h="1485" extrusionOk="0">
                      <a:moveTo>
                        <a:pt x="862" y="0"/>
                      </a:moveTo>
                      <a:cubicBezTo>
                        <a:pt x="743" y="0"/>
                        <a:pt x="626" y="62"/>
                        <a:pt x="567" y="184"/>
                      </a:cubicBezTo>
                      <a:lnTo>
                        <a:pt x="511" y="296"/>
                      </a:lnTo>
                      <a:lnTo>
                        <a:pt x="386" y="313"/>
                      </a:lnTo>
                      <a:cubicBezTo>
                        <a:pt x="112" y="355"/>
                        <a:pt x="1" y="692"/>
                        <a:pt x="201" y="882"/>
                      </a:cubicBezTo>
                      <a:lnTo>
                        <a:pt x="291" y="971"/>
                      </a:lnTo>
                      <a:lnTo>
                        <a:pt x="271" y="1097"/>
                      </a:lnTo>
                      <a:cubicBezTo>
                        <a:pt x="232" y="1311"/>
                        <a:pt x="403" y="1484"/>
                        <a:pt x="596" y="1484"/>
                      </a:cubicBezTo>
                      <a:cubicBezTo>
                        <a:pt x="647" y="1484"/>
                        <a:pt x="700" y="1472"/>
                        <a:pt x="751" y="1445"/>
                      </a:cubicBezTo>
                      <a:lnTo>
                        <a:pt x="863" y="1384"/>
                      </a:lnTo>
                      <a:lnTo>
                        <a:pt x="974" y="1445"/>
                      </a:lnTo>
                      <a:cubicBezTo>
                        <a:pt x="1025" y="1472"/>
                        <a:pt x="1078" y="1484"/>
                        <a:pt x="1129" y="1484"/>
                      </a:cubicBezTo>
                      <a:cubicBezTo>
                        <a:pt x="1323" y="1484"/>
                        <a:pt x="1492" y="1309"/>
                        <a:pt x="1457" y="1097"/>
                      </a:cubicBezTo>
                      <a:lnTo>
                        <a:pt x="1435" y="971"/>
                      </a:lnTo>
                      <a:lnTo>
                        <a:pt x="1527" y="882"/>
                      </a:lnTo>
                      <a:cubicBezTo>
                        <a:pt x="1725" y="687"/>
                        <a:pt x="1613" y="355"/>
                        <a:pt x="1340" y="313"/>
                      </a:cubicBezTo>
                      <a:lnTo>
                        <a:pt x="1214" y="296"/>
                      </a:lnTo>
                      <a:lnTo>
                        <a:pt x="1158" y="184"/>
                      </a:lnTo>
                      <a:cubicBezTo>
                        <a:pt x="1098" y="62"/>
                        <a:pt x="980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7364;p57">
                  <a:extLst>
                    <a:ext uri="{FF2B5EF4-FFF2-40B4-BE49-F238E27FC236}">
                      <a16:creationId xmlns:a16="http://schemas.microsoft.com/office/drawing/2014/main" id="{13AAA28D-826A-09A0-0EC0-8EB852AE377F}"/>
                    </a:ext>
                  </a:extLst>
                </p:cNvPr>
                <p:cNvSpPr/>
                <p:nvPr/>
              </p:nvSpPr>
              <p:spPr>
                <a:xfrm>
                  <a:off x="5544792" y="3782145"/>
                  <a:ext cx="76594" cy="68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426" extrusionOk="0">
                      <a:moveTo>
                        <a:pt x="1" y="670"/>
                      </a:moveTo>
                      <a:cubicBezTo>
                        <a:pt x="18" y="712"/>
                        <a:pt x="45" y="748"/>
                        <a:pt x="84" y="787"/>
                      </a:cubicBezTo>
                      <a:lnTo>
                        <a:pt x="193" y="893"/>
                      </a:lnTo>
                      <a:lnTo>
                        <a:pt x="168" y="1038"/>
                      </a:lnTo>
                      <a:cubicBezTo>
                        <a:pt x="165" y="1049"/>
                        <a:pt x="165" y="1060"/>
                        <a:pt x="165" y="1069"/>
                      </a:cubicBezTo>
                      <a:cubicBezTo>
                        <a:pt x="309" y="1013"/>
                        <a:pt x="475" y="908"/>
                        <a:pt x="633" y="839"/>
                      </a:cubicBezTo>
                      <a:lnTo>
                        <a:pt x="633" y="839"/>
                      </a:lnTo>
                      <a:cubicBezTo>
                        <a:pt x="633" y="848"/>
                        <a:pt x="636" y="854"/>
                        <a:pt x="645" y="854"/>
                      </a:cubicBezTo>
                      <a:cubicBezTo>
                        <a:pt x="646" y="854"/>
                        <a:pt x="647" y="854"/>
                        <a:pt x="648" y="854"/>
                      </a:cubicBezTo>
                      <a:cubicBezTo>
                        <a:pt x="698" y="851"/>
                        <a:pt x="743" y="829"/>
                        <a:pt x="771" y="790"/>
                      </a:cubicBezTo>
                      <a:cubicBezTo>
                        <a:pt x="771" y="789"/>
                        <a:pt x="772" y="788"/>
                        <a:pt x="773" y="787"/>
                      </a:cubicBezTo>
                      <a:lnTo>
                        <a:pt x="773" y="787"/>
                      </a:lnTo>
                      <a:cubicBezTo>
                        <a:pt x="728" y="800"/>
                        <a:pt x="681" y="817"/>
                        <a:pt x="633" y="839"/>
                      </a:cubicBezTo>
                      <a:lnTo>
                        <a:pt x="633" y="839"/>
                      </a:lnTo>
                      <a:cubicBezTo>
                        <a:pt x="633" y="811"/>
                        <a:pt x="660" y="755"/>
                        <a:pt x="638" y="755"/>
                      </a:cubicBezTo>
                      <a:cubicBezTo>
                        <a:pt x="636" y="755"/>
                        <a:pt x="634" y="756"/>
                        <a:pt x="631" y="756"/>
                      </a:cubicBezTo>
                      <a:cubicBezTo>
                        <a:pt x="508" y="796"/>
                        <a:pt x="433" y="825"/>
                        <a:pt x="357" y="825"/>
                      </a:cubicBezTo>
                      <a:cubicBezTo>
                        <a:pt x="266" y="825"/>
                        <a:pt x="175" y="784"/>
                        <a:pt x="1" y="670"/>
                      </a:cubicBezTo>
                      <a:close/>
                      <a:moveTo>
                        <a:pt x="1228" y="0"/>
                      </a:moveTo>
                      <a:cubicBezTo>
                        <a:pt x="1192" y="176"/>
                        <a:pt x="1142" y="349"/>
                        <a:pt x="1067" y="511"/>
                      </a:cubicBezTo>
                      <a:cubicBezTo>
                        <a:pt x="1050" y="558"/>
                        <a:pt x="1022" y="606"/>
                        <a:pt x="974" y="620"/>
                      </a:cubicBezTo>
                      <a:cubicBezTo>
                        <a:pt x="965" y="622"/>
                        <a:pt x="956" y="623"/>
                        <a:pt x="947" y="623"/>
                      </a:cubicBezTo>
                      <a:cubicBezTo>
                        <a:pt x="918" y="623"/>
                        <a:pt x="892" y="611"/>
                        <a:pt x="868" y="592"/>
                      </a:cubicBezTo>
                      <a:cubicBezTo>
                        <a:pt x="841" y="567"/>
                        <a:pt x="815" y="536"/>
                        <a:pt x="799" y="505"/>
                      </a:cubicBezTo>
                      <a:cubicBezTo>
                        <a:pt x="695" y="341"/>
                        <a:pt x="592" y="182"/>
                        <a:pt x="489" y="17"/>
                      </a:cubicBezTo>
                      <a:lnTo>
                        <a:pt x="447" y="103"/>
                      </a:lnTo>
                      <a:lnTo>
                        <a:pt x="366" y="115"/>
                      </a:lnTo>
                      <a:cubicBezTo>
                        <a:pt x="534" y="223"/>
                        <a:pt x="682" y="357"/>
                        <a:pt x="765" y="536"/>
                      </a:cubicBezTo>
                      <a:cubicBezTo>
                        <a:pt x="801" y="616"/>
                        <a:pt x="826" y="718"/>
                        <a:pt x="773" y="787"/>
                      </a:cubicBezTo>
                      <a:lnTo>
                        <a:pt x="773" y="787"/>
                      </a:lnTo>
                      <a:cubicBezTo>
                        <a:pt x="773" y="787"/>
                        <a:pt x="773" y="787"/>
                        <a:pt x="774" y="787"/>
                      </a:cubicBezTo>
                      <a:cubicBezTo>
                        <a:pt x="774" y="787"/>
                        <a:pt x="775" y="787"/>
                        <a:pt x="775" y="787"/>
                      </a:cubicBezTo>
                      <a:cubicBezTo>
                        <a:pt x="795" y="787"/>
                        <a:pt x="785" y="874"/>
                        <a:pt x="801" y="887"/>
                      </a:cubicBezTo>
                      <a:cubicBezTo>
                        <a:pt x="815" y="899"/>
                        <a:pt x="821" y="915"/>
                        <a:pt x="821" y="929"/>
                      </a:cubicBezTo>
                      <a:cubicBezTo>
                        <a:pt x="835" y="1007"/>
                        <a:pt x="827" y="1088"/>
                        <a:pt x="815" y="1164"/>
                      </a:cubicBezTo>
                      <a:cubicBezTo>
                        <a:pt x="807" y="1250"/>
                        <a:pt x="788" y="1339"/>
                        <a:pt x="771" y="1426"/>
                      </a:cubicBezTo>
                      <a:lnTo>
                        <a:pt x="863" y="1376"/>
                      </a:lnTo>
                      <a:lnTo>
                        <a:pt x="927" y="1412"/>
                      </a:lnTo>
                      <a:cubicBezTo>
                        <a:pt x="919" y="1339"/>
                        <a:pt x="910" y="1264"/>
                        <a:pt x="910" y="1192"/>
                      </a:cubicBezTo>
                      <a:cubicBezTo>
                        <a:pt x="905" y="1069"/>
                        <a:pt x="910" y="943"/>
                        <a:pt x="977" y="843"/>
                      </a:cubicBezTo>
                      <a:cubicBezTo>
                        <a:pt x="983" y="837"/>
                        <a:pt x="988" y="829"/>
                        <a:pt x="994" y="826"/>
                      </a:cubicBezTo>
                      <a:cubicBezTo>
                        <a:pt x="1005" y="818"/>
                        <a:pt x="1016" y="818"/>
                        <a:pt x="1025" y="818"/>
                      </a:cubicBezTo>
                      <a:cubicBezTo>
                        <a:pt x="1203" y="818"/>
                        <a:pt x="1371" y="885"/>
                        <a:pt x="1541" y="926"/>
                      </a:cubicBezTo>
                      <a:lnTo>
                        <a:pt x="1535" y="885"/>
                      </a:lnTo>
                      <a:lnTo>
                        <a:pt x="1588" y="840"/>
                      </a:lnTo>
                      <a:cubicBezTo>
                        <a:pt x="1524" y="834"/>
                        <a:pt x="1465" y="832"/>
                        <a:pt x="1407" y="826"/>
                      </a:cubicBezTo>
                      <a:cubicBezTo>
                        <a:pt x="1343" y="818"/>
                        <a:pt x="1284" y="804"/>
                        <a:pt x="1220" y="784"/>
                      </a:cubicBezTo>
                      <a:cubicBezTo>
                        <a:pt x="1181" y="770"/>
                        <a:pt x="1145" y="756"/>
                        <a:pt x="1114" y="731"/>
                      </a:cubicBezTo>
                      <a:cubicBezTo>
                        <a:pt x="1080" y="703"/>
                        <a:pt x="1058" y="670"/>
                        <a:pt x="1058" y="628"/>
                      </a:cubicBezTo>
                      <a:cubicBezTo>
                        <a:pt x="1058" y="586"/>
                        <a:pt x="1080" y="547"/>
                        <a:pt x="1103" y="516"/>
                      </a:cubicBezTo>
                      <a:cubicBezTo>
                        <a:pt x="1189" y="382"/>
                        <a:pt x="1281" y="246"/>
                        <a:pt x="1368" y="115"/>
                      </a:cubicBezTo>
                      <a:lnTo>
                        <a:pt x="1281" y="101"/>
                      </a:lnTo>
                      <a:lnTo>
                        <a:pt x="1228" y="0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7365;p57">
                  <a:extLst>
                    <a:ext uri="{FF2B5EF4-FFF2-40B4-BE49-F238E27FC236}">
                      <a16:creationId xmlns:a16="http://schemas.microsoft.com/office/drawing/2014/main" id="{EA7FAAEE-4ED0-940C-C11E-6F5F65052F74}"/>
                    </a:ext>
                  </a:extLst>
                </p:cNvPr>
                <p:cNvSpPr/>
                <p:nvPr/>
              </p:nvSpPr>
              <p:spPr>
                <a:xfrm>
                  <a:off x="5570484" y="3796269"/>
                  <a:ext cx="31669" cy="31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656" extrusionOk="0">
                      <a:moveTo>
                        <a:pt x="330" y="0"/>
                      </a:moveTo>
                      <a:cubicBezTo>
                        <a:pt x="149" y="0"/>
                        <a:pt x="1" y="145"/>
                        <a:pt x="1" y="327"/>
                      </a:cubicBezTo>
                      <a:cubicBezTo>
                        <a:pt x="1" y="508"/>
                        <a:pt x="149" y="656"/>
                        <a:pt x="330" y="656"/>
                      </a:cubicBezTo>
                      <a:cubicBezTo>
                        <a:pt x="511" y="656"/>
                        <a:pt x="656" y="508"/>
                        <a:pt x="656" y="327"/>
                      </a:cubicBezTo>
                      <a:cubicBezTo>
                        <a:pt x="656" y="145"/>
                        <a:pt x="511" y="0"/>
                        <a:pt x="33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7366;p57">
                  <a:extLst>
                    <a:ext uri="{FF2B5EF4-FFF2-40B4-BE49-F238E27FC236}">
                      <a16:creationId xmlns:a16="http://schemas.microsoft.com/office/drawing/2014/main" id="{2852114E-61F0-6A21-935E-6BE3DB9008DB}"/>
                    </a:ext>
                  </a:extLst>
                </p:cNvPr>
                <p:cNvSpPr/>
                <p:nvPr/>
              </p:nvSpPr>
              <p:spPr>
                <a:xfrm>
                  <a:off x="5574003" y="3801282"/>
                  <a:ext cx="25065" cy="21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" h="452" extrusionOk="0">
                      <a:moveTo>
                        <a:pt x="258" y="1"/>
                      </a:moveTo>
                      <a:cubicBezTo>
                        <a:pt x="223" y="1"/>
                        <a:pt x="189" y="19"/>
                        <a:pt x="173" y="55"/>
                      </a:cubicBezTo>
                      <a:lnTo>
                        <a:pt x="156" y="91"/>
                      </a:lnTo>
                      <a:lnTo>
                        <a:pt x="117" y="97"/>
                      </a:lnTo>
                      <a:cubicBezTo>
                        <a:pt x="34" y="111"/>
                        <a:pt x="0" y="209"/>
                        <a:pt x="62" y="267"/>
                      </a:cubicBezTo>
                      <a:lnTo>
                        <a:pt x="89" y="295"/>
                      </a:lnTo>
                      <a:lnTo>
                        <a:pt x="81" y="334"/>
                      </a:lnTo>
                      <a:cubicBezTo>
                        <a:pt x="70" y="399"/>
                        <a:pt x="121" y="451"/>
                        <a:pt x="180" y="451"/>
                      </a:cubicBezTo>
                      <a:cubicBezTo>
                        <a:pt x="195" y="451"/>
                        <a:pt x="211" y="448"/>
                        <a:pt x="226" y="440"/>
                      </a:cubicBezTo>
                      <a:lnTo>
                        <a:pt x="260" y="421"/>
                      </a:lnTo>
                      <a:lnTo>
                        <a:pt x="296" y="440"/>
                      </a:lnTo>
                      <a:cubicBezTo>
                        <a:pt x="310" y="448"/>
                        <a:pt x="325" y="451"/>
                        <a:pt x="340" y="451"/>
                      </a:cubicBezTo>
                      <a:cubicBezTo>
                        <a:pt x="397" y="451"/>
                        <a:pt x="449" y="401"/>
                        <a:pt x="438" y="334"/>
                      </a:cubicBezTo>
                      <a:lnTo>
                        <a:pt x="430" y="295"/>
                      </a:lnTo>
                      <a:lnTo>
                        <a:pt x="458" y="267"/>
                      </a:lnTo>
                      <a:cubicBezTo>
                        <a:pt x="519" y="209"/>
                        <a:pt x="486" y="108"/>
                        <a:pt x="402" y="97"/>
                      </a:cubicBezTo>
                      <a:lnTo>
                        <a:pt x="366" y="91"/>
                      </a:lnTo>
                      <a:lnTo>
                        <a:pt x="346" y="55"/>
                      </a:lnTo>
                      <a:cubicBezTo>
                        <a:pt x="328" y="19"/>
                        <a:pt x="292" y="1"/>
                        <a:pt x="25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7367;p57">
                  <a:extLst>
                    <a:ext uri="{FF2B5EF4-FFF2-40B4-BE49-F238E27FC236}">
                      <a16:creationId xmlns:a16="http://schemas.microsoft.com/office/drawing/2014/main" id="{BE5BB8BC-60BA-2C94-5EB8-D3A9C08F8550}"/>
                    </a:ext>
                  </a:extLst>
                </p:cNvPr>
                <p:cNvSpPr/>
                <p:nvPr/>
              </p:nvSpPr>
              <p:spPr>
                <a:xfrm>
                  <a:off x="5578293" y="3803933"/>
                  <a:ext cx="16196" cy="1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335" extrusionOk="0">
                      <a:moveTo>
                        <a:pt x="168" y="0"/>
                      </a:moveTo>
                      <a:cubicBezTo>
                        <a:pt x="73" y="0"/>
                        <a:pt x="0" y="73"/>
                        <a:pt x="0" y="168"/>
                      </a:cubicBezTo>
                      <a:cubicBezTo>
                        <a:pt x="0" y="262"/>
                        <a:pt x="73" y="335"/>
                        <a:pt x="168" y="335"/>
                      </a:cubicBezTo>
                      <a:cubicBezTo>
                        <a:pt x="260" y="335"/>
                        <a:pt x="335" y="262"/>
                        <a:pt x="335" y="168"/>
                      </a:cubicBezTo>
                      <a:cubicBezTo>
                        <a:pt x="335" y="73"/>
                        <a:pt x="263" y="0"/>
                        <a:pt x="168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7368;p57">
                  <a:extLst>
                    <a:ext uri="{FF2B5EF4-FFF2-40B4-BE49-F238E27FC236}">
                      <a16:creationId xmlns:a16="http://schemas.microsoft.com/office/drawing/2014/main" id="{A4A887E8-B298-4A6D-D5B5-BC0492BA091B}"/>
                    </a:ext>
                  </a:extLst>
                </p:cNvPr>
                <p:cNvSpPr/>
                <p:nvPr/>
              </p:nvSpPr>
              <p:spPr>
                <a:xfrm>
                  <a:off x="5585572" y="3788074"/>
                  <a:ext cx="1639" cy="4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" h="1010" extrusionOk="0">
                      <a:moveTo>
                        <a:pt x="0" y="0"/>
                      </a:moveTo>
                      <a:lnTo>
                        <a:pt x="0" y="1010"/>
                      </a:lnTo>
                      <a:lnTo>
                        <a:pt x="34" y="101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7369;p57">
                  <a:extLst>
                    <a:ext uri="{FF2B5EF4-FFF2-40B4-BE49-F238E27FC236}">
                      <a16:creationId xmlns:a16="http://schemas.microsoft.com/office/drawing/2014/main" id="{7B2A298A-F8CD-A903-11B2-4AEE48FECF45}"/>
                    </a:ext>
                  </a:extLst>
                </p:cNvPr>
                <p:cNvSpPr/>
                <p:nvPr/>
              </p:nvSpPr>
              <p:spPr>
                <a:xfrm>
                  <a:off x="5583933" y="3783736"/>
                  <a:ext cx="5158" cy="5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" h="104" extrusionOk="0">
                      <a:moveTo>
                        <a:pt x="54" y="1"/>
                      </a:moveTo>
                      <a:cubicBezTo>
                        <a:pt x="26" y="1"/>
                        <a:pt x="1" y="23"/>
                        <a:pt x="1" y="54"/>
                      </a:cubicBezTo>
                      <a:cubicBezTo>
                        <a:pt x="1" y="82"/>
                        <a:pt x="26" y="104"/>
                        <a:pt x="54" y="104"/>
                      </a:cubicBezTo>
                      <a:cubicBezTo>
                        <a:pt x="82" y="104"/>
                        <a:pt x="107" y="82"/>
                        <a:pt x="107" y="54"/>
                      </a:cubicBezTo>
                      <a:cubicBezTo>
                        <a:pt x="107" y="23"/>
                        <a:pt x="82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7370;p57">
                  <a:extLst>
                    <a:ext uri="{FF2B5EF4-FFF2-40B4-BE49-F238E27FC236}">
                      <a16:creationId xmlns:a16="http://schemas.microsoft.com/office/drawing/2014/main" id="{8AA86189-BD6C-FEA1-47A5-DDE9FB5EEFC2}"/>
                    </a:ext>
                  </a:extLst>
                </p:cNvPr>
                <p:cNvSpPr/>
                <p:nvPr/>
              </p:nvSpPr>
              <p:spPr>
                <a:xfrm>
                  <a:off x="5585572" y="3785230"/>
                  <a:ext cx="2025" cy="2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" h="43" extrusionOk="0">
                      <a:moveTo>
                        <a:pt x="20" y="0"/>
                      </a:moveTo>
                      <a:cubicBezTo>
                        <a:pt x="8" y="0"/>
                        <a:pt x="0" y="12"/>
                        <a:pt x="0" y="23"/>
                      </a:cubicBezTo>
                      <a:cubicBezTo>
                        <a:pt x="0" y="34"/>
                        <a:pt x="8" y="42"/>
                        <a:pt x="20" y="42"/>
                      </a:cubicBezTo>
                      <a:cubicBezTo>
                        <a:pt x="31" y="42"/>
                        <a:pt x="42" y="34"/>
                        <a:pt x="42" y="23"/>
                      </a:cubicBezTo>
                      <a:cubicBezTo>
                        <a:pt x="42" y="12"/>
                        <a:pt x="31" y="0"/>
                        <a:pt x="20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7371;p57">
                  <a:extLst>
                    <a:ext uri="{FF2B5EF4-FFF2-40B4-BE49-F238E27FC236}">
                      <a16:creationId xmlns:a16="http://schemas.microsoft.com/office/drawing/2014/main" id="{DE2A7E28-7B06-CB3D-727B-FB30B18F69B0}"/>
                    </a:ext>
                  </a:extLst>
                </p:cNvPr>
                <p:cNvSpPr/>
                <p:nvPr/>
              </p:nvSpPr>
              <p:spPr>
                <a:xfrm>
                  <a:off x="5583933" y="3835796"/>
                  <a:ext cx="5158" cy="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" h="107" extrusionOk="0">
                      <a:moveTo>
                        <a:pt x="54" y="0"/>
                      </a:moveTo>
                      <a:cubicBezTo>
                        <a:pt x="26" y="0"/>
                        <a:pt x="1" y="26"/>
                        <a:pt x="1" y="53"/>
                      </a:cubicBezTo>
                      <a:cubicBezTo>
                        <a:pt x="1" y="84"/>
                        <a:pt x="26" y="106"/>
                        <a:pt x="54" y="106"/>
                      </a:cubicBezTo>
                      <a:cubicBezTo>
                        <a:pt x="82" y="106"/>
                        <a:pt x="107" y="84"/>
                        <a:pt x="107" y="53"/>
                      </a:cubicBezTo>
                      <a:cubicBezTo>
                        <a:pt x="107" y="26"/>
                        <a:pt x="82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7372;p57">
                  <a:extLst>
                    <a:ext uri="{FF2B5EF4-FFF2-40B4-BE49-F238E27FC236}">
                      <a16:creationId xmlns:a16="http://schemas.microsoft.com/office/drawing/2014/main" id="{BC1C2891-8849-CE7D-51C2-86D0CDC2F32C}"/>
                    </a:ext>
                  </a:extLst>
                </p:cNvPr>
                <p:cNvSpPr/>
                <p:nvPr/>
              </p:nvSpPr>
              <p:spPr>
                <a:xfrm>
                  <a:off x="5585572" y="3837386"/>
                  <a:ext cx="2025" cy="2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" h="43" extrusionOk="0">
                      <a:moveTo>
                        <a:pt x="20" y="1"/>
                      </a:moveTo>
                      <a:cubicBezTo>
                        <a:pt x="8" y="1"/>
                        <a:pt x="0" y="9"/>
                        <a:pt x="0" y="20"/>
                      </a:cubicBezTo>
                      <a:cubicBezTo>
                        <a:pt x="0" y="32"/>
                        <a:pt x="8" y="43"/>
                        <a:pt x="20" y="43"/>
                      </a:cubicBezTo>
                      <a:cubicBezTo>
                        <a:pt x="31" y="43"/>
                        <a:pt x="42" y="32"/>
                        <a:pt x="42" y="20"/>
                      </a:cubicBezTo>
                      <a:cubicBezTo>
                        <a:pt x="42" y="9"/>
                        <a:pt x="31" y="1"/>
                        <a:pt x="20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7373;p57">
                  <a:extLst>
                    <a:ext uri="{FF2B5EF4-FFF2-40B4-BE49-F238E27FC236}">
                      <a16:creationId xmlns:a16="http://schemas.microsoft.com/office/drawing/2014/main" id="{EB308DE1-251C-9AE9-79F6-C610104D5FF3}"/>
                    </a:ext>
                  </a:extLst>
                </p:cNvPr>
                <p:cNvSpPr/>
                <p:nvPr/>
              </p:nvSpPr>
              <p:spPr>
                <a:xfrm>
                  <a:off x="5562145" y="3811308"/>
                  <a:ext cx="48588" cy="17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" h="37" extrusionOk="0">
                      <a:moveTo>
                        <a:pt x="1" y="1"/>
                      </a:moveTo>
                      <a:lnTo>
                        <a:pt x="1" y="37"/>
                      </a:lnTo>
                      <a:lnTo>
                        <a:pt x="1008" y="37"/>
                      </a:lnTo>
                      <a:lnTo>
                        <a:pt x="1008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7374;p57">
                  <a:extLst>
                    <a:ext uri="{FF2B5EF4-FFF2-40B4-BE49-F238E27FC236}">
                      <a16:creationId xmlns:a16="http://schemas.microsoft.com/office/drawing/2014/main" id="{759C2105-935B-BBC8-5F69-A746BDEF0BD0}"/>
                    </a:ext>
                  </a:extLst>
                </p:cNvPr>
                <p:cNvSpPr/>
                <p:nvPr/>
              </p:nvSpPr>
              <p:spPr>
                <a:xfrm>
                  <a:off x="5610011" y="3809814"/>
                  <a:ext cx="5158" cy="5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" h="105" extrusionOk="0">
                      <a:moveTo>
                        <a:pt x="54" y="1"/>
                      </a:moveTo>
                      <a:cubicBezTo>
                        <a:pt x="23" y="1"/>
                        <a:pt x="1" y="23"/>
                        <a:pt x="1" y="51"/>
                      </a:cubicBezTo>
                      <a:cubicBezTo>
                        <a:pt x="1" y="82"/>
                        <a:pt x="23" y="104"/>
                        <a:pt x="54" y="104"/>
                      </a:cubicBezTo>
                      <a:cubicBezTo>
                        <a:pt x="82" y="104"/>
                        <a:pt x="107" y="82"/>
                        <a:pt x="107" y="51"/>
                      </a:cubicBezTo>
                      <a:cubicBezTo>
                        <a:pt x="107" y="23"/>
                        <a:pt x="82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7375;p57">
                  <a:extLst>
                    <a:ext uri="{FF2B5EF4-FFF2-40B4-BE49-F238E27FC236}">
                      <a16:creationId xmlns:a16="http://schemas.microsoft.com/office/drawing/2014/main" id="{24DDDA02-6F15-C3D8-1B03-8D05DB29AB86}"/>
                    </a:ext>
                  </a:extLst>
                </p:cNvPr>
                <p:cNvSpPr/>
                <p:nvPr/>
              </p:nvSpPr>
              <p:spPr>
                <a:xfrm>
                  <a:off x="5611505" y="3811308"/>
                  <a:ext cx="2073" cy="2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43" extrusionOk="0">
                      <a:moveTo>
                        <a:pt x="23" y="1"/>
                      </a:moveTo>
                      <a:cubicBezTo>
                        <a:pt x="9" y="1"/>
                        <a:pt x="1" y="12"/>
                        <a:pt x="1" y="20"/>
                      </a:cubicBezTo>
                      <a:cubicBezTo>
                        <a:pt x="1" y="37"/>
                        <a:pt x="12" y="42"/>
                        <a:pt x="23" y="42"/>
                      </a:cubicBezTo>
                      <a:cubicBezTo>
                        <a:pt x="34" y="42"/>
                        <a:pt x="42" y="31"/>
                        <a:pt x="42" y="20"/>
                      </a:cubicBezTo>
                      <a:cubicBezTo>
                        <a:pt x="42" y="6"/>
                        <a:pt x="34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7376;p57">
                  <a:extLst>
                    <a:ext uri="{FF2B5EF4-FFF2-40B4-BE49-F238E27FC236}">
                      <a16:creationId xmlns:a16="http://schemas.microsoft.com/office/drawing/2014/main" id="{E92D2ACC-30AF-2C1F-E800-0384F6D613C5}"/>
                    </a:ext>
                  </a:extLst>
                </p:cNvPr>
                <p:cNvSpPr/>
                <p:nvPr/>
              </p:nvSpPr>
              <p:spPr>
                <a:xfrm>
                  <a:off x="5557999" y="3809814"/>
                  <a:ext cx="5013" cy="5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5" extrusionOk="0">
                      <a:moveTo>
                        <a:pt x="50" y="1"/>
                      </a:moveTo>
                      <a:cubicBezTo>
                        <a:pt x="23" y="1"/>
                        <a:pt x="0" y="23"/>
                        <a:pt x="0" y="51"/>
                      </a:cubicBezTo>
                      <a:cubicBezTo>
                        <a:pt x="0" y="82"/>
                        <a:pt x="23" y="104"/>
                        <a:pt x="50" y="104"/>
                      </a:cubicBezTo>
                      <a:cubicBezTo>
                        <a:pt x="81" y="104"/>
                        <a:pt x="103" y="82"/>
                        <a:pt x="103" y="51"/>
                      </a:cubicBezTo>
                      <a:cubicBezTo>
                        <a:pt x="103" y="23"/>
                        <a:pt x="81" y="1"/>
                        <a:pt x="50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7377;p57">
                  <a:extLst>
                    <a:ext uri="{FF2B5EF4-FFF2-40B4-BE49-F238E27FC236}">
                      <a16:creationId xmlns:a16="http://schemas.microsoft.com/office/drawing/2014/main" id="{BCE8F612-6F3C-24C2-15BA-DEC3A78921F0}"/>
                    </a:ext>
                  </a:extLst>
                </p:cNvPr>
                <p:cNvSpPr/>
                <p:nvPr/>
              </p:nvSpPr>
              <p:spPr>
                <a:xfrm>
                  <a:off x="5559445" y="3811308"/>
                  <a:ext cx="2073" cy="2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43" extrusionOk="0">
                      <a:moveTo>
                        <a:pt x="20" y="1"/>
                      </a:moveTo>
                      <a:cubicBezTo>
                        <a:pt x="9" y="1"/>
                        <a:pt x="1" y="9"/>
                        <a:pt x="1" y="20"/>
                      </a:cubicBezTo>
                      <a:cubicBezTo>
                        <a:pt x="1" y="34"/>
                        <a:pt x="9" y="42"/>
                        <a:pt x="20" y="42"/>
                      </a:cubicBezTo>
                      <a:cubicBezTo>
                        <a:pt x="32" y="42"/>
                        <a:pt x="43" y="34"/>
                        <a:pt x="43" y="20"/>
                      </a:cubicBezTo>
                      <a:cubicBezTo>
                        <a:pt x="43" y="9"/>
                        <a:pt x="32" y="1"/>
                        <a:pt x="20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7378;p57">
                  <a:extLst>
                    <a:ext uri="{FF2B5EF4-FFF2-40B4-BE49-F238E27FC236}">
                      <a16:creationId xmlns:a16="http://schemas.microsoft.com/office/drawing/2014/main" id="{0E9A2775-6281-866D-E5E9-2A463688700E}"/>
                    </a:ext>
                  </a:extLst>
                </p:cNvPr>
                <p:cNvSpPr/>
                <p:nvPr/>
              </p:nvSpPr>
              <p:spPr>
                <a:xfrm>
                  <a:off x="5572894" y="3798004"/>
                  <a:ext cx="27475" cy="27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" h="573" extrusionOk="0">
                      <a:moveTo>
                        <a:pt x="545" y="0"/>
                      </a:moveTo>
                      <a:lnTo>
                        <a:pt x="1" y="547"/>
                      </a:lnTo>
                      <a:lnTo>
                        <a:pt x="26" y="572"/>
                      </a:lnTo>
                      <a:lnTo>
                        <a:pt x="570" y="26"/>
                      </a:lnTo>
                      <a:lnTo>
                        <a:pt x="545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7379;p57">
                  <a:extLst>
                    <a:ext uri="{FF2B5EF4-FFF2-40B4-BE49-F238E27FC236}">
                      <a16:creationId xmlns:a16="http://schemas.microsoft.com/office/drawing/2014/main" id="{BBE518A7-9F20-4952-9509-3967898B3E4E}"/>
                    </a:ext>
                  </a:extLst>
                </p:cNvPr>
                <p:cNvSpPr/>
                <p:nvPr/>
              </p:nvSpPr>
              <p:spPr>
                <a:xfrm>
                  <a:off x="5598345" y="3796173"/>
                  <a:ext cx="4338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85" extrusionOk="0">
                      <a:moveTo>
                        <a:pt x="46" y="1"/>
                      </a:moveTo>
                      <a:cubicBezTo>
                        <a:pt x="36" y="1"/>
                        <a:pt x="25" y="5"/>
                        <a:pt x="17" y="13"/>
                      </a:cubicBezTo>
                      <a:cubicBezTo>
                        <a:pt x="0" y="30"/>
                        <a:pt x="0" y="52"/>
                        <a:pt x="17" y="72"/>
                      </a:cubicBezTo>
                      <a:cubicBezTo>
                        <a:pt x="25" y="80"/>
                        <a:pt x="35" y="84"/>
                        <a:pt x="45" y="84"/>
                      </a:cubicBezTo>
                      <a:cubicBezTo>
                        <a:pt x="55" y="84"/>
                        <a:pt x="64" y="80"/>
                        <a:pt x="73" y="72"/>
                      </a:cubicBezTo>
                      <a:cubicBezTo>
                        <a:pt x="89" y="58"/>
                        <a:pt x="89" y="30"/>
                        <a:pt x="73" y="13"/>
                      </a:cubicBezTo>
                      <a:cubicBezTo>
                        <a:pt x="66" y="5"/>
                        <a:pt x="56" y="1"/>
                        <a:pt x="46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7380;p57">
                  <a:extLst>
                    <a:ext uri="{FF2B5EF4-FFF2-40B4-BE49-F238E27FC236}">
                      <a16:creationId xmlns:a16="http://schemas.microsoft.com/office/drawing/2014/main" id="{D1DD5542-7635-2C91-0951-92E7048B58BE}"/>
                    </a:ext>
                  </a:extLst>
                </p:cNvPr>
                <p:cNvSpPr/>
                <p:nvPr/>
              </p:nvSpPr>
              <p:spPr>
                <a:xfrm>
                  <a:off x="5599695" y="3797474"/>
                  <a:ext cx="1783" cy="1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32" extrusionOk="0">
                      <a:moveTo>
                        <a:pt x="18" y="1"/>
                      </a:moveTo>
                      <a:cubicBezTo>
                        <a:pt x="13" y="1"/>
                        <a:pt x="9" y="3"/>
                        <a:pt x="6" y="6"/>
                      </a:cubicBezTo>
                      <a:cubicBezTo>
                        <a:pt x="0" y="9"/>
                        <a:pt x="3" y="20"/>
                        <a:pt x="6" y="25"/>
                      </a:cubicBezTo>
                      <a:cubicBezTo>
                        <a:pt x="7" y="30"/>
                        <a:pt x="11" y="32"/>
                        <a:pt x="15" y="32"/>
                      </a:cubicBezTo>
                      <a:cubicBezTo>
                        <a:pt x="19" y="32"/>
                        <a:pt x="24" y="30"/>
                        <a:pt x="28" y="25"/>
                      </a:cubicBezTo>
                      <a:cubicBezTo>
                        <a:pt x="36" y="23"/>
                        <a:pt x="36" y="11"/>
                        <a:pt x="28" y="6"/>
                      </a:cubicBezTo>
                      <a:cubicBezTo>
                        <a:pt x="25" y="2"/>
                        <a:pt x="22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7381;p57">
                  <a:extLst>
                    <a:ext uri="{FF2B5EF4-FFF2-40B4-BE49-F238E27FC236}">
                      <a16:creationId xmlns:a16="http://schemas.microsoft.com/office/drawing/2014/main" id="{8C41EA55-E2BD-0217-D68C-449CF849AE1C}"/>
                    </a:ext>
                  </a:extLst>
                </p:cNvPr>
                <p:cNvSpPr/>
                <p:nvPr/>
              </p:nvSpPr>
              <p:spPr>
                <a:xfrm>
                  <a:off x="5570339" y="3824227"/>
                  <a:ext cx="4097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5" extrusionOk="0">
                      <a:moveTo>
                        <a:pt x="43" y="0"/>
                      </a:moveTo>
                      <a:cubicBezTo>
                        <a:pt x="20" y="0"/>
                        <a:pt x="1" y="20"/>
                        <a:pt x="1" y="42"/>
                      </a:cubicBezTo>
                      <a:cubicBezTo>
                        <a:pt x="1" y="67"/>
                        <a:pt x="20" y="84"/>
                        <a:pt x="43" y="84"/>
                      </a:cubicBezTo>
                      <a:cubicBezTo>
                        <a:pt x="65" y="84"/>
                        <a:pt x="85" y="67"/>
                        <a:pt x="85" y="42"/>
                      </a:cubicBezTo>
                      <a:cubicBezTo>
                        <a:pt x="85" y="20"/>
                        <a:pt x="65" y="0"/>
                        <a:pt x="43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7382;p57">
                  <a:extLst>
                    <a:ext uri="{FF2B5EF4-FFF2-40B4-BE49-F238E27FC236}">
                      <a16:creationId xmlns:a16="http://schemas.microsoft.com/office/drawing/2014/main" id="{0A25BD89-EA55-568C-F0C9-8F2CD6420395}"/>
                    </a:ext>
                  </a:extLst>
                </p:cNvPr>
                <p:cNvSpPr/>
                <p:nvPr/>
              </p:nvSpPr>
              <p:spPr>
                <a:xfrm>
                  <a:off x="5571544" y="3825673"/>
                  <a:ext cx="1687" cy="1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33" extrusionOk="0">
                      <a:moveTo>
                        <a:pt x="20" y="0"/>
                      </a:moveTo>
                      <a:cubicBezTo>
                        <a:pt x="16" y="0"/>
                        <a:pt x="11" y="3"/>
                        <a:pt x="7" y="7"/>
                      </a:cubicBezTo>
                      <a:cubicBezTo>
                        <a:pt x="1" y="10"/>
                        <a:pt x="1" y="21"/>
                        <a:pt x="7" y="26"/>
                      </a:cubicBezTo>
                      <a:cubicBezTo>
                        <a:pt x="9" y="30"/>
                        <a:pt x="13" y="33"/>
                        <a:pt x="17" y="33"/>
                      </a:cubicBezTo>
                      <a:cubicBezTo>
                        <a:pt x="21" y="33"/>
                        <a:pt x="25" y="30"/>
                        <a:pt x="29" y="26"/>
                      </a:cubicBezTo>
                      <a:cubicBezTo>
                        <a:pt x="34" y="21"/>
                        <a:pt x="34" y="10"/>
                        <a:pt x="29" y="7"/>
                      </a:cubicBezTo>
                      <a:cubicBezTo>
                        <a:pt x="27" y="3"/>
                        <a:pt x="24" y="0"/>
                        <a:pt x="20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7383;p57">
                  <a:extLst>
                    <a:ext uri="{FF2B5EF4-FFF2-40B4-BE49-F238E27FC236}">
                      <a16:creationId xmlns:a16="http://schemas.microsoft.com/office/drawing/2014/main" id="{2A6FA3E9-B452-51FB-8EFB-F749B03A81BB}"/>
                    </a:ext>
                  </a:extLst>
                </p:cNvPr>
                <p:cNvSpPr/>
                <p:nvPr/>
              </p:nvSpPr>
              <p:spPr>
                <a:xfrm>
                  <a:off x="5572508" y="3798679"/>
                  <a:ext cx="27475" cy="2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" h="570" extrusionOk="0">
                      <a:moveTo>
                        <a:pt x="23" y="0"/>
                      </a:moveTo>
                      <a:lnTo>
                        <a:pt x="1" y="23"/>
                      </a:lnTo>
                      <a:lnTo>
                        <a:pt x="545" y="570"/>
                      </a:lnTo>
                      <a:lnTo>
                        <a:pt x="570" y="54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7384;p57">
                  <a:extLst>
                    <a:ext uri="{FF2B5EF4-FFF2-40B4-BE49-F238E27FC236}">
                      <a16:creationId xmlns:a16="http://schemas.microsoft.com/office/drawing/2014/main" id="{2DB9A231-A1F6-1FD7-67A6-FC80D8EA7C6B}"/>
                    </a:ext>
                  </a:extLst>
                </p:cNvPr>
                <p:cNvSpPr/>
                <p:nvPr/>
              </p:nvSpPr>
              <p:spPr>
                <a:xfrm>
                  <a:off x="5598442" y="3824420"/>
                  <a:ext cx="4386" cy="3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" h="81" extrusionOk="0">
                      <a:moveTo>
                        <a:pt x="47" y="1"/>
                      </a:moveTo>
                      <a:cubicBezTo>
                        <a:pt x="37" y="1"/>
                        <a:pt x="26" y="5"/>
                        <a:pt x="18" y="13"/>
                      </a:cubicBezTo>
                      <a:cubicBezTo>
                        <a:pt x="1" y="30"/>
                        <a:pt x="1" y="52"/>
                        <a:pt x="18" y="72"/>
                      </a:cubicBezTo>
                      <a:cubicBezTo>
                        <a:pt x="23" y="77"/>
                        <a:pt x="33" y="80"/>
                        <a:pt x="43" y="80"/>
                      </a:cubicBezTo>
                      <a:cubicBezTo>
                        <a:pt x="54" y="80"/>
                        <a:pt x="65" y="77"/>
                        <a:pt x="73" y="72"/>
                      </a:cubicBezTo>
                      <a:cubicBezTo>
                        <a:pt x="90" y="52"/>
                        <a:pt x="90" y="33"/>
                        <a:pt x="73" y="13"/>
                      </a:cubicBezTo>
                      <a:cubicBezTo>
                        <a:pt x="66" y="5"/>
                        <a:pt x="57" y="1"/>
                        <a:pt x="47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7385;p57">
                  <a:extLst>
                    <a:ext uri="{FF2B5EF4-FFF2-40B4-BE49-F238E27FC236}">
                      <a16:creationId xmlns:a16="http://schemas.microsoft.com/office/drawing/2014/main" id="{F03F51D9-A512-B2FD-A260-6D5D79E1F215}"/>
                    </a:ext>
                  </a:extLst>
                </p:cNvPr>
                <p:cNvSpPr/>
                <p:nvPr/>
              </p:nvSpPr>
              <p:spPr>
                <a:xfrm>
                  <a:off x="5599695" y="3825673"/>
                  <a:ext cx="1639" cy="1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" h="33" extrusionOk="0">
                      <a:moveTo>
                        <a:pt x="17" y="0"/>
                      </a:moveTo>
                      <a:cubicBezTo>
                        <a:pt x="13" y="0"/>
                        <a:pt x="8" y="3"/>
                        <a:pt x="6" y="7"/>
                      </a:cubicBezTo>
                      <a:cubicBezTo>
                        <a:pt x="0" y="10"/>
                        <a:pt x="0" y="21"/>
                        <a:pt x="6" y="26"/>
                      </a:cubicBezTo>
                      <a:cubicBezTo>
                        <a:pt x="8" y="30"/>
                        <a:pt x="13" y="33"/>
                        <a:pt x="17" y="33"/>
                      </a:cubicBezTo>
                      <a:cubicBezTo>
                        <a:pt x="21" y="33"/>
                        <a:pt x="25" y="30"/>
                        <a:pt x="28" y="26"/>
                      </a:cubicBezTo>
                      <a:cubicBezTo>
                        <a:pt x="34" y="23"/>
                        <a:pt x="34" y="12"/>
                        <a:pt x="28" y="7"/>
                      </a:cubicBezTo>
                      <a:cubicBezTo>
                        <a:pt x="25" y="3"/>
                        <a:pt x="21" y="0"/>
                        <a:pt x="17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7386;p57">
                  <a:extLst>
                    <a:ext uri="{FF2B5EF4-FFF2-40B4-BE49-F238E27FC236}">
                      <a16:creationId xmlns:a16="http://schemas.microsoft.com/office/drawing/2014/main" id="{0933F6AF-73DF-0403-BDC1-A2FFDB376460}"/>
                    </a:ext>
                  </a:extLst>
                </p:cNvPr>
                <p:cNvSpPr/>
                <p:nvPr/>
              </p:nvSpPr>
              <p:spPr>
                <a:xfrm>
                  <a:off x="5570339" y="3796124"/>
                  <a:ext cx="4097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5" extrusionOk="0">
                      <a:moveTo>
                        <a:pt x="43" y="0"/>
                      </a:moveTo>
                      <a:cubicBezTo>
                        <a:pt x="20" y="0"/>
                        <a:pt x="1" y="20"/>
                        <a:pt x="1" y="42"/>
                      </a:cubicBezTo>
                      <a:cubicBezTo>
                        <a:pt x="1" y="67"/>
                        <a:pt x="20" y="84"/>
                        <a:pt x="43" y="84"/>
                      </a:cubicBezTo>
                      <a:cubicBezTo>
                        <a:pt x="65" y="84"/>
                        <a:pt x="85" y="67"/>
                        <a:pt x="85" y="42"/>
                      </a:cubicBezTo>
                      <a:cubicBezTo>
                        <a:pt x="85" y="20"/>
                        <a:pt x="65" y="0"/>
                        <a:pt x="43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7387;p57">
                  <a:extLst>
                    <a:ext uri="{FF2B5EF4-FFF2-40B4-BE49-F238E27FC236}">
                      <a16:creationId xmlns:a16="http://schemas.microsoft.com/office/drawing/2014/main" id="{761DA43A-6C9B-84F9-5D4E-94CBB1A66E73}"/>
                    </a:ext>
                  </a:extLst>
                </p:cNvPr>
                <p:cNvSpPr/>
                <p:nvPr/>
              </p:nvSpPr>
              <p:spPr>
                <a:xfrm>
                  <a:off x="5571544" y="3797474"/>
                  <a:ext cx="1687" cy="1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32" extrusionOk="0">
                      <a:moveTo>
                        <a:pt x="21" y="1"/>
                      </a:moveTo>
                      <a:cubicBezTo>
                        <a:pt x="17" y="1"/>
                        <a:pt x="11" y="3"/>
                        <a:pt x="7" y="6"/>
                      </a:cubicBezTo>
                      <a:cubicBezTo>
                        <a:pt x="1" y="9"/>
                        <a:pt x="1" y="20"/>
                        <a:pt x="7" y="25"/>
                      </a:cubicBezTo>
                      <a:cubicBezTo>
                        <a:pt x="11" y="30"/>
                        <a:pt x="16" y="32"/>
                        <a:pt x="20" y="32"/>
                      </a:cubicBezTo>
                      <a:cubicBezTo>
                        <a:pt x="24" y="32"/>
                        <a:pt x="27" y="30"/>
                        <a:pt x="29" y="25"/>
                      </a:cubicBezTo>
                      <a:cubicBezTo>
                        <a:pt x="34" y="23"/>
                        <a:pt x="34" y="11"/>
                        <a:pt x="29" y="6"/>
                      </a:cubicBezTo>
                      <a:cubicBezTo>
                        <a:pt x="28" y="2"/>
                        <a:pt x="25" y="1"/>
                        <a:pt x="21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7388;p57">
                  <a:extLst>
                    <a:ext uri="{FF2B5EF4-FFF2-40B4-BE49-F238E27FC236}">
                      <a16:creationId xmlns:a16="http://schemas.microsoft.com/office/drawing/2014/main" id="{DB823633-85DD-DDBD-008F-375D9C22552F}"/>
                    </a:ext>
                  </a:extLst>
                </p:cNvPr>
                <p:cNvSpPr/>
                <p:nvPr/>
              </p:nvSpPr>
              <p:spPr>
                <a:xfrm>
                  <a:off x="5582342" y="3807934"/>
                  <a:ext cx="8098" cy="8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" h="169" extrusionOk="0">
                      <a:moveTo>
                        <a:pt x="84" y="1"/>
                      </a:moveTo>
                      <a:cubicBezTo>
                        <a:pt x="36" y="1"/>
                        <a:pt x="0" y="37"/>
                        <a:pt x="0" y="85"/>
                      </a:cubicBezTo>
                      <a:cubicBezTo>
                        <a:pt x="0" y="132"/>
                        <a:pt x="36" y="168"/>
                        <a:pt x="84" y="168"/>
                      </a:cubicBezTo>
                      <a:cubicBezTo>
                        <a:pt x="128" y="168"/>
                        <a:pt x="168" y="132"/>
                        <a:pt x="168" y="85"/>
                      </a:cubicBezTo>
                      <a:cubicBezTo>
                        <a:pt x="168" y="37"/>
                        <a:pt x="128" y="1"/>
                        <a:pt x="84" y="1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7389;p57">
                  <a:extLst>
                    <a:ext uri="{FF2B5EF4-FFF2-40B4-BE49-F238E27FC236}">
                      <a16:creationId xmlns:a16="http://schemas.microsoft.com/office/drawing/2014/main" id="{DC0C5D11-7F1F-A1AD-408A-BE0E22363EC7}"/>
                    </a:ext>
                  </a:extLst>
                </p:cNvPr>
                <p:cNvSpPr/>
                <p:nvPr/>
              </p:nvSpPr>
              <p:spPr>
                <a:xfrm>
                  <a:off x="5580173" y="3567255"/>
                  <a:ext cx="112890" cy="97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2022" extrusionOk="0">
                      <a:moveTo>
                        <a:pt x="1169" y="0"/>
                      </a:moveTo>
                      <a:cubicBezTo>
                        <a:pt x="1007" y="0"/>
                        <a:pt x="846" y="84"/>
                        <a:pt x="765" y="251"/>
                      </a:cubicBezTo>
                      <a:lnTo>
                        <a:pt x="690" y="405"/>
                      </a:lnTo>
                      <a:lnTo>
                        <a:pt x="519" y="430"/>
                      </a:lnTo>
                      <a:cubicBezTo>
                        <a:pt x="146" y="480"/>
                        <a:pt x="1" y="938"/>
                        <a:pt x="268" y="1200"/>
                      </a:cubicBezTo>
                      <a:lnTo>
                        <a:pt x="391" y="1323"/>
                      </a:lnTo>
                      <a:lnTo>
                        <a:pt x="363" y="1493"/>
                      </a:lnTo>
                      <a:cubicBezTo>
                        <a:pt x="312" y="1782"/>
                        <a:pt x="545" y="2019"/>
                        <a:pt x="809" y="2019"/>
                      </a:cubicBezTo>
                      <a:cubicBezTo>
                        <a:pt x="878" y="2019"/>
                        <a:pt x="950" y="2003"/>
                        <a:pt x="1019" y="1967"/>
                      </a:cubicBezTo>
                      <a:lnTo>
                        <a:pt x="1172" y="1886"/>
                      </a:lnTo>
                      <a:lnTo>
                        <a:pt x="1323" y="1967"/>
                      </a:lnTo>
                      <a:cubicBezTo>
                        <a:pt x="1393" y="2005"/>
                        <a:pt x="1465" y="2022"/>
                        <a:pt x="1536" y="2022"/>
                      </a:cubicBezTo>
                      <a:cubicBezTo>
                        <a:pt x="1799" y="2022"/>
                        <a:pt x="2030" y="1783"/>
                        <a:pt x="1981" y="1493"/>
                      </a:cubicBezTo>
                      <a:lnTo>
                        <a:pt x="1951" y="1323"/>
                      </a:lnTo>
                      <a:lnTo>
                        <a:pt x="2073" y="1200"/>
                      </a:lnTo>
                      <a:cubicBezTo>
                        <a:pt x="2341" y="938"/>
                        <a:pt x="2196" y="480"/>
                        <a:pt x="1822" y="430"/>
                      </a:cubicBezTo>
                      <a:lnTo>
                        <a:pt x="1652" y="405"/>
                      </a:lnTo>
                      <a:lnTo>
                        <a:pt x="1577" y="251"/>
                      </a:lnTo>
                      <a:cubicBezTo>
                        <a:pt x="1493" y="84"/>
                        <a:pt x="1331" y="0"/>
                        <a:pt x="11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7390;p57">
                  <a:extLst>
                    <a:ext uri="{FF2B5EF4-FFF2-40B4-BE49-F238E27FC236}">
                      <a16:creationId xmlns:a16="http://schemas.microsoft.com/office/drawing/2014/main" id="{B76B2141-BE55-40E4-2194-044D04456150}"/>
                    </a:ext>
                  </a:extLst>
                </p:cNvPr>
                <p:cNvSpPr/>
                <p:nvPr/>
              </p:nvSpPr>
              <p:spPr>
                <a:xfrm>
                  <a:off x="5587837" y="3574437"/>
                  <a:ext cx="96598" cy="83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4" h="1725" extrusionOk="0">
                      <a:moveTo>
                        <a:pt x="1008" y="0"/>
                      </a:moveTo>
                      <a:cubicBezTo>
                        <a:pt x="870" y="0"/>
                        <a:pt x="729" y="72"/>
                        <a:pt x="651" y="214"/>
                      </a:cubicBezTo>
                      <a:lnTo>
                        <a:pt x="586" y="348"/>
                      </a:lnTo>
                      <a:lnTo>
                        <a:pt x="444" y="367"/>
                      </a:lnTo>
                      <a:cubicBezTo>
                        <a:pt x="129" y="412"/>
                        <a:pt x="1" y="803"/>
                        <a:pt x="232" y="1026"/>
                      </a:cubicBezTo>
                      <a:lnTo>
                        <a:pt x="335" y="1126"/>
                      </a:lnTo>
                      <a:lnTo>
                        <a:pt x="310" y="1271"/>
                      </a:lnTo>
                      <a:cubicBezTo>
                        <a:pt x="266" y="1520"/>
                        <a:pt x="464" y="1724"/>
                        <a:pt x="689" y="1724"/>
                      </a:cubicBezTo>
                      <a:cubicBezTo>
                        <a:pt x="748" y="1724"/>
                        <a:pt x="809" y="1710"/>
                        <a:pt x="868" y="1679"/>
                      </a:cubicBezTo>
                      <a:lnTo>
                        <a:pt x="1002" y="1609"/>
                      </a:lnTo>
                      <a:lnTo>
                        <a:pt x="1133" y="1679"/>
                      </a:lnTo>
                      <a:cubicBezTo>
                        <a:pt x="1192" y="1708"/>
                        <a:pt x="1252" y="1722"/>
                        <a:pt x="1310" y="1722"/>
                      </a:cubicBezTo>
                      <a:cubicBezTo>
                        <a:pt x="1536" y="1722"/>
                        <a:pt x="1733" y="1519"/>
                        <a:pt x="1691" y="1271"/>
                      </a:cubicBezTo>
                      <a:lnTo>
                        <a:pt x="1669" y="1126"/>
                      </a:lnTo>
                      <a:lnTo>
                        <a:pt x="1772" y="1026"/>
                      </a:lnTo>
                      <a:cubicBezTo>
                        <a:pt x="2004" y="800"/>
                        <a:pt x="1872" y="412"/>
                        <a:pt x="1560" y="367"/>
                      </a:cubicBezTo>
                      <a:lnTo>
                        <a:pt x="1418" y="348"/>
                      </a:lnTo>
                      <a:lnTo>
                        <a:pt x="1354" y="214"/>
                      </a:lnTo>
                      <a:cubicBezTo>
                        <a:pt x="1284" y="72"/>
                        <a:pt x="1147" y="0"/>
                        <a:pt x="10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7391;p57">
                  <a:extLst>
                    <a:ext uri="{FF2B5EF4-FFF2-40B4-BE49-F238E27FC236}">
                      <a16:creationId xmlns:a16="http://schemas.microsoft.com/office/drawing/2014/main" id="{5421FAF6-E6A4-64DE-2E84-2B9B8F473EB9}"/>
                    </a:ext>
                  </a:extLst>
                </p:cNvPr>
                <p:cNvSpPr/>
                <p:nvPr/>
              </p:nvSpPr>
              <p:spPr>
                <a:xfrm>
                  <a:off x="5588126" y="3581089"/>
                  <a:ext cx="88644" cy="80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9" h="1661" extrusionOk="0">
                      <a:moveTo>
                        <a:pt x="0" y="776"/>
                      </a:moveTo>
                      <a:cubicBezTo>
                        <a:pt x="22" y="826"/>
                        <a:pt x="53" y="871"/>
                        <a:pt x="98" y="910"/>
                      </a:cubicBezTo>
                      <a:lnTo>
                        <a:pt x="221" y="1033"/>
                      </a:lnTo>
                      <a:lnTo>
                        <a:pt x="193" y="1203"/>
                      </a:lnTo>
                      <a:cubicBezTo>
                        <a:pt x="190" y="1217"/>
                        <a:pt x="190" y="1228"/>
                        <a:pt x="190" y="1242"/>
                      </a:cubicBezTo>
                      <a:cubicBezTo>
                        <a:pt x="355" y="1178"/>
                        <a:pt x="550" y="1052"/>
                        <a:pt x="732" y="971"/>
                      </a:cubicBezTo>
                      <a:lnTo>
                        <a:pt x="732" y="971"/>
                      </a:lnTo>
                      <a:cubicBezTo>
                        <a:pt x="733" y="980"/>
                        <a:pt x="737" y="986"/>
                        <a:pt x="746" y="986"/>
                      </a:cubicBezTo>
                      <a:cubicBezTo>
                        <a:pt x="748" y="986"/>
                        <a:pt x="749" y="986"/>
                        <a:pt x="751" y="985"/>
                      </a:cubicBezTo>
                      <a:cubicBezTo>
                        <a:pt x="806" y="980"/>
                        <a:pt x="859" y="955"/>
                        <a:pt x="893" y="913"/>
                      </a:cubicBezTo>
                      <a:lnTo>
                        <a:pt x="893" y="913"/>
                      </a:lnTo>
                      <a:cubicBezTo>
                        <a:pt x="841" y="926"/>
                        <a:pt x="787" y="947"/>
                        <a:pt x="732" y="971"/>
                      </a:cubicBezTo>
                      <a:lnTo>
                        <a:pt x="732" y="971"/>
                      </a:lnTo>
                      <a:cubicBezTo>
                        <a:pt x="730" y="941"/>
                        <a:pt x="764" y="872"/>
                        <a:pt x="741" y="872"/>
                      </a:cubicBezTo>
                      <a:cubicBezTo>
                        <a:pt x="739" y="872"/>
                        <a:pt x="737" y="873"/>
                        <a:pt x="734" y="874"/>
                      </a:cubicBezTo>
                      <a:cubicBezTo>
                        <a:pt x="589" y="921"/>
                        <a:pt x="502" y="956"/>
                        <a:pt x="413" y="956"/>
                      </a:cubicBezTo>
                      <a:cubicBezTo>
                        <a:pt x="308" y="956"/>
                        <a:pt x="203" y="908"/>
                        <a:pt x="0" y="776"/>
                      </a:cubicBezTo>
                      <a:close/>
                      <a:moveTo>
                        <a:pt x="1423" y="1"/>
                      </a:moveTo>
                      <a:cubicBezTo>
                        <a:pt x="1387" y="201"/>
                        <a:pt x="1322" y="405"/>
                        <a:pt x="1239" y="592"/>
                      </a:cubicBezTo>
                      <a:cubicBezTo>
                        <a:pt x="1214" y="645"/>
                        <a:pt x="1186" y="701"/>
                        <a:pt x="1130" y="718"/>
                      </a:cubicBezTo>
                      <a:cubicBezTo>
                        <a:pt x="1120" y="721"/>
                        <a:pt x="1109" y="723"/>
                        <a:pt x="1099" y="723"/>
                      </a:cubicBezTo>
                      <a:cubicBezTo>
                        <a:pt x="1067" y="723"/>
                        <a:pt x="1035" y="708"/>
                        <a:pt x="1010" y="687"/>
                      </a:cubicBezTo>
                      <a:cubicBezTo>
                        <a:pt x="974" y="659"/>
                        <a:pt x="949" y="623"/>
                        <a:pt x="926" y="586"/>
                      </a:cubicBezTo>
                      <a:cubicBezTo>
                        <a:pt x="804" y="397"/>
                        <a:pt x="684" y="210"/>
                        <a:pt x="566" y="20"/>
                      </a:cubicBezTo>
                      <a:lnTo>
                        <a:pt x="516" y="118"/>
                      </a:lnTo>
                      <a:lnTo>
                        <a:pt x="424" y="132"/>
                      </a:lnTo>
                      <a:cubicBezTo>
                        <a:pt x="619" y="254"/>
                        <a:pt x="787" y="413"/>
                        <a:pt x="887" y="620"/>
                      </a:cubicBezTo>
                      <a:cubicBezTo>
                        <a:pt x="932" y="715"/>
                        <a:pt x="957" y="832"/>
                        <a:pt x="893" y="913"/>
                      </a:cubicBezTo>
                      <a:cubicBezTo>
                        <a:pt x="894" y="913"/>
                        <a:pt x="894" y="913"/>
                        <a:pt x="895" y="913"/>
                      </a:cubicBezTo>
                      <a:cubicBezTo>
                        <a:pt x="920" y="913"/>
                        <a:pt x="905" y="1011"/>
                        <a:pt x="926" y="1033"/>
                      </a:cubicBezTo>
                      <a:cubicBezTo>
                        <a:pt x="940" y="1041"/>
                        <a:pt x="943" y="1063"/>
                        <a:pt x="949" y="1083"/>
                      </a:cubicBezTo>
                      <a:cubicBezTo>
                        <a:pt x="968" y="1172"/>
                        <a:pt x="957" y="1264"/>
                        <a:pt x="943" y="1356"/>
                      </a:cubicBezTo>
                      <a:cubicBezTo>
                        <a:pt x="929" y="1457"/>
                        <a:pt x="912" y="1557"/>
                        <a:pt x="890" y="1660"/>
                      </a:cubicBezTo>
                      <a:lnTo>
                        <a:pt x="999" y="1605"/>
                      </a:lnTo>
                      <a:lnTo>
                        <a:pt x="1074" y="1647"/>
                      </a:lnTo>
                      <a:cubicBezTo>
                        <a:pt x="1066" y="1557"/>
                        <a:pt x="1057" y="1479"/>
                        <a:pt x="1052" y="1390"/>
                      </a:cubicBezTo>
                      <a:cubicBezTo>
                        <a:pt x="1044" y="1250"/>
                        <a:pt x="1052" y="1103"/>
                        <a:pt x="1127" y="985"/>
                      </a:cubicBezTo>
                      <a:cubicBezTo>
                        <a:pt x="1136" y="980"/>
                        <a:pt x="1138" y="969"/>
                        <a:pt x="1144" y="966"/>
                      </a:cubicBezTo>
                      <a:cubicBezTo>
                        <a:pt x="1155" y="957"/>
                        <a:pt x="1169" y="957"/>
                        <a:pt x="1183" y="957"/>
                      </a:cubicBezTo>
                      <a:cubicBezTo>
                        <a:pt x="1387" y="957"/>
                        <a:pt x="1582" y="1036"/>
                        <a:pt x="1780" y="1089"/>
                      </a:cubicBezTo>
                      <a:lnTo>
                        <a:pt x="1772" y="1038"/>
                      </a:lnTo>
                      <a:lnTo>
                        <a:pt x="1839" y="980"/>
                      </a:lnTo>
                      <a:cubicBezTo>
                        <a:pt x="1769" y="977"/>
                        <a:pt x="1696" y="971"/>
                        <a:pt x="1627" y="963"/>
                      </a:cubicBezTo>
                      <a:cubicBezTo>
                        <a:pt x="1554" y="952"/>
                        <a:pt x="1484" y="935"/>
                        <a:pt x="1415" y="913"/>
                      </a:cubicBezTo>
                      <a:cubicBezTo>
                        <a:pt x="1367" y="899"/>
                        <a:pt x="1322" y="882"/>
                        <a:pt x="1283" y="851"/>
                      </a:cubicBezTo>
                      <a:cubicBezTo>
                        <a:pt x="1247" y="818"/>
                        <a:pt x="1222" y="776"/>
                        <a:pt x="1222" y="729"/>
                      </a:cubicBezTo>
                      <a:cubicBezTo>
                        <a:pt x="1222" y="678"/>
                        <a:pt x="1250" y="637"/>
                        <a:pt x="1275" y="595"/>
                      </a:cubicBezTo>
                      <a:cubicBezTo>
                        <a:pt x="1375" y="441"/>
                        <a:pt x="1479" y="285"/>
                        <a:pt x="1582" y="132"/>
                      </a:cubicBezTo>
                      <a:lnTo>
                        <a:pt x="1484" y="118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7392;p57">
                  <a:extLst>
                    <a:ext uri="{FF2B5EF4-FFF2-40B4-BE49-F238E27FC236}">
                      <a16:creationId xmlns:a16="http://schemas.microsoft.com/office/drawing/2014/main" id="{851C8245-2572-8F34-BF53-454603DBEB75}"/>
                    </a:ext>
                  </a:extLst>
                </p:cNvPr>
                <p:cNvSpPr/>
                <p:nvPr/>
              </p:nvSpPr>
              <p:spPr>
                <a:xfrm>
                  <a:off x="5618109" y="3597623"/>
                  <a:ext cx="36730" cy="36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763" extrusionOk="0">
                      <a:moveTo>
                        <a:pt x="380" y="1"/>
                      </a:moveTo>
                      <a:cubicBezTo>
                        <a:pt x="170" y="1"/>
                        <a:pt x="0" y="174"/>
                        <a:pt x="0" y="383"/>
                      </a:cubicBezTo>
                      <a:cubicBezTo>
                        <a:pt x="0" y="592"/>
                        <a:pt x="170" y="762"/>
                        <a:pt x="380" y="762"/>
                      </a:cubicBezTo>
                      <a:cubicBezTo>
                        <a:pt x="589" y="762"/>
                        <a:pt x="762" y="592"/>
                        <a:pt x="762" y="383"/>
                      </a:cubicBezTo>
                      <a:cubicBezTo>
                        <a:pt x="762" y="168"/>
                        <a:pt x="589" y="1"/>
                        <a:pt x="38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7393;p57">
                  <a:extLst>
                    <a:ext uri="{FF2B5EF4-FFF2-40B4-BE49-F238E27FC236}">
                      <a16:creationId xmlns:a16="http://schemas.microsoft.com/office/drawing/2014/main" id="{6D3F3B1C-AC57-39C1-F4FF-4682ED449EBD}"/>
                    </a:ext>
                  </a:extLst>
                </p:cNvPr>
                <p:cNvSpPr/>
                <p:nvPr/>
              </p:nvSpPr>
              <p:spPr>
                <a:xfrm>
                  <a:off x="5621580" y="3603359"/>
                  <a:ext cx="29114" cy="25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" h="523" extrusionOk="0">
                      <a:moveTo>
                        <a:pt x="309" y="1"/>
                      </a:moveTo>
                      <a:cubicBezTo>
                        <a:pt x="266" y="1"/>
                        <a:pt x="221" y="23"/>
                        <a:pt x="193" y="66"/>
                      </a:cubicBezTo>
                      <a:lnTo>
                        <a:pt x="177" y="108"/>
                      </a:lnTo>
                      <a:lnTo>
                        <a:pt x="135" y="116"/>
                      </a:lnTo>
                      <a:cubicBezTo>
                        <a:pt x="40" y="130"/>
                        <a:pt x="1" y="247"/>
                        <a:pt x="71" y="314"/>
                      </a:cubicBezTo>
                      <a:lnTo>
                        <a:pt x="101" y="345"/>
                      </a:lnTo>
                      <a:lnTo>
                        <a:pt x="96" y="387"/>
                      </a:lnTo>
                      <a:cubicBezTo>
                        <a:pt x="82" y="462"/>
                        <a:pt x="141" y="523"/>
                        <a:pt x="209" y="523"/>
                      </a:cubicBezTo>
                      <a:cubicBezTo>
                        <a:pt x="227" y="523"/>
                        <a:pt x="245" y="519"/>
                        <a:pt x="263" y="509"/>
                      </a:cubicBezTo>
                      <a:lnTo>
                        <a:pt x="302" y="490"/>
                      </a:lnTo>
                      <a:lnTo>
                        <a:pt x="344" y="509"/>
                      </a:lnTo>
                      <a:cubicBezTo>
                        <a:pt x="361" y="519"/>
                        <a:pt x="379" y="523"/>
                        <a:pt x="397" y="523"/>
                      </a:cubicBezTo>
                      <a:cubicBezTo>
                        <a:pt x="464" y="523"/>
                        <a:pt x="525" y="462"/>
                        <a:pt x="511" y="387"/>
                      </a:cubicBezTo>
                      <a:lnTo>
                        <a:pt x="503" y="345"/>
                      </a:lnTo>
                      <a:lnTo>
                        <a:pt x="534" y="314"/>
                      </a:lnTo>
                      <a:cubicBezTo>
                        <a:pt x="603" y="247"/>
                        <a:pt x="570" y="130"/>
                        <a:pt x="472" y="116"/>
                      </a:cubicBezTo>
                      <a:lnTo>
                        <a:pt x="430" y="108"/>
                      </a:lnTo>
                      <a:lnTo>
                        <a:pt x="414" y="66"/>
                      </a:lnTo>
                      <a:cubicBezTo>
                        <a:pt x="393" y="23"/>
                        <a:pt x="352" y="1"/>
                        <a:pt x="309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7394;p57">
                  <a:extLst>
                    <a:ext uri="{FF2B5EF4-FFF2-40B4-BE49-F238E27FC236}">
                      <a16:creationId xmlns:a16="http://schemas.microsoft.com/office/drawing/2014/main" id="{4252A1E9-EA4E-889D-AC89-97FA9F315425}"/>
                    </a:ext>
                  </a:extLst>
                </p:cNvPr>
                <p:cNvSpPr/>
                <p:nvPr/>
              </p:nvSpPr>
              <p:spPr>
                <a:xfrm>
                  <a:off x="5626978" y="3606492"/>
                  <a:ext cx="18847" cy="19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395" extrusionOk="0">
                      <a:moveTo>
                        <a:pt x="196" y="1"/>
                      </a:moveTo>
                      <a:cubicBezTo>
                        <a:pt x="87" y="1"/>
                        <a:pt x="0" y="90"/>
                        <a:pt x="0" y="199"/>
                      </a:cubicBezTo>
                      <a:cubicBezTo>
                        <a:pt x="0" y="305"/>
                        <a:pt x="87" y="394"/>
                        <a:pt x="196" y="394"/>
                      </a:cubicBezTo>
                      <a:cubicBezTo>
                        <a:pt x="304" y="394"/>
                        <a:pt x="391" y="305"/>
                        <a:pt x="391" y="199"/>
                      </a:cubicBezTo>
                      <a:cubicBezTo>
                        <a:pt x="391" y="90"/>
                        <a:pt x="304" y="1"/>
                        <a:pt x="196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7395;p57">
                  <a:extLst>
                    <a:ext uri="{FF2B5EF4-FFF2-40B4-BE49-F238E27FC236}">
                      <a16:creationId xmlns:a16="http://schemas.microsoft.com/office/drawing/2014/main" id="{CDFB71D6-9A67-0339-0C8D-FDAF66D5FA8B}"/>
                    </a:ext>
                  </a:extLst>
                </p:cNvPr>
                <p:cNvSpPr/>
                <p:nvPr/>
              </p:nvSpPr>
              <p:spPr>
                <a:xfrm>
                  <a:off x="5635558" y="3588079"/>
                  <a:ext cx="2073" cy="56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1170" extrusionOk="0">
                      <a:moveTo>
                        <a:pt x="1" y="1"/>
                      </a:moveTo>
                      <a:lnTo>
                        <a:pt x="1" y="1170"/>
                      </a:lnTo>
                      <a:lnTo>
                        <a:pt x="43" y="1170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7396;p57">
                  <a:extLst>
                    <a:ext uri="{FF2B5EF4-FFF2-40B4-BE49-F238E27FC236}">
                      <a16:creationId xmlns:a16="http://schemas.microsoft.com/office/drawing/2014/main" id="{87688744-A752-2D06-9E55-FEDB18F8F243}"/>
                    </a:ext>
                  </a:extLst>
                </p:cNvPr>
                <p:cNvSpPr/>
                <p:nvPr/>
              </p:nvSpPr>
              <p:spPr>
                <a:xfrm>
                  <a:off x="5633679" y="3583210"/>
                  <a:ext cx="5833" cy="5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19" extrusionOk="0">
                      <a:moveTo>
                        <a:pt x="70" y="1"/>
                      </a:moveTo>
                      <a:cubicBezTo>
                        <a:pt x="67" y="1"/>
                        <a:pt x="65" y="1"/>
                        <a:pt x="62" y="1"/>
                      </a:cubicBezTo>
                      <a:cubicBezTo>
                        <a:pt x="29" y="1"/>
                        <a:pt x="1" y="29"/>
                        <a:pt x="1" y="60"/>
                      </a:cubicBezTo>
                      <a:cubicBezTo>
                        <a:pt x="1" y="90"/>
                        <a:pt x="29" y="118"/>
                        <a:pt x="62" y="118"/>
                      </a:cubicBezTo>
                      <a:cubicBezTo>
                        <a:pt x="93" y="118"/>
                        <a:pt x="121" y="90"/>
                        <a:pt x="121" y="60"/>
                      </a:cubicBezTo>
                      <a:cubicBezTo>
                        <a:pt x="121" y="29"/>
                        <a:pt x="97" y="1"/>
                        <a:pt x="70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7397;p57">
                  <a:extLst>
                    <a:ext uri="{FF2B5EF4-FFF2-40B4-BE49-F238E27FC236}">
                      <a16:creationId xmlns:a16="http://schemas.microsoft.com/office/drawing/2014/main" id="{B8FE8AD4-61AA-F9D2-68D9-FA181D6E7EDB}"/>
                    </a:ext>
                  </a:extLst>
                </p:cNvPr>
                <p:cNvSpPr/>
                <p:nvPr/>
              </p:nvSpPr>
              <p:spPr>
                <a:xfrm>
                  <a:off x="5635317" y="3584849"/>
                  <a:ext cx="2314" cy="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51" extrusionOk="0">
                      <a:moveTo>
                        <a:pt x="23" y="1"/>
                      </a:moveTo>
                      <a:cubicBezTo>
                        <a:pt x="9" y="1"/>
                        <a:pt x="0" y="12"/>
                        <a:pt x="0" y="26"/>
                      </a:cubicBezTo>
                      <a:cubicBezTo>
                        <a:pt x="0" y="40"/>
                        <a:pt x="9" y="51"/>
                        <a:pt x="23" y="51"/>
                      </a:cubicBezTo>
                      <a:cubicBezTo>
                        <a:pt x="37" y="51"/>
                        <a:pt x="48" y="40"/>
                        <a:pt x="48" y="26"/>
                      </a:cubicBezTo>
                      <a:cubicBezTo>
                        <a:pt x="48" y="12"/>
                        <a:pt x="37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7398;p57">
                  <a:extLst>
                    <a:ext uri="{FF2B5EF4-FFF2-40B4-BE49-F238E27FC236}">
                      <a16:creationId xmlns:a16="http://schemas.microsoft.com/office/drawing/2014/main" id="{9B9D0ADA-6F56-C70B-ACB2-3D8B2AC553A9}"/>
                    </a:ext>
                  </a:extLst>
                </p:cNvPr>
                <p:cNvSpPr/>
                <p:nvPr/>
              </p:nvSpPr>
              <p:spPr>
                <a:xfrm>
                  <a:off x="5633679" y="3643609"/>
                  <a:ext cx="5833" cy="5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18" extrusionOk="0">
                      <a:moveTo>
                        <a:pt x="66" y="1"/>
                      </a:moveTo>
                      <a:cubicBezTo>
                        <a:pt x="65" y="1"/>
                        <a:pt x="64" y="1"/>
                        <a:pt x="62" y="1"/>
                      </a:cubicBezTo>
                      <a:cubicBezTo>
                        <a:pt x="29" y="1"/>
                        <a:pt x="1" y="29"/>
                        <a:pt x="1" y="59"/>
                      </a:cubicBezTo>
                      <a:cubicBezTo>
                        <a:pt x="1" y="90"/>
                        <a:pt x="29" y="118"/>
                        <a:pt x="62" y="118"/>
                      </a:cubicBezTo>
                      <a:cubicBezTo>
                        <a:pt x="93" y="118"/>
                        <a:pt x="121" y="90"/>
                        <a:pt x="121" y="59"/>
                      </a:cubicBezTo>
                      <a:cubicBezTo>
                        <a:pt x="121" y="30"/>
                        <a:pt x="95" y="1"/>
                        <a:pt x="66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7399;p57">
                  <a:extLst>
                    <a:ext uri="{FF2B5EF4-FFF2-40B4-BE49-F238E27FC236}">
                      <a16:creationId xmlns:a16="http://schemas.microsoft.com/office/drawing/2014/main" id="{33D00BCC-6A7D-D2BF-1D01-79E50E5A9202}"/>
                    </a:ext>
                  </a:extLst>
                </p:cNvPr>
                <p:cNvSpPr/>
                <p:nvPr/>
              </p:nvSpPr>
              <p:spPr>
                <a:xfrm>
                  <a:off x="5635317" y="3645248"/>
                  <a:ext cx="2314" cy="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51" extrusionOk="0">
                      <a:moveTo>
                        <a:pt x="23" y="0"/>
                      </a:moveTo>
                      <a:cubicBezTo>
                        <a:pt x="9" y="0"/>
                        <a:pt x="0" y="11"/>
                        <a:pt x="0" y="25"/>
                      </a:cubicBezTo>
                      <a:cubicBezTo>
                        <a:pt x="0" y="39"/>
                        <a:pt x="9" y="50"/>
                        <a:pt x="23" y="50"/>
                      </a:cubicBezTo>
                      <a:cubicBezTo>
                        <a:pt x="37" y="50"/>
                        <a:pt x="48" y="39"/>
                        <a:pt x="48" y="25"/>
                      </a:cubicBezTo>
                      <a:cubicBezTo>
                        <a:pt x="48" y="11"/>
                        <a:pt x="37" y="0"/>
                        <a:pt x="23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7400;p57">
                  <a:extLst>
                    <a:ext uri="{FF2B5EF4-FFF2-40B4-BE49-F238E27FC236}">
                      <a16:creationId xmlns:a16="http://schemas.microsoft.com/office/drawing/2014/main" id="{D7132F55-8D77-5B9A-53B9-3769F1EB41D3}"/>
                    </a:ext>
                  </a:extLst>
                </p:cNvPr>
                <p:cNvSpPr/>
                <p:nvPr/>
              </p:nvSpPr>
              <p:spPr>
                <a:xfrm>
                  <a:off x="5608420" y="3615121"/>
                  <a:ext cx="56252" cy="2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" h="43" extrusionOk="0">
                      <a:moveTo>
                        <a:pt x="0" y="0"/>
                      </a:moveTo>
                      <a:lnTo>
                        <a:pt x="0" y="42"/>
                      </a:lnTo>
                      <a:lnTo>
                        <a:pt x="1167" y="42"/>
                      </a:lnTo>
                      <a:lnTo>
                        <a:pt x="1167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7401;p57">
                  <a:extLst>
                    <a:ext uri="{FF2B5EF4-FFF2-40B4-BE49-F238E27FC236}">
                      <a16:creationId xmlns:a16="http://schemas.microsoft.com/office/drawing/2014/main" id="{A6DDF1C2-126A-400D-8429-303F003C640C}"/>
                    </a:ext>
                  </a:extLst>
                </p:cNvPr>
                <p:cNvSpPr/>
                <p:nvPr/>
              </p:nvSpPr>
              <p:spPr>
                <a:xfrm>
                  <a:off x="5663806" y="3613385"/>
                  <a:ext cx="5833" cy="5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18" extrusionOk="0">
                      <a:moveTo>
                        <a:pt x="59" y="0"/>
                      </a:moveTo>
                      <a:cubicBezTo>
                        <a:pt x="29" y="0"/>
                        <a:pt x="1" y="28"/>
                        <a:pt x="1" y="59"/>
                      </a:cubicBezTo>
                      <a:cubicBezTo>
                        <a:pt x="1" y="89"/>
                        <a:pt x="29" y="117"/>
                        <a:pt x="59" y="117"/>
                      </a:cubicBezTo>
                      <a:cubicBezTo>
                        <a:pt x="96" y="117"/>
                        <a:pt x="121" y="92"/>
                        <a:pt x="118" y="59"/>
                      </a:cubicBezTo>
                      <a:cubicBezTo>
                        <a:pt x="118" y="28"/>
                        <a:pt x="90" y="0"/>
                        <a:pt x="59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7402;p57">
                  <a:extLst>
                    <a:ext uri="{FF2B5EF4-FFF2-40B4-BE49-F238E27FC236}">
                      <a16:creationId xmlns:a16="http://schemas.microsoft.com/office/drawing/2014/main" id="{5F239A3B-06C9-C8CA-230D-81516894668A}"/>
                    </a:ext>
                  </a:extLst>
                </p:cNvPr>
                <p:cNvSpPr/>
                <p:nvPr/>
              </p:nvSpPr>
              <p:spPr>
                <a:xfrm>
                  <a:off x="5665589" y="3614976"/>
                  <a:ext cx="2314" cy="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51" extrusionOk="0">
                      <a:moveTo>
                        <a:pt x="22" y="1"/>
                      </a:moveTo>
                      <a:cubicBezTo>
                        <a:pt x="8" y="1"/>
                        <a:pt x="0" y="12"/>
                        <a:pt x="0" y="26"/>
                      </a:cubicBezTo>
                      <a:cubicBezTo>
                        <a:pt x="0" y="40"/>
                        <a:pt x="8" y="51"/>
                        <a:pt x="22" y="51"/>
                      </a:cubicBezTo>
                      <a:cubicBezTo>
                        <a:pt x="36" y="51"/>
                        <a:pt x="47" y="40"/>
                        <a:pt x="47" y="26"/>
                      </a:cubicBezTo>
                      <a:cubicBezTo>
                        <a:pt x="47" y="12"/>
                        <a:pt x="36" y="1"/>
                        <a:pt x="2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7403;p57">
                  <a:extLst>
                    <a:ext uri="{FF2B5EF4-FFF2-40B4-BE49-F238E27FC236}">
                      <a16:creationId xmlns:a16="http://schemas.microsoft.com/office/drawing/2014/main" id="{750E93BA-224F-91DC-DCE3-5732904575C7}"/>
                    </a:ext>
                  </a:extLst>
                </p:cNvPr>
                <p:cNvSpPr/>
                <p:nvPr/>
              </p:nvSpPr>
              <p:spPr>
                <a:xfrm>
                  <a:off x="5603455" y="3613385"/>
                  <a:ext cx="5833" cy="5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18" extrusionOk="0">
                      <a:moveTo>
                        <a:pt x="62" y="0"/>
                      </a:moveTo>
                      <a:cubicBezTo>
                        <a:pt x="28" y="0"/>
                        <a:pt x="0" y="28"/>
                        <a:pt x="0" y="59"/>
                      </a:cubicBezTo>
                      <a:cubicBezTo>
                        <a:pt x="0" y="89"/>
                        <a:pt x="28" y="117"/>
                        <a:pt x="62" y="117"/>
                      </a:cubicBezTo>
                      <a:cubicBezTo>
                        <a:pt x="95" y="117"/>
                        <a:pt x="120" y="92"/>
                        <a:pt x="120" y="59"/>
                      </a:cubicBezTo>
                      <a:cubicBezTo>
                        <a:pt x="120" y="28"/>
                        <a:pt x="92" y="0"/>
                        <a:pt x="62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7404;p57">
                  <a:extLst>
                    <a:ext uri="{FF2B5EF4-FFF2-40B4-BE49-F238E27FC236}">
                      <a16:creationId xmlns:a16="http://schemas.microsoft.com/office/drawing/2014/main" id="{47BD4513-0DF4-9205-75E3-E92711BCA9C7}"/>
                    </a:ext>
                  </a:extLst>
                </p:cNvPr>
                <p:cNvSpPr/>
                <p:nvPr/>
              </p:nvSpPr>
              <p:spPr>
                <a:xfrm>
                  <a:off x="5605190" y="3614976"/>
                  <a:ext cx="2314" cy="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51" extrusionOk="0">
                      <a:moveTo>
                        <a:pt x="26" y="1"/>
                      </a:moveTo>
                      <a:cubicBezTo>
                        <a:pt x="12" y="1"/>
                        <a:pt x="0" y="12"/>
                        <a:pt x="0" y="26"/>
                      </a:cubicBezTo>
                      <a:cubicBezTo>
                        <a:pt x="0" y="40"/>
                        <a:pt x="12" y="51"/>
                        <a:pt x="26" y="51"/>
                      </a:cubicBezTo>
                      <a:cubicBezTo>
                        <a:pt x="37" y="51"/>
                        <a:pt x="48" y="40"/>
                        <a:pt x="48" y="26"/>
                      </a:cubicBezTo>
                      <a:cubicBezTo>
                        <a:pt x="48" y="12"/>
                        <a:pt x="37" y="1"/>
                        <a:pt x="26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7405;p57">
                  <a:extLst>
                    <a:ext uri="{FF2B5EF4-FFF2-40B4-BE49-F238E27FC236}">
                      <a16:creationId xmlns:a16="http://schemas.microsoft.com/office/drawing/2014/main" id="{BB3B4082-D373-77A1-61F8-226A9F7E1760}"/>
                    </a:ext>
                  </a:extLst>
                </p:cNvPr>
                <p:cNvSpPr/>
                <p:nvPr/>
              </p:nvSpPr>
              <p:spPr>
                <a:xfrm>
                  <a:off x="5620374" y="3600178"/>
                  <a:ext cx="31910" cy="31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" h="662" extrusionOk="0">
                      <a:moveTo>
                        <a:pt x="631" y="1"/>
                      </a:moveTo>
                      <a:lnTo>
                        <a:pt x="1" y="631"/>
                      </a:lnTo>
                      <a:lnTo>
                        <a:pt x="31" y="662"/>
                      </a:lnTo>
                      <a:lnTo>
                        <a:pt x="662" y="31"/>
                      </a:lnTo>
                      <a:lnTo>
                        <a:pt x="631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7406;p57">
                  <a:extLst>
                    <a:ext uri="{FF2B5EF4-FFF2-40B4-BE49-F238E27FC236}">
                      <a16:creationId xmlns:a16="http://schemas.microsoft.com/office/drawing/2014/main" id="{08100401-9803-CC8B-2B27-795FA03305CC}"/>
                    </a:ext>
                  </a:extLst>
                </p:cNvPr>
                <p:cNvSpPr/>
                <p:nvPr/>
              </p:nvSpPr>
              <p:spPr>
                <a:xfrm>
                  <a:off x="5650791" y="3597623"/>
                  <a:ext cx="4338" cy="4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93" extrusionOk="0">
                      <a:moveTo>
                        <a:pt x="45" y="1"/>
                      </a:moveTo>
                      <a:cubicBezTo>
                        <a:pt x="20" y="1"/>
                        <a:pt x="0" y="23"/>
                        <a:pt x="0" y="45"/>
                      </a:cubicBezTo>
                      <a:cubicBezTo>
                        <a:pt x="0" y="70"/>
                        <a:pt x="20" y="93"/>
                        <a:pt x="45" y="93"/>
                      </a:cubicBezTo>
                      <a:cubicBezTo>
                        <a:pt x="70" y="93"/>
                        <a:pt x="89" y="70"/>
                        <a:pt x="89" y="45"/>
                      </a:cubicBezTo>
                      <a:cubicBezTo>
                        <a:pt x="89" y="23"/>
                        <a:pt x="70" y="1"/>
                        <a:pt x="45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" name="Google Shape;7407;p57">
                  <a:extLst>
                    <a:ext uri="{FF2B5EF4-FFF2-40B4-BE49-F238E27FC236}">
                      <a16:creationId xmlns:a16="http://schemas.microsoft.com/office/drawing/2014/main" id="{2FC04C22-777E-2A18-86B3-FF21B0BFA238}"/>
                    </a:ext>
                  </a:extLst>
                </p:cNvPr>
                <p:cNvSpPr/>
                <p:nvPr/>
              </p:nvSpPr>
              <p:spPr>
                <a:xfrm>
                  <a:off x="5651707" y="3598876"/>
                  <a:ext cx="2217" cy="1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1" extrusionOk="0">
                      <a:moveTo>
                        <a:pt x="20" y="1"/>
                      </a:moveTo>
                      <a:cubicBezTo>
                        <a:pt x="15" y="1"/>
                        <a:pt x="12" y="3"/>
                        <a:pt x="9" y="8"/>
                      </a:cubicBezTo>
                      <a:cubicBezTo>
                        <a:pt x="1" y="17"/>
                        <a:pt x="1" y="28"/>
                        <a:pt x="9" y="36"/>
                      </a:cubicBezTo>
                      <a:cubicBezTo>
                        <a:pt x="13" y="39"/>
                        <a:pt x="18" y="40"/>
                        <a:pt x="23" y="40"/>
                      </a:cubicBezTo>
                      <a:cubicBezTo>
                        <a:pt x="28" y="40"/>
                        <a:pt x="33" y="39"/>
                        <a:pt x="37" y="36"/>
                      </a:cubicBezTo>
                      <a:cubicBezTo>
                        <a:pt x="45" y="28"/>
                        <a:pt x="45" y="14"/>
                        <a:pt x="37" y="8"/>
                      </a:cubicBezTo>
                      <a:cubicBezTo>
                        <a:pt x="31" y="4"/>
                        <a:pt x="25" y="1"/>
                        <a:pt x="20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" name="Google Shape;7408;p57">
                  <a:extLst>
                    <a:ext uri="{FF2B5EF4-FFF2-40B4-BE49-F238E27FC236}">
                      <a16:creationId xmlns:a16="http://schemas.microsoft.com/office/drawing/2014/main" id="{ED347570-1103-7A13-BFD7-DFE20D3D380D}"/>
                    </a:ext>
                  </a:extLst>
                </p:cNvPr>
                <p:cNvSpPr/>
                <p:nvPr/>
              </p:nvSpPr>
              <p:spPr>
                <a:xfrm>
                  <a:off x="5618109" y="3630305"/>
                  <a:ext cx="4338" cy="4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90" extrusionOk="0">
                      <a:moveTo>
                        <a:pt x="45" y="1"/>
                      </a:moveTo>
                      <a:cubicBezTo>
                        <a:pt x="20" y="1"/>
                        <a:pt x="0" y="20"/>
                        <a:pt x="0" y="45"/>
                      </a:cubicBezTo>
                      <a:cubicBezTo>
                        <a:pt x="0" y="70"/>
                        <a:pt x="20" y="90"/>
                        <a:pt x="45" y="90"/>
                      </a:cubicBezTo>
                      <a:cubicBezTo>
                        <a:pt x="70" y="90"/>
                        <a:pt x="90" y="70"/>
                        <a:pt x="90" y="45"/>
                      </a:cubicBezTo>
                      <a:cubicBezTo>
                        <a:pt x="90" y="20"/>
                        <a:pt x="70" y="1"/>
                        <a:pt x="45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7409;p57">
                  <a:extLst>
                    <a:ext uri="{FF2B5EF4-FFF2-40B4-BE49-F238E27FC236}">
                      <a16:creationId xmlns:a16="http://schemas.microsoft.com/office/drawing/2014/main" id="{3C3C6548-4CDD-BE52-3560-7321A7E6E5D3}"/>
                    </a:ext>
                  </a:extLst>
                </p:cNvPr>
                <p:cNvSpPr/>
                <p:nvPr/>
              </p:nvSpPr>
              <p:spPr>
                <a:xfrm>
                  <a:off x="5619169" y="3631606"/>
                  <a:ext cx="2073" cy="17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37" extrusionOk="0">
                      <a:moveTo>
                        <a:pt x="19" y="0"/>
                      </a:moveTo>
                      <a:cubicBezTo>
                        <a:pt x="15" y="0"/>
                        <a:pt x="10" y="2"/>
                        <a:pt x="6" y="4"/>
                      </a:cubicBezTo>
                      <a:cubicBezTo>
                        <a:pt x="1" y="15"/>
                        <a:pt x="1" y="27"/>
                        <a:pt x="6" y="32"/>
                      </a:cubicBezTo>
                      <a:cubicBezTo>
                        <a:pt x="12" y="35"/>
                        <a:pt x="17" y="36"/>
                        <a:pt x="22" y="36"/>
                      </a:cubicBezTo>
                      <a:cubicBezTo>
                        <a:pt x="27" y="36"/>
                        <a:pt x="31" y="35"/>
                        <a:pt x="34" y="32"/>
                      </a:cubicBezTo>
                      <a:cubicBezTo>
                        <a:pt x="42" y="27"/>
                        <a:pt x="42" y="15"/>
                        <a:pt x="34" y="4"/>
                      </a:cubicBezTo>
                      <a:cubicBezTo>
                        <a:pt x="28" y="2"/>
                        <a:pt x="24" y="0"/>
                        <a:pt x="19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" name="Google Shape;7410;p57">
                  <a:extLst>
                    <a:ext uri="{FF2B5EF4-FFF2-40B4-BE49-F238E27FC236}">
                      <a16:creationId xmlns:a16="http://schemas.microsoft.com/office/drawing/2014/main" id="{55A6C3A9-35FA-C6D6-F60D-71CFFF7C6D40}"/>
                    </a:ext>
                  </a:extLst>
                </p:cNvPr>
                <p:cNvSpPr/>
                <p:nvPr/>
              </p:nvSpPr>
              <p:spPr>
                <a:xfrm>
                  <a:off x="5620133" y="3600322"/>
                  <a:ext cx="31910" cy="31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" h="662" extrusionOk="0">
                      <a:moveTo>
                        <a:pt x="31" y="0"/>
                      </a:moveTo>
                      <a:lnTo>
                        <a:pt x="0" y="31"/>
                      </a:lnTo>
                      <a:lnTo>
                        <a:pt x="633" y="662"/>
                      </a:lnTo>
                      <a:lnTo>
                        <a:pt x="661" y="634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" name="Google Shape;7411;p57">
                  <a:extLst>
                    <a:ext uri="{FF2B5EF4-FFF2-40B4-BE49-F238E27FC236}">
                      <a16:creationId xmlns:a16="http://schemas.microsoft.com/office/drawing/2014/main" id="{476EB112-E8DD-2DA2-A97F-1FDBE7DF4532}"/>
                    </a:ext>
                  </a:extLst>
                </p:cNvPr>
                <p:cNvSpPr/>
                <p:nvPr/>
              </p:nvSpPr>
              <p:spPr>
                <a:xfrm>
                  <a:off x="5650791" y="3630305"/>
                  <a:ext cx="4338" cy="4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90" extrusionOk="0">
                      <a:moveTo>
                        <a:pt x="45" y="1"/>
                      </a:moveTo>
                      <a:cubicBezTo>
                        <a:pt x="20" y="1"/>
                        <a:pt x="0" y="20"/>
                        <a:pt x="0" y="45"/>
                      </a:cubicBezTo>
                      <a:cubicBezTo>
                        <a:pt x="0" y="70"/>
                        <a:pt x="20" y="90"/>
                        <a:pt x="45" y="90"/>
                      </a:cubicBezTo>
                      <a:cubicBezTo>
                        <a:pt x="70" y="90"/>
                        <a:pt x="89" y="70"/>
                        <a:pt x="89" y="45"/>
                      </a:cubicBezTo>
                      <a:cubicBezTo>
                        <a:pt x="89" y="20"/>
                        <a:pt x="70" y="1"/>
                        <a:pt x="45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" name="Google Shape;7412;p57">
                  <a:extLst>
                    <a:ext uri="{FF2B5EF4-FFF2-40B4-BE49-F238E27FC236}">
                      <a16:creationId xmlns:a16="http://schemas.microsoft.com/office/drawing/2014/main" id="{50563F02-F73F-CD41-6DE9-761B8AD31820}"/>
                    </a:ext>
                  </a:extLst>
                </p:cNvPr>
                <p:cNvSpPr/>
                <p:nvPr/>
              </p:nvSpPr>
              <p:spPr>
                <a:xfrm>
                  <a:off x="5652140" y="3631655"/>
                  <a:ext cx="1639" cy="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" h="34" extrusionOk="0">
                      <a:moveTo>
                        <a:pt x="17" y="1"/>
                      </a:moveTo>
                      <a:cubicBezTo>
                        <a:pt x="6" y="1"/>
                        <a:pt x="0" y="9"/>
                        <a:pt x="0" y="17"/>
                      </a:cubicBezTo>
                      <a:cubicBezTo>
                        <a:pt x="0" y="26"/>
                        <a:pt x="6" y="34"/>
                        <a:pt x="17" y="34"/>
                      </a:cubicBezTo>
                      <a:cubicBezTo>
                        <a:pt x="25" y="34"/>
                        <a:pt x="34" y="26"/>
                        <a:pt x="34" y="17"/>
                      </a:cubicBezTo>
                      <a:cubicBezTo>
                        <a:pt x="34" y="9"/>
                        <a:pt x="25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" name="Google Shape;7413;p57">
                  <a:extLst>
                    <a:ext uri="{FF2B5EF4-FFF2-40B4-BE49-F238E27FC236}">
                      <a16:creationId xmlns:a16="http://schemas.microsoft.com/office/drawing/2014/main" id="{B300BE80-0874-5715-B6FF-2E122A6BF609}"/>
                    </a:ext>
                  </a:extLst>
                </p:cNvPr>
                <p:cNvSpPr/>
                <p:nvPr/>
              </p:nvSpPr>
              <p:spPr>
                <a:xfrm>
                  <a:off x="5618109" y="3597623"/>
                  <a:ext cx="4338" cy="4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93" extrusionOk="0">
                      <a:moveTo>
                        <a:pt x="45" y="1"/>
                      </a:moveTo>
                      <a:cubicBezTo>
                        <a:pt x="20" y="1"/>
                        <a:pt x="0" y="23"/>
                        <a:pt x="0" y="45"/>
                      </a:cubicBezTo>
                      <a:cubicBezTo>
                        <a:pt x="0" y="70"/>
                        <a:pt x="20" y="93"/>
                        <a:pt x="45" y="93"/>
                      </a:cubicBezTo>
                      <a:cubicBezTo>
                        <a:pt x="70" y="93"/>
                        <a:pt x="90" y="70"/>
                        <a:pt x="90" y="45"/>
                      </a:cubicBezTo>
                      <a:cubicBezTo>
                        <a:pt x="90" y="23"/>
                        <a:pt x="70" y="1"/>
                        <a:pt x="45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" name="Google Shape;7414;p57">
                  <a:extLst>
                    <a:ext uri="{FF2B5EF4-FFF2-40B4-BE49-F238E27FC236}">
                      <a16:creationId xmlns:a16="http://schemas.microsoft.com/office/drawing/2014/main" id="{A4B4F9A8-72BC-2959-AEBB-A0A859F57D58}"/>
                    </a:ext>
                  </a:extLst>
                </p:cNvPr>
                <p:cNvSpPr/>
                <p:nvPr/>
              </p:nvSpPr>
              <p:spPr>
                <a:xfrm>
                  <a:off x="5619314" y="3598924"/>
                  <a:ext cx="2169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0" extrusionOk="0">
                      <a:moveTo>
                        <a:pt x="19" y="1"/>
                      </a:moveTo>
                      <a:cubicBezTo>
                        <a:pt x="14" y="1"/>
                        <a:pt x="10" y="3"/>
                        <a:pt x="6" y="7"/>
                      </a:cubicBezTo>
                      <a:cubicBezTo>
                        <a:pt x="0" y="16"/>
                        <a:pt x="0" y="27"/>
                        <a:pt x="6" y="35"/>
                      </a:cubicBezTo>
                      <a:cubicBezTo>
                        <a:pt x="10" y="38"/>
                        <a:pt x="14" y="39"/>
                        <a:pt x="19" y="39"/>
                      </a:cubicBezTo>
                      <a:cubicBezTo>
                        <a:pt x="23" y="39"/>
                        <a:pt x="28" y="38"/>
                        <a:pt x="34" y="35"/>
                      </a:cubicBezTo>
                      <a:cubicBezTo>
                        <a:pt x="42" y="24"/>
                        <a:pt x="45" y="13"/>
                        <a:pt x="34" y="7"/>
                      </a:cubicBezTo>
                      <a:cubicBezTo>
                        <a:pt x="28" y="3"/>
                        <a:pt x="23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" name="Google Shape;7415;p57">
                  <a:extLst>
                    <a:ext uri="{FF2B5EF4-FFF2-40B4-BE49-F238E27FC236}">
                      <a16:creationId xmlns:a16="http://schemas.microsoft.com/office/drawing/2014/main" id="{3D2E595F-82CC-C378-B08F-AB86397CCFB6}"/>
                    </a:ext>
                  </a:extLst>
                </p:cNvPr>
                <p:cNvSpPr/>
                <p:nvPr/>
              </p:nvSpPr>
              <p:spPr>
                <a:xfrm>
                  <a:off x="5631702" y="3611361"/>
                  <a:ext cx="9448" cy="9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196" extrusionOk="0">
                      <a:moveTo>
                        <a:pt x="98" y="0"/>
                      </a:moveTo>
                      <a:cubicBezTo>
                        <a:pt x="42" y="0"/>
                        <a:pt x="0" y="39"/>
                        <a:pt x="0" y="98"/>
                      </a:cubicBezTo>
                      <a:cubicBezTo>
                        <a:pt x="0" y="154"/>
                        <a:pt x="42" y="196"/>
                        <a:pt x="98" y="196"/>
                      </a:cubicBezTo>
                      <a:cubicBezTo>
                        <a:pt x="153" y="196"/>
                        <a:pt x="195" y="148"/>
                        <a:pt x="195" y="98"/>
                      </a:cubicBezTo>
                      <a:cubicBezTo>
                        <a:pt x="195" y="45"/>
                        <a:pt x="153" y="0"/>
                        <a:pt x="98" y="0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" name="Google Shape;7416;p57">
                  <a:extLst>
                    <a:ext uri="{FF2B5EF4-FFF2-40B4-BE49-F238E27FC236}">
                      <a16:creationId xmlns:a16="http://schemas.microsoft.com/office/drawing/2014/main" id="{BDCA2E97-EFDB-646F-ED54-2BA25DEA3DAE}"/>
                    </a:ext>
                  </a:extLst>
                </p:cNvPr>
                <p:cNvSpPr/>
                <p:nvPr/>
              </p:nvSpPr>
              <p:spPr>
                <a:xfrm>
                  <a:off x="5781615" y="3652045"/>
                  <a:ext cx="63242" cy="54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1131" extrusionOk="0">
                      <a:moveTo>
                        <a:pt x="659" y="1"/>
                      </a:moveTo>
                      <a:cubicBezTo>
                        <a:pt x="568" y="1"/>
                        <a:pt x="478" y="48"/>
                        <a:pt x="430" y="141"/>
                      </a:cubicBezTo>
                      <a:lnTo>
                        <a:pt x="388" y="230"/>
                      </a:lnTo>
                      <a:lnTo>
                        <a:pt x="291" y="241"/>
                      </a:lnTo>
                      <a:cubicBezTo>
                        <a:pt x="84" y="272"/>
                        <a:pt x="1" y="526"/>
                        <a:pt x="151" y="671"/>
                      </a:cubicBezTo>
                      <a:lnTo>
                        <a:pt x="221" y="738"/>
                      </a:lnTo>
                      <a:lnTo>
                        <a:pt x="204" y="833"/>
                      </a:lnTo>
                      <a:cubicBezTo>
                        <a:pt x="176" y="998"/>
                        <a:pt x="306" y="1131"/>
                        <a:pt x="452" y="1131"/>
                      </a:cubicBezTo>
                      <a:cubicBezTo>
                        <a:pt x="491" y="1131"/>
                        <a:pt x="531" y="1121"/>
                        <a:pt x="570" y="1101"/>
                      </a:cubicBezTo>
                      <a:lnTo>
                        <a:pt x="656" y="1056"/>
                      </a:lnTo>
                      <a:lnTo>
                        <a:pt x="746" y="1101"/>
                      </a:lnTo>
                      <a:cubicBezTo>
                        <a:pt x="783" y="1120"/>
                        <a:pt x="822" y="1129"/>
                        <a:pt x="860" y="1129"/>
                      </a:cubicBezTo>
                      <a:cubicBezTo>
                        <a:pt x="1007" y="1129"/>
                        <a:pt x="1138" y="995"/>
                        <a:pt x="1111" y="833"/>
                      </a:cubicBezTo>
                      <a:lnTo>
                        <a:pt x="1094" y="738"/>
                      </a:lnTo>
                      <a:lnTo>
                        <a:pt x="1164" y="671"/>
                      </a:lnTo>
                      <a:cubicBezTo>
                        <a:pt x="1312" y="526"/>
                        <a:pt x="1228" y="272"/>
                        <a:pt x="1024" y="241"/>
                      </a:cubicBezTo>
                      <a:lnTo>
                        <a:pt x="927" y="230"/>
                      </a:lnTo>
                      <a:lnTo>
                        <a:pt x="885" y="141"/>
                      </a:lnTo>
                      <a:cubicBezTo>
                        <a:pt x="839" y="48"/>
                        <a:pt x="749" y="1"/>
                        <a:pt x="6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" name="Google Shape;7417;p57">
                  <a:extLst>
                    <a:ext uri="{FF2B5EF4-FFF2-40B4-BE49-F238E27FC236}">
                      <a16:creationId xmlns:a16="http://schemas.microsoft.com/office/drawing/2014/main" id="{3A80BBE6-085C-879B-3C44-FD5E710326C8}"/>
                    </a:ext>
                  </a:extLst>
                </p:cNvPr>
                <p:cNvSpPr/>
                <p:nvPr/>
              </p:nvSpPr>
              <p:spPr>
                <a:xfrm>
                  <a:off x="5786339" y="3656045"/>
                  <a:ext cx="54083" cy="46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60" extrusionOk="0">
                      <a:moveTo>
                        <a:pt x="559" y="1"/>
                      </a:moveTo>
                      <a:cubicBezTo>
                        <a:pt x="483" y="1"/>
                        <a:pt x="408" y="41"/>
                        <a:pt x="371" y="122"/>
                      </a:cubicBezTo>
                      <a:lnTo>
                        <a:pt x="332" y="195"/>
                      </a:lnTo>
                      <a:lnTo>
                        <a:pt x="251" y="206"/>
                      </a:lnTo>
                      <a:cubicBezTo>
                        <a:pt x="73" y="231"/>
                        <a:pt x="0" y="446"/>
                        <a:pt x="129" y="571"/>
                      </a:cubicBezTo>
                      <a:lnTo>
                        <a:pt x="190" y="627"/>
                      </a:lnTo>
                      <a:lnTo>
                        <a:pt x="176" y="708"/>
                      </a:lnTo>
                      <a:cubicBezTo>
                        <a:pt x="154" y="845"/>
                        <a:pt x="265" y="959"/>
                        <a:pt x="390" y="959"/>
                      </a:cubicBezTo>
                      <a:cubicBezTo>
                        <a:pt x="422" y="959"/>
                        <a:pt x="456" y="951"/>
                        <a:pt x="488" y="934"/>
                      </a:cubicBezTo>
                      <a:lnTo>
                        <a:pt x="564" y="895"/>
                      </a:lnTo>
                      <a:lnTo>
                        <a:pt x="636" y="934"/>
                      </a:lnTo>
                      <a:cubicBezTo>
                        <a:pt x="670" y="952"/>
                        <a:pt x="705" y="960"/>
                        <a:pt x="738" y="960"/>
                      </a:cubicBezTo>
                      <a:cubicBezTo>
                        <a:pt x="863" y="960"/>
                        <a:pt x="971" y="849"/>
                        <a:pt x="949" y="708"/>
                      </a:cubicBezTo>
                      <a:lnTo>
                        <a:pt x="935" y="627"/>
                      </a:lnTo>
                      <a:lnTo>
                        <a:pt x="996" y="571"/>
                      </a:lnTo>
                      <a:cubicBezTo>
                        <a:pt x="1122" y="449"/>
                        <a:pt x="1052" y="234"/>
                        <a:pt x="873" y="206"/>
                      </a:cubicBezTo>
                      <a:lnTo>
                        <a:pt x="793" y="195"/>
                      </a:lnTo>
                      <a:lnTo>
                        <a:pt x="754" y="122"/>
                      </a:lnTo>
                      <a:cubicBezTo>
                        <a:pt x="713" y="41"/>
                        <a:pt x="636" y="1"/>
                        <a:pt x="5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" name="Google Shape;7418;p57">
                  <a:extLst>
                    <a:ext uri="{FF2B5EF4-FFF2-40B4-BE49-F238E27FC236}">
                      <a16:creationId xmlns:a16="http://schemas.microsoft.com/office/drawing/2014/main" id="{0F7403F8-3C07-22FE-067A-E0FF3D44403E}"/>
                    </a:ext>
                  </a:extLst>
                </p:cNvPr>
                <p:cNvSpPr/>
                <p:nvPr/>
              </p:nvSpPr>
              <p:spPr>
                <a:xfrm>
                  <a:off x="5786049" y="3660143"/>
                  <a:ext cx="49938" cy="44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922" extrusionOk="0">
                      <a:moveTo>
                        <a:pt x="1" y="439"/>
                      </a:moveTo>
                      <a:lnTo>
                        <a:pt x="1" y="439"/>
                      </a:lnTo>
                      <a:cubicBezTo>
                        <a:pt x="15" y="467"/>
                        <a:pt x="29" y="489"/>
                        <a:pt x="51" y="511"/>
                      </a:cubicBezTo>
                      <a:lnTo>
                        <a:pt x="121" y="578"/>
                      </a:lnTo>
                      <a:lnTo>
                        <a:pt x="104" y="670"/>
                      </a:lnTo>
                      <a:cubicBezTo>
                        <a:pt x="104" y="679"/>
                        <a:pt x="101" y="684"/>
                        <a:pt x="101" y="693"/>
                      </a:cubicBezTo>
                      <a:cubicBezTo>
                        <a:pt x="197" y="658"/>
                        <a:pt x="307" y="585"/>
                        <a:pt x="410" y="541"/>
                      </a:cubicBezTo>
                      <a:lnTo>
                        <a:pt x="410" y="541"/>
                      </a:lnTo>
                      <a:cubicBezTo>
                        <a:pt x="409" y="550"/>
                        <a:pt x="409" y="557"/>
                        <a:pt x="416" y="557"/>
                      </a:cubicBezTo>
                      <a:cubicBezTo>
                        <a:pt x="417" y="557"/>
                        <a:pt x="418" y="557"/>
                        <a:pt x="419" y="556"/>
                      </a:cubicBezTo>
                      <a:cubicBezTo>
                        <a:pt x="447" y="553"/>
                        <a:pt x="478" y="539"/>
                        <a:pt x="494" y="514"/>
                      </a:cubicBezTo>
                      <a:cubicBezTo>
                        <a:pt x="495" y="513"/>
                        <a:pt x="496" y="512"/>
                        <a:pt x="497" y="511"/>
                      </a:cubicBezTo>
                      <a:lnTo>
                        <a:pt x="497" y="511"/>
                      </a:lnTo>
                      <a:cubicBezTo>
                        <a:pt x="496" y="511"/>
                        <a:pt x="496" y="511"/>
                        <a:pt x="496" y="511"/>
                      </a:cubicBezTo>
                      <a:cubicBezTo>
                        <a:pt x="495" y="511"/>
                        <a:pt x="495" y="511"/>
                        <a:pt x="494" y="511"/>
                      </a:cubicBezTo>
                      <a:cubicBezTo>
                        <a:pt x="467" y="518"/>
                        <a:pt x="439" y="528"/>
                        <a:pt x="410" y="541"/>
                      </a:cubicBezTo>
                      <a:lnTo>
                        <a:pt x="410" y="541"/>
                      </a:lnTo>
                      <a:cubicBezTo>
                        <a:pt x="413" y="522"/>
                        <a:pt x="424" y="494"/>
                        <a:pt x="413" y="494"/>
                      </a:cubicBezTo>
                      <a:cubicBezTo>
                        <a:pt x="411" y="494"/>
                        <a:pt x="410" y="494"/>
                        <a:pt x="408" y="495"/>
                      </a:cubicBezTo>
                      <a:cubicBezTo>
                        <a:pt x="327" y="520"/>
                        <a:pt x="277" y="539"/>
                        <a:pt x="228" y="539"/>
                      </a:cubicBezTo>
                      <a:cubicBezTo>
                        <a:pt x="170" y="539"/>
                        <a:pt x="112" y="512"/>
                        <a:pt x="1" y="439"/>
                      </a:cubicBezTo>
                      <a:close/>
                      <a:moveTo>
                        <a:pt x="799" y="1"/>
                      </a:moveTo>
                      <a:cubicBezTo>
                        <a:pt x="779" y="118"/>
                        <a:pt x="743" y="224"/>
                        <a:pt x="695" y="333"/>
                      </a:cubicBezTo>
                      <a:cubicBezTo>
                        <a:pt x="681" y="361"/>
                        <a:pt x="667" y="397"/>
                        <a:pt x="631" y="403"/>
                      </a:cubicBezTo>
                      <a:cubicBezTo>
                        <a:pt x="625" y="405"/>
                        <a:pt x="619" y="406"/>
                        <a:pt x="614" y="406"/>
                      </a:cubicBezTo>
                      <a:cubicBezTo>
                        <a:pt x="595" y="406"/>
                        <a:pt x="578" y="397"/>
                        <a:pt x="561" y="386"/>
                      </a:cubicBezTo>
                      <a:cubicBezTo>
                        <a:pt x="545" y="369"/>
                        <a:pt x="531" y="347"/>
                        <a:pt x="517" y="330"/>
                      </a:cubicBezTo>
                      <a:cubicBezTo>
                        <a:pt x="450" y="224"/>
                        <a:pt x="383" y="118"/>
                        <a:pt x="313" y="15"/>
                      </a:cubicBezTo>
                      <a:lnTo>
                        <a:pt x="285" y="68"/>
                      </a:lnTo>
                      <a:lnTo>
                        <a:pt x="232" y="76"/>
                      </a:lnTo>
                      <a:cubicBezTo>
                        <a:pt x="341" y="146"/>
                        <a:pt x="436" y="232"/>
                        <a:pt x="492" y="347"/>
                      </a:cubicBezTo>
                      <a:cubicBezTo>
                        <a:pt x="516" y="399"/>
                        <a:pt x="533" y="467"/>
                        <a:pt x="497" y="511"/>
                      </a:cubicBezTo>
                      <a:lnTo>
                        <a:pt x="497" y="511"/>
                      </a:lnTo>
                      <a:cubicBezTo>
                        <a:pt x="510" y="514"/>
                        <a:pt x="503" y="568"/>
                        <a:pt x="511" y="573"/>
                      </a:cubicBezTo>
                      <a:cubicBezTo>
                        <a:pt x="520" y="581"/>
                        <a:pt x="522" y="592"/>
                        <a:pt x="525" y="601"/>
                      </a:cubicBezTo>
                      <a:cubicBezTo>
                        <a:pt x="536" y="654"/>
                        <a:pt x="534" y="704"/>
                        <a:pt x="522" y="754"/>
                      </a:cubicBezTo>
                      <a:cubicBezTo>
                        <a:pt x="517" y="810"/>
                        <a:pt x="506" y="866"/>
                        <a:pt x="494" y="922"/>
                      </a:cubicBezTo>
                      <a:lnTo>
                        <a:pt x="553" y="891"/>
                      </a:lnTo>
                      <a:lnTo>
                        <a:pt x="595" y="916"/>
                      </a:lnTo>
                      <a:cubicBezTo>
                        <a:pt x="589" y="866"/>
                        <a:pt x="587" y="821"/>
                        <a:pt x="581" y="774"/>
                      </a:cubicBezTo>
                      <a:cubicBezTo>
                        <a:pt x="578" y="696"/>
                        <a:pt x="581" y="612"/>
                        <a:pt x="623" y="551"/>
                      </a:cubicBezTo>
                      <a:cubicBezTo>
                        <a:pt x="628" y="542"/>
                        <a:pt x="631" y="542"/>
                        <a:pt x="634" y="539"/>
                      </a:cubicBezTo>
                      <a:cubicBezTo>
                        <a:pt x="642" y="537"/>
                        <a:pt x="648" y="531"/>
                        <a:pt x="656" y="531"/>
                      </a:cubicBezTo>
                      <a:cubicBezTo>
                        <a:pt x="771" y="531"/>
                        <a:pt x="879" y="573"/>
                        <a:pt x="991" y="606"/>
                      </a:cubicBezTo>
                      <a:lnTo>
                        <a:pt x="983" y="578"/>
                      </a:lnTo>
                      <a:lnTo>
                        <a:pt x="1036" y="542"/>
                      </a:lnTo>
                      <a:cubicBezTo>
                        <a:pt x="994" y="539"/>
                        <a:pt x="955" y="539"/>
                        <a:pt x="919" y="537"/>
                      </a:cubicBezTo>
                      <a:cubicBezTo>
                        <a:pt x="877" y="528"/>
                        <a:pt x="838" y="517"/>
                        <a:pt x="799" y="509"/>
                      </a:cubicBezTo>
                      <a:cubicBezTo>
                        <a:pt x="773" y="500"/>
                        <a:pt x="746" y="489"/>
                        <a:pt x="726" y="472"/>
                      </a:cubicBezTo>
                      <a:cubicBezTo>
                        <a:pt x="704" y="456"/>
                        <a:pt x="687" y="433"/>
                        <a:pt x="687" y="405"/>
                      </a:cubicBezTo>
                      <a:cubicBezTo>
                        <a:pt x="687" y="378"/>
                        <a:pt x="704" y="355"/>
                        <a:pt x="715" y="333"/>
                      </a:cubicBezTo>
                      <a:cubicBezTo>
                        <a:pt x="771" y="246"/>
                        <a:pt x="829" y="160"/>
                        <a:pt x="885" y="76"/>
                      </a:cubicBezTo>
                      <a:lnTo>
                        <a:pt x="829" y="68"/>
                      </a:lnTo>
                      <a:lnTo>
                        <a:pt x="799" y="1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" name="Google Shape;7419;p57">
                  <a:extLst>
                    <a:ext uri="{FF2B5EF4-FFF2-40B4-BE49-F238E27FC236}">
                      <a16:creationId xmlns:a16="http://schemas.microsoft.com/office/drawing/2014/main" id="{7680BCC7-D1C8-ADD0-69EB-A5E601E4BF03}"/>
                    </a:ext>
                  </a:extLst>
                </p:cNvPr>
                <p:cNvSpPr/>
                <p:nvPr/>
              </p:nvSpPr>
              <p:spPr>
                <a:xfrm>
                  <a:off x="5803017" y="3669060"/>
                  <a:ext cx="20631" cy="20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427" extrusionOk="0">
                      <a:moveTo>
                        <a:pt x="212" y="0"/>
                      </a:moveTo>
                      <a:cubicBezTo>
                        <a:pt x="95" y="0"/>
                        <a:pt x="0" y="95"/>
                        <a:pt x="0" y="215"/>
                      </a:cubicBezTo>
                      <a:cubicBezTo>
                        <a:pt x="0" y="332"/>
                        <a:pt x="95" y="427"/>
                        <a:pt x="212" y="427"/>
                      </a:cubicBezTo>
                      <a:cubicBezTo>
                        <a:pt x="332" y="427"/>
                        <a:pt x="427" y="332"/>
                        <a:pt x="427" y="215"/>
                      </a:cubicBezTo>
                      <a:cubicBezTo>
                        <a:pt x="427" y="98"/>
                        <a:pt x="327" y="3"/>
                        <a:pt x="212" y="0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" name="Google Shape;7420;p57">
                  <a:extLst>
                    <a:ext uri="{FF2B5EF4-FFF2-40B4-BE49-F238E27FC236}">
                      <a16:creationId xmlns:a16="http://schemas.microsoft.com/office/drawing/2014/main" id="{CA4A5A48-C352-DE80-A808-E73991D9DDEE}"/>
                    </a:ext>
                  </a:extLst>
                </p:cNvPr>
                <p:cNvSpPr/>
                <p:nvPr/>
              </p:nvSpPr>
              <p:spPr>
                <a:xfrm>
                  <a:off x="5805283" y="3672435"/>
                  <a:ext cx="15907" cy="13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288" extrusionOk="0">
                      <a:moveTo>
                        <a:pt x="166" y="1"/>
                      </a:moveTo>
                      <a:cubicBezTo>
                        <a:pt x="144" y="1"/>
                        <a:pt x="121" y="12"/>
                        <a:pt x="109" y="36"/>
                      </a:cubicBezTo>
                      <a:lnTo>
                        <a:pt x="98" y="58"/>
                      </a:lnTo>
                      <a:lnTo>
                        <a:pt x="76" y="61"/>
                      </a:lnTo>
                      <a:cubicBezTo>
                        <a:pt x="23" y="67"/>
                        <a:pt x="1" y="131"/>
                        <a:pt x="40" y="170"/>
                      </a:cubicBezTo>
                      <a:lnTo>
                        <a:pt x="56" y="187"/>
                      </a:lnTo>
                      <a:lnTo>
                        <a:pt x="51" y="212"/>
                      </a:lnTo>
                      <a:cubicBezTo>
                        <a:pt x="42" y="253"/>
                        <a:pt x="77" y="288"/>
                        <a:pt x="117" y="288"/>
                      </a:cubicBezTo>
                      <a:cubicBezTo>
                        <a:pt x="126" y="288"/>
                        <a:pt x="136" y="286"/>
                        <a:pt x="146" y="282"/>
                      </a:cubicBezTo>
                      <a:lnTo>
                        <a:pt x="165" y="270"/>
                      </a:lnTo>
                      <a:lnTo>
                        <a:pt x="188" y="282"/>
                      </a:lnTo>
                      <a:cubicBezTo>
                        <a:pt x="197" y="286"/>
                        <a:pt x="206" y="288"/>
                        <a:pt x="215" y="288"/>
                      </a:cubicBezTo>
                      <a:cubicBezTo>
                        <a:pt x="253" y="288"/>
                        <a:pt x="286" y="253"/>
                        <a:pt x="280" y="212"/>
                      </a:cubicBezTo>
                      <a:lnTo>
                        <a:pt x="274" y="187"/>
                      </a:lnTo>
                      <a:lnTo>
                        <a:pt x="291" y="170"/>
                      </a:lnTo>
                      <a:cubicBezTo>
                        <a:pt x="330" y="134"/>
                        <a:pt x="310" y="67"/>
                        <a:pt x="257" y="61"/>
                      </a:cubicBezTo>
                      <a:lnTo>
                        <a:pt x="232" y="58"/>
                      </a:lnTo>
                      <a:lnTo>
                        <a:pt x="221" y="36"/>
                      </a:lnTo>
                      <a:cubicBezTo>
                        <a:pt x="211" y="12"/>
                        <a:pt x="189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" name="Google Shape;7421;p57">
                  <a:extLst>
                    <a:ext uri="{FF2B5EF4-FFF2-40B4-BE49-F238E27FC236}">
                      <a16:creationId xmlns:a16="http://schemas.microsoft.com/office/drawing/2014/main" id="{3E4154F7-EEAD-49CD-49B4-71D7ABECBF99}"/>
                    </a:ext>
                  </a:extLst>
                </p:cNvPr>
                <p:cNvSpPr/>
                <p:nvPr/>
              </p:nvSpPr>
              <p:spPr>
                <a:xfrm>
                  <a:off x="5807982" y="3674170"/>
                  <a:ext cx="10556" cy="10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" h="218" extrusionOk="0">
                      <a:moveTo>
                        <a:pt x="109" y="0"/>
                      </a:moveTo>
                      <a:cubicBezTo>
                        <a:pt x="51" y="0"/>
                        <a:pt x="0" y="45"/>
                        <a:pt x="0" y="109"/>
                      </a:cubicBezTo>
                      <a:cubicBezTo>
                        <a:pt x="0" y="167"/>
                        <a:pt x="51" y="218"/>
                        <a:pt x="109" y="218"/>
                      </a:cubicBezTo>
                      <a:cubicBezTo>
                        <a:pt x="171" y="218"/>
                        <a:pt x="218" y="170"/>
                        <a:pt x="218" y="109"/>
                      </a:cubicBezTo>
                      <a:cubicBezTo>
                        <a:pt x="218" y="50"/>
                        <a:pt x="171" y="0"/>
                        <a:pt x="109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" name="Google Shape;7422;p57">
                  <a:extLst>
                    <a:ext uri="{FF2B5EF4-FFF2-40B4-BE49-F238E27FC236}">
                      <a16:creationId xmlns:a16="http://schemas.microsoft.com/office/drawing/2014/main" id="{B625F10A-C172-8F5B-EE7B-7FBD591F9F71}"/>
                    </a:ext>
                  </a:extLst>
                </p:cNvPr>
                <p:cNvSpPr/>
                <p:nvPr/>
              </p:nvSpPr>
              <p:spPr>
                <a:xfrm>
                  <a:off x="5812706" y="3663662"/>
                  <a:ext cx="1109" cy="31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654" extrusionOk="0">
                      <a:moveTo>
                        <a:pt x="0" y="0"/>
                      </a:moveTo>
                      <a:lnTo>
                        <a:pt x="0" y="653"/>
                      </a:lnTo>
                      <a:lnTo>
                        <a:pt x="22" y="65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" name="Google Shape;7423;p57">
                  <a:extLst>
                    <a:ext uri="{FF2B5EF4-FFF2-40B4-BE49-F238E27FC236}">
                      <a16:creationId xmlns:a16="http://schemas.microsoft.com/office/drawing/2014/main" id="{CB1598C2-8644-E401-A076-4BD28EA0E1A3}"/>
                    </a:ext>
                  </a:extLst>
                </p:cNvPr>
                <p:cNvSpPr/>
                <p:nvPr/>
              </p:nvSpPr>
              <p:spPr>
                <a:xfrm>
                  <a:off x="5811742" y="3661251"/>
                  <a:ext cx="3133" cy="2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2" extrusionOk="0">
                      <a:moveTo>
                        <a:pt x="31" y="0"/>
                      </a:moveTo>
                      <a:cubicBezTo>
                        <a:pt x="14" y="0"/>
                        <a:pt x="1" y="14"/>
                        <a:pt x="1" y="31"/>
                      </a:cubicBezTo>
                      <a:cubicBezTo>
                        <a:pt x="1" y="48"/>
                        <a:pt x="14" y="62"/>
                        <a:pt x="31" y="62"/>
                      </a:cubicBezTo>
                      <a:cubicBezTo>
                        <a:pt x="48" y="62"/>
                        <a:pt x="65" y="48"/>
                        <a:pt x="65" y="31"/>
                      </a:cubicBezTo>
                      <a:cubicBezTo>
                        <a:pt x="65" y="14"/>
                        <a:pt x="48" y="0"/>
                        <a:pt x="31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" name="Google Shape;7424;p57">
                  <a:extLst>
                    <a:ext uri="{FF2B5EF4-FFF2-40B4-BE49-F238E27FC236}">
                      <a16:creationId xmlns:a16="http://schemas.microsoft.com/office/drawing/2014/main" id="{B5083D3C-3863-129E-05CF-C162402654D1}"/>
                    </a:ext>
                  </a:extLst>
                </p:cNvPr>
                <p:cNvSpPr/>
                <p:nvPr/>
              </p:nvSpPr>
              <p:spPr>
                <a:xfrm>
                  <a:off x="5812561" y="3662023"/>
                  <a:ext cx="1398" cy="1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" h="29" extrusionOk="0">
                      <a:moveTo>
                        <a:pt x="14" y="1"/>
                      </a:moveTo>
                      <a:cubicBezTo>
                        <a:pt x="6" y="1"/>
                        <a:pt x="0" y="7"/>
                        <a:pt x="0" y="15"/>
                      </a:cubicBezTo>
                      <a:cubicBezTo>
                        <a:pt x="0" y="23"/>
                        <a:pt x="6" y="29"/>
                        <a:pt x="14" y="29"/>
                      </a:cubicBezTo>
                      <a:cubicBezTo>
                        <a:pt x="23" y="29"/>
                        <a:pt x="28" y="23"/>
                        <a:pt x="28" y="15"/>
                      </a:cubicBezTo>
                      <a:cubicBezTo>
                        <a:pt x="28" y="7"/>
                        <a:pt x="2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7425;p57">
                  <a:extLst>
                    <a:ext uri="{FF2B5EF4-FFF2-40B4-BE49-F238E27FC236}">
                      <a16:creationId xmlns:a16="http://schemas.microsoft.com/office/drawing/2014/main" id="{5538FAC5-7F14-5212-E238-6476B9BED7C1}"/>
                    </a:ext>
                  </a:extLst>
                </p:cNvPr>
                <p:cNvSpPr/>
                <p:nvPr/>
              </p:nvSpPr>
              <p:spPr>
                <a:xfrm>
                  <a:off x="5811886" y="3694849"/>
                  <a:ext cx="3133" cy="3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3" extrusionOk="0">
                      <a:moveTo>
                        <a:pt x="34" y="1"/>
                      </a:moveTo>
                      <a:cubicBezTo>
                        <a:pt x="20" y="1"/>
                        <a:pt x="0" y="15"/>
                        <a:pt x="0" y="31"/>
                      </a:cubicBezTo>
                      <a:cubicBezTo>
                        <a:pt x="0" y="45"/>
                        <a:pt x="20" y="62"/>
                        <a:pt x="34" y="62"/>
                      </a:cubicBezTo>
                      <a:cubicBezTo>
                        <a:pt x="48" y="62"/>
                        <a:pt x="64" y="48"/>
                        <a:pt x="64" y="31"/>
                      </a:cubicBezTo>
                      <a:cubicBezTo>
                        <a:pt x="64" y="15"/>
                        <a:pt x="48" y="1"/>
                        <a:pt x="3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" name="Google Shape;7426;p57">
                  <a:extLst>
                    <a:ext uri="{FF2B5EF4-FFF2-40B4-BE49-F238E27FC236}">
                      <a16:creationId xmlns:a16="http://schemas.microsoft.com/office/drawing/2014/main" id="{B6E7A1A7-97D5-12A2-FE51-E1CF92A2B40E}"/>
                    </a:ext>
                  </a:extLst>
                </p:cNvPr>
                <p:cNvSpPr/>
                <p:nvPr/>
              </p:nvSpPr>
              <p:spPr>
                <a:xfrm>
                  <a:off x="5812561" y="3695669"/>
                  <a:ext cx="1398" cy="1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" h="29" extrusionOk="0">
                      <a:moveTo>
                        <a:pt x="14" y="0"/>
                      </a:moveTo>
                      <a:cubicBezTo>
                        <a:pt x="9" y="0"/>
                        <a:pt x="0" y="9"/>
                        <a:pt x="0" y="14"/>
                      </a:cubicBezTo>
                      <a:cubicBezTo>
                        <a:pt x="0" y="23"/>
                        <a:pt x="9" y="28"/>
                        <a:pt x="14" y="28"/>
                      </a:cubicBezTo>
                      <a:cubicBezTo>
                        <a:pt x="23" y="28"/>
                        <a:pt x="28" y="23"/>
                        <a:pt x="28" y="14"/>
                      </a:cubicBezTo>
                      <a:cubicBezTo>
                        <a:pt x="28" y="9"/>
                        <a:pt x="23" y="0"/>
                        <a:pt x="14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7427;p57">
                  <a:extLst>
                    <a:ext uri="{FF2B5EF4-FFF2-40B4-BE49-F238E27FC236}">
                      <a16:creationId xmlns:a16="http://schemas.microsoft.com/office/drawing/2014/main" id="{FF27A258-7977-7840-554A-03663A9EF180}"/>
                    </a:ext>
                  </a:extLst>
                </p:cNvPr>
                <p:cNvSpPr/>
                <p:nvPr/>
              </p:nvSpPr>
              <p:spPr>
                <a:xfrm>
                  <a:off x="5797618" y="3678846"/>
                  <a:ext cx="31524" cy="1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" h="21" extrusionOk="0">
                      <a:moveTo>
                        <a:pt x="1" y="1"/>
                      </a:moveTo>
                      <a:lnTo>
                        <a:pt x="1" y="20"/>
                      </a:lnTo>
                      <a:lnTo>
                        <a:pt x="653" y="20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" name="Google Shape;7428;p57">
                  <a:extLst>
                    <a:ext uri="{FF2B5EF4-FFF2-40B4-BE49-F238E27FC236}">
                      <a16:creationId xmlns:a16="http://schemas.microsoft.com/office/drawing/2014/main" id="{8AB56F57-B09E-DE06-0920-C43BB423BFBB}"/>
                    </a:ext>
                  </a:extLst>
                </p:cNvPr>
                <p:cNvSpPr/>
                <p:nvPr/>
              </p:nvSpPr>
              <p:spPr>
                <a:xfrm>
                  <a:off x="5828709" y="3678026"/>
                  <a:ext cx="3133" cy="3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3" extrusionOk="0">
                      <a:moveTo>
                        <a:pt x="34" y="1"/>
                      </a:moveTo>
                      <a:cubicBezTo>
                        <a:pt x="20" y="1"/>
                        <a:pt x="0" y="18"/>
                        <a:pt x="0" y="32"/>
                      </a:cubicBezTo>
                      <a:cubicBezTo>
                        <a:pt x="0" y="46"/>
                        <a:pt x="14" y="62"/>
                        <a:pt x="34" y="62"/>
                      </a:cubicBezTo>
                      <a:cubicBezTo>
                        <a:pt x="50" y="62"/>
                        <a:pt x="64" y="46"/>
                        <a:pt x="64" y="32"/>
                      </a:cubicBezTo>
                      <a:cubicBezTo>
                        <a:pt x="64" y="18"/>
                        <a:pt x="50" y="1"/>
                        <a:pt x="3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7429;p57">
                  <a:extLst>
                    <a:ext uri="{FF2B5EF4-FFF2-40B4-BE49-F238E27FC236}">
                      <a16:creationId xmlns:a16="http://schemas.microsoft.com/office/drawing/2014/main" id="{10415B16-5009-956C-F467-610A2A406E35}"/>
                    </a:ext>
                  </a:extLst>
                </p:cNvPr>
                <p:cNvSpPr/>
                <p:nvPr/>
              </p:nvSpPr>
              <p:spPr>
                <a:xfrm>
                  <a:off x="5829625" y="3678846"/>
                  <a:ext cx="1398" cy="1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" h="29" extrusionOk="0">
                      <a:moveTo>
                        <a:pt x="15" y="1"/>
                      </a:moveTo>
                      <a:cubicBezTo>
                        <a:pt x="6" y="1"/>
                        <a:pt x="1" y="9"/>
                        <a:pt x="1" y="15"/>
                      </a:cubicBezTo>
                      <a:cubicBezTo>
                        <a:pt x="1" y="23"/>
                        <a:pt x="6" y="29"/>
                        <a:pt x="15" y="29"/>
                      </a:cubicBezTo>
                      <a:cubicBezTo>
                        <a:pt x="20" y="29"/>
                        <a:pt x="28" y="23"/>
                        <a:pt x="26" y="15"/>
                      </a:cubicBezTo>
                      <a:cubicBezTo>
                        <a:pt x="26" y="9"/>
                        <a:pt x="20" y="1"/>
                        <a:pt x="15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" name="Google Shape;7430;p57">
                  <a:extLst>
                    <a:ext uri="{FF2B5EF4-FFF2-40B4-BE49-F238E27FC236}">
                      <a16:creationId xmlns:a16="http://schemas.microsoft.com/office/drawing/2014/main" id="{15AD10F7-1609-B894-CFEA-8B68AD325BD2}"/>
                    </a:ext>
                  </a:extLst>
                </p:cNvPr>
                <p:cNvSpPr/>
                <p:nvPr/>
              </p:nvSpPr>
              <p:spPr>
                <a:xfrm>
                  <a:off x="5794919" y="3678026"/>
                  <a:ext cx="3133" cy="3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3" extrusionOk="0">
                      <a:moveTo>
                        <a:pt x="32" y="1"/>
                      </a:moveTo>
                      <a:cubicBezTo>
                        <a:pt x="18" y="1"/>
                        <a:pt x="1" y="18"/>
                        <a:pt x="1" y="32"/>
                      </a:cubicBezTo>
                      <a:cubicBezTo>
                        <a:pt x="1" y="46"/>
                        <a:pt x="15" y="62"/>
                        <a:pt x="32" y="62"/>
                      </a:cubicBezTo>
                      <a:cubicBezTo>
                        <a:pt x="51" y="62"/>
                        <a:pt x="65" y="46"/>
                        <a:pt x="65" y="32"/>
                      </a:cubicBezTo>
                      <a:cubicBezTo>
                        <a:pt x="65" y="18"/>
                        <a:pt x="51" y="1"/>
                        <a:pt x="32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" name="Google Shape;7431;p57">
                  <a:extLst>
                    <a:ext uri="{FF2B5EF4-FFF2-40B4-BE49-F238E27FC236}">
                      <a16:creationId xmlns:a16="http://schemas.microsoft.com/office/drawing/2014/main" id="{A84D29B5-B42E-1FE1-0059-F4A500420C28}"/>
                    </a:ext>
                  </a:extLst>
                </p:cNvPr>
                <p:cNvSpPr/>
                <p:nvPr/>
              </p:nvSpPr>
              <p:spPr>
                <a:xfrm>
                  <a:off x="5795738" y="3678846"/>
                  <a:ext cx="1398" cy="1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" h="29" extrusionOk="0">
                      <a:moveTo>
                        <a:pt x="15" y="1"/>
                      </a:moveTo>
                      <a:cubicBezTo>
                        <a:pt x="9" y="1"/>
                        <a:pt x="1" y="9"/>
                        <a:pt x="1" y="15"/>
                      </a:cubicBezTo>
                      <a:cubicBezTo>
                        <a:pt x="1" y="23"/>
                        <a:pt x="9" y="29"/>
                        <a:pt x="15" y="29"/>
                      </a:cubicBezTo>
                      <a:cubicBezTo>
                        <a:pt x="23" y="29"/>
                        <a:pt x="28" y="23"/>
                        <a:pt x="28" y="15"/>
                      </a:cubicBezTo>
                      <a:cubicBezTo>
                        <a:pt x="28" y="9"/>
                        <a:pt x="23" y="1"/>
                        <a:pt x="15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" name="Google Shape;7432;p57">
                  <a:extLst>
                    <a:ext uri="{FF2B5EF4-FFF2-40B4-BE49-F238E27FC236}">
                      <a16:creationId xmlns:a16="http://schemas.microsoft.com/office/drawing/2014/main" id="{5482BFB3-145F-7129-A3AA-5DC01D260E4D}"/>
                    </a:ext>
                  </a:extLst>
                </p:cNvPr>
                <p:cNvSpPr/>
                <p:nvPr/>
              </p:nvSpPr>
              <p:spPr>
                <a:xfrm>
                  <a:off x="5804222" y="3670506"/>
                  <a:ext cx="17787" cy="17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" h="369" extrusionOk="0">
                      <a:moveTo>
                        <a:pt x="355" y="1"/>
                      </a:moveTo>
                      <a:lnTo>
                        <a:pt x="0" y="352"/>
                      </a:lnTo>
                      <a:lnTo>
                        <a:pt x="17" y="369"/>
                      </a:lnTo>
                      <a:lnTo>
                        <a:pt x="369" y="15"/>
                      </a:lnTo>
                      <a:lnTo>
                        <a:pt x="355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" name="Google Shape;7433;p57">
                  <a:extLst>
                    <a:ext uri="{FF2B5EF4-FFF2-40B4-BE49-F238E27FC236}">
                      <a16:creationId xmlns:a16="http://schemas.microsoft.com/office/drawing/2014/main" id="{8A5CCB8F-A061-6B6E-2BB7-E300458218A7}"/>
                    </a:ext>
                  </a:extLst>
                </p:cNvPr>
                <p:cNvSpPr/>
                <p:nvPr/>
              </p:nvSpPr>
              <p:spPr>
                <a:xfrm>
                  <a:off x="5821045" y="3669157"/>
                  <a:ext cx="2699" cy="2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" h="54" extrusionOk="0">
                      <a:moveTo>
                        <a:pt x="29" y="1"/>
                      </a:moveTo>
                      <a:cubicBezTo>
                        <a:pt x="22" y="1"/>
                        <a:pt x="15" y="4"/>
                        <a:pt x="11" y="9"/>
                      </a:cubicBezTo>
                      <a:cubicBezTo>
                        <a:pt x="0" y="18"/>
                        <a:pt x="0" y="34"/>
                        <a:pt x="11" y="45"/>
                      </a:cubicBezTo>
                      <a:cubicBezTo>
                        <a:pt x="14" y="51"/>
                        <a:pt x="20" y="54"/>
                        <a:pt x="26" y="54"/>
                      </a:cubicBezTo>
                      <a:cubicBezTo>
                        <a:pt x="32" y="54"/>
                        <a:pt x="39" y="51"/>
                        <a:pt x="45" y="45"/>
                      </a:cubicBezTo>
                      <a:cubicBezTo>
                        <a:pt x="56" y="34"/>
                        <a:pt x="56" y="18"/>
                        <a:pt x="45" y="9"/>
                      </a:cubicBezTo>
                      <a:cubicBezTo>
                        <a:pt x="42" y="4"/>
                        <a:pt x="36" y="1"/>
                        <a:pt x="29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" name="Google Shape;7434;p57">
                  <a:extLst>
                    <a:ext uri="{FF2B5EF4-FFF2-40B4-BE49-F238E27FC236}">
                      <a16:creationId xmlns:a16="http://schemas.microsoft.com/office/drawing/2014/main" id="{307870C8-F2C4-B395-157D-32DE224D35AB}"/>
                    </a:ext>
                  </a:extLst>
                </p:cNvPr>
                <p:cNvSpPr/>
                <p:nvPr/>
              </p:nvSpPr>
              <p:spPr>
                <a:xfrm>
                  <a:off x="5821961" y="3669976"/>
                  <a:ext cx="1109" cy="1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21" extrusionOk="0">
                      <a:moveTo>
                        <a:pt x="12" y="1"/>
                      </a:moveTo>
                      <a:cubicBezTo>
                        <a:pt x="6" y="1"/>
                        <a:pt x="1" y="3"/>
                        <a:pt x="1" y="9"/>
                      </a:cubicBezTo>
                      <a:cubicBezTo>
                        <a:pt x="1" y="17"/>
                        <a:pt x="6" y="20"/>
                        <a:pt x="12" y="20"/>
                      </a:cubicBezTo>
                      <a:cubicBezTo>
                        <a:pt x="17" y="20"/>
                        <a:pt x="23" y="17"/>
                        <a:pt x="23" y="9"/>
                      </a:cubicBezTo>
                      <a:cubicBezTo>
                        <a:pt x="23" y="3"/>
                        <a:pt x="17" y="1"/>
                        <a:pt x="1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7435;p57">
                  <a:extLst>
                    <a:ext uri="{FF2B5EF4-FFF2-40B4-BE49-F238E27FC236}">
                      <a16:creationId xmlns:a16="http://schemas.microsoft.com/office/drawing/2014/main" id="{3EA0F9CF-C89B-7FF9-59B6-730BA43110E0}"/>
                    </a:ext>
                  </a:extLst>
                </p:cNvPr>
                <p:cNvSpPr/>
                <p:nvPr/>
              </p:nvSpPr>
              <p:spPr>
                <a:xfrm>
                  <a:off x="5802872" y="3687329"/>
                  <a:ext cx="2748" cy="2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4" extrusionOk="0">
                      <a:moveTo>
                        <a:pt x="29" y="0"/>
                      </a:moveTo>
                      <a:cubicBezTo>
                        <a:pt x="23" y="0"/>
                        <a:pt x="16" y="3"/>
                        <a:pt x="12" y="9"/>
                      </a:cubicBezTo>
                      <a:cubicBezTo>
                        <a:pt x="0" y="17"/>
                        <a:pt x="0" y="34"/>
                        <a:pt x="12" y="45"/>
                      </a:cubicBezTo>
                      <a:cubicBezTo>
                        <a:pt x="14" y="51"/>
                        <a:pt x="20" y="53"/>
                        <a:pt x="26" y="53"/>
                      </a:cubicBezTo>
                      <a:cubicBezTo>
                        <a:pt x="32" y="53"/>
                        <a:pt x="39" y="51"/>
                        <a:pt x="45" y="45"/>
                      </a:cubicBezTo>
                      <a:cubicBezTo>
                        <a:pt x="56" y="34"/>
                        <a:pt x="56" y="17"/>
                        <a:pt x="45" y="9"/>
                      </a:cubicBezTo>
                      <a:cubicBezTo>
                        <a:pt x="42" y="3"/>
                        <a:pt x="36" y="0"/>
                        <a:pt x="29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" name="Google Shape;7436;p57">
                  <a:extLst>
                    <a:ext uri="{FF2B5EF4-FFF2-40B4-BE49-F238E27FC236}">
                      <a16:creationId xmlns:a16="http://schemas.microsoft.com/office/drawing/2014/main" id="{9C349B39-8BE4-936D-B3B0-AD24A5B9E5EE}"/>
                    </a:ext>
                  </a:extLst>
                </p:cNvPr>
                <p:cNvSpPr/>
                <p:nvPr/>
              </p:nvSpPr>
              <p:spPr>
                <a:xfrm>
                  <a:off x="5803692" y="3688149"/>
                  <a:ext cx="1109" cy="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20" extrusionOk="0">
                      <a:moveTo>
                        <a:pt x="11" y="0"/>
                      </a:moveTo>
                      <a:cubicBezTo>
                        <a:pt x="6" y="0"/>
                        <a:pt x="0" y="3"/>
                        <a:pt x="0" y="11"/>
                      </a:cubicBezTo>
                      <a:cubicBezTo>
                        <a:pt x="0" y="17"/>
                        <a:pt x="6" y="20"/>
                        <a:pt x="11" y="20"/>
                      </a:cubicBezTo>
                      <a:cubicBezTo>
                        <a:pt x="17" y="20"/>
                        <a:pt x="22" y="17"/>
                        <a:pt x="22" y="11"/>
                      </a:cubicBezTo>
                      <a:cubicBezTo>
                        <a:pt x="22" y="3"/>
                        <a:pt x="17" y="0"/>
                        <a:pt x="11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" name="Google Shape;7437;p57">
                  <a:extLst>
                    <a:ext uri="{FF2B5EF4-FFF2-40B4-BE49-F238E27FC236}">
                      <a16:creationId xmlns:a16="http://schemas.microsoft.com/office/drawing/2014/main" id="{7406453F-3ABE-EA90-1295-620516E0D230}"/>
                    </a:ext>
                  </a:extLst>
                </p:cNvPr>
                <p:cNvSpPr/>
                <p:nvPr/>
              </p:nvSpPr>
              <p:spPr>
                <a:xfrm>
                  <a:off x="5804367" y="3670506"/>
                  <a:ext cx="17642" cy="17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69" extrusionOk="0">
                      <a:moveTo>
                        <a:pt x="14" y="1"/>
                      </a:moveTo>
                      <a:lnTo>
                        <a:pt x="0" y="17"/>
                      </a:lnTo>
                      <a:lnTo>
                        <a:pt x="352" y="369"/>
                      </a:lnTo>
                      <a:lnTo>
                        <a:pt x="366" y="355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7438;p57">
                  <a:extLst>
                    <a:ext uri="{FF2B5EF4-FFF2-40B4-BE49-F238E27FC236}">
                      <a16:creationId xmlns:a16="http://schemas.microsoft.com/office/drawing/2014/main" id="{4241F7C8-94EE-9DA9-6DC7-4797BEB87EB8}"/>
                    </a:ext>
                  </a:extLst>
                </p:cNvPr>
                <p:cNvSpPr/>
                <p:nvPr/>
              </p:nvSpPr>
              <p:spPr>
                <a:xfrm>
                  <a:off x="5821045" y="3687329"/>
                  <a:ext cx="2699" cy="2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" h="54" extrusionOk="0">
                      <a:moveTo>
                        <a:pt x="29" y="0"/>
                      </a:moveTo>
                      <a:cubicBezTo>
                        <a:pt x="22" y="0"/>
                        <a:pt x="15" y="3"/>
                        <a:pt x="11" y="9"/>
                      </a:cubicBezTo>
                      <a:cubicBezTo>
                        <a:pt x="0" y="17"/>
                        <a:pt x="0" y="34"/>
                        <a:pt x="11" y="45"/>
                      </a:cubicBezTo>
                      <a:cubicBezTo>
                        <a:pt x="15" y="51"/>
                        <a:pt x="22" y="53"/>
                        <a:pt x="29" y="53"/>
                      </a:cubicBezTo>
                      <a:cubicBezTo>
                        <a:pt x="36" y="53"/>
                        <a:pt x="42" y="51"/>
                        <a:pt x="45" y="45"/>
                      </a:cubicBezTo>
                      <a:cubicBezTo>
                        <a:pt x="56" y="37"/>
                        <a:pt x="56" y="20"/>
                        <a:pt x="45" y="9"/>
                      </a:cubicBezTo>
                      <a:cubicBezTo>
                        <a:pt x="42" y="3"/>
                        <a:pt x="36" y="0"/>
                        <a:pt x="29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" name="Google Shape;7439;p57">
                  <a:extLst>
                    <a:ext uri="{FF2B5EF4-FFF2-40B4-BE49-F238E27FC236}">
                      <a16:creationId xmlns:a16="http://schemas.microsoft.com/office/drawing/2014/main" id="{FB189368-EB66-9BA9-F1C4-3E261FD88890}"/>
                    </a:ext>
                  </a:extLst>
                </p:cNvPr>
                <p:cNvSpPr/>
                <p:nvPr/>
              </p:nvSpPr>
              <p:spPr>
                <a:xfrm>
                  <a:off x="5821961" y="3688149"/>
                  <a:ext cx="1109" cy="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20" extrusionOk="0">
                      <a:moveTo>
                        <a:pt x="12" y="0"/>
                      </a:moveTo>
                      <a:cubicBezTo>
                        <a:pt x="6" y="0"/>
                        <a:pt x="1" y="3"/>
                        <a:pt x="1" y="11"/>
                      </a:cubicBezTo>
                      <a:cubicBezTo>
                        <a:pt x="1" y="17"/>
                        <a:pt x="6" y="20"/>
                        <a:pt x="12" y="20"/>
                      </a:cubicBezTo>
                      <a:cubicBezTo>
                        <a:pt x="17" y="20"/>
                        <a:pt x="23" y="17"/>
                        <a:pt x="23" y="11"/>
                      </a:cubicBezTo>
                      <a:cubicBezTo>
                        <a:pt x="23" y="3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" name="Google Shape;7440;p57">
                  <a:extLst>
                    <a:ext uri="{FF2B5EF4-FFF2-40B4-BE49-F238E27FC236}">
                      <a16:creationId xmlns:a16="http://schemas.microsoft.com/office/drawing/2014/main" id="{2999BBDD-5ED3-9C06-86BC-8E21C78F2550}"/>
                    </a:ext>
                  </a:extLst>
                </p:cNvPr>
                <p:cNvSpPr/>
                <p:nvPr/>
              </p:nvSpPr>
              <p:spPr>
                <a:xfrm>
                  <a:off x="5802872" y="3669157"/>
                  <a:ext cx="2748" cy="2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0" extrusionOk="0">
                      <a:moveTo>
                        <a:pt x="29" y="1"/>
                      </a:moveTo>
                      <a:cubicBezTo>
                        <a:pt x="23" y="1"/>
                        <a:pt x="16" y="4"/>
                        <a:pt x="12" y="9"/>
                      </a:cubicBezTo>
                      <a:cubicBezTo>
                        <a:pt x="0" y="18"/>
                        <a:pt x="0" y="34"/>
                        <a:pt x="12" y="45"/>
                      </a:cubicBezTo>
                      <a:cubicBezTo>
                        <a:pt x="16" y="48"/>
                        <a:pt x="21" y="50"/>
                        <a:pt x="27" y="50"/>
                      </a:cubicBezTo>
                      <a:cubicBezTo>
                        <a:pt x="33" y="50"/>
                        <a:pt x="39" y="48"/>
                        <a:pt x="45" y="45"/>
                      </a:cubicBezTo>
                      <a:cubicBezTo>
                        <a:pt x="56" y="37"/>
                        <a:pt x="56" y="20"/>
                        <a:pt x="45" y="9"/>
                      </a:cubicBezTo>
                      <a:cubicBezTo>
                        <a:pt x="42" y="4"/>
                        <a:pt x="36" y="1"/>
                        <a:pt x="29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" name="Google Shape;7441;p57">
                  <a:extLst>
                    <a:ext uri="{FF2B5EF4-FFF2-40B4-BE49-F238E27FC236}">
                      <a16:creationId xmlns:a16="http://schemas.microsoft.com/office/drawing/2014/main" id="{8B1CA0CB-E6C6-5872-B14F-6931A02A20CB}"/>
                    </a:ext>
                  </a:extLst>
                </p:cNvPr>
                <p:cNvSpPr/>
                <p:nvPr/>
              </p:nvSpPr>
              <p:spPr>
                <a:xfrm>
                  <a:off x="5803692" y="3669976"/>
                  <a:ext cx="1109" cy="1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21" extrusionOk="0">
                      <a:moveTo>
                        <a:pt x="11" y="1"/>
                      </a:moveTo>
                      <a:cubicBezTo>
                        <a:pt x="6" y="1"/>
                        <a:pt x="0" y="3"/>
                        <a:pt x="0" y="9"/>
                      </a:cubicBezTo>
                      <a:cubicBezTo>
                        <a:pt x="0" y="17"/>
                        <a:pt x="6" y="20"/>
                        <a:pt x="11" y="20"/>
                      </a:cubicBezTo>
                      <a:cubicBezTo>
                        <a:pt x="17" y="20"/>
                        <a:pt x="22" y="17"/>
                        <a:pt x="22" y="9"/>
                      </a:cubicBezTo>
                      <a:cubicBezTo>
                        <a:pt x="22" y="3"/>
                        <a:pt x="17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" name="Google Shape;7442;p57">
                  <a:extLst>
                    <a:ext uri="{FF2B5EF4-FFF2-40B4-BE49-F238E27FC236}">
                      <a16:creationId xmlns:a16="http://schemas.microsoft.com/office/drawing/2014/main" id="{76468EFD-9B12-07D6-8911-822235BBC865}"/>
                    </a:ext>
                  </a:extLst>
                </p:cNvPr>
                <p:cNvSpPr/>
                <p:nvPr/>
              </p:nvSpPr>
              <p:spPr>
                <a:xfrm>
                  <a:off x="5810922" y="3676821"/>
                  <a:ext cx="5061" cy="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07" extrusionOk="0">
                      <a:moveTo>
                        <a:pt x="58" y="1"/>
                      </a:moveTo>
                      <a:cubicBezTo>
                        <a:pt x="57" y="1"/>
                        <a:pt x="55" y="1"/>
                        <a:pt x="54" y="1"/>
                      </a:cubicBezTo>
                      <a:cubicBezTo>
                        <a:pt x="23" y="1"/>
                        <a:pt x="1" y="26"/>
                        <a:pt x="1" y="54"/>
                      </a:cubicBezTo>
                      <a:cubicBezTo>
                        <a:pt x="1" y="82"/>
                        <a:pt x="23" y="107"/>
                        <a:pt x="54" y="107"/>
                      </a:cubicBezTo>
                      <a:cubicBezTo>
                        <a:pt x="82" y="107"/>
                        <a:pt x="104" y="82"/>
                        <a:pt x="104" y="54"/>
                      </a:cubicBezTo>
                      <a:cubicBezTo>
                        <a:pt x="104" y="25"/>
                        <a:pt x="84" y="1"/>
                        <a:pt x="58" y="1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" name="Google Shape;7443;p57">
                  <a:extLst>
                    <a:ext uri="{FF2B5EF4-FFF2-40B4-BE49-F238E27FC236}">
                      <a16:creationId xmlns:a16="http://schemas.microsoft.com/office/drawing/2014/main" id="{4F69C7AF-20A2-AD0A-10D1-2A3BDDEC2EAF}"/>
                    </a:ext>
                  </a:extLst>
                </p:cNvPr>
                <p:cNvSpPr/>
                <p:nvPr/>
              </p:nvSpPr>
              <p:spPr>
                <a:xfrm>
                  <a:off x="5507820" y="3139595"/>
                  <a:ext cx="407504" cy="111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4" h="2303" extrusionOk="0">
                      <a:moveTo>
                        <a:pt x="4227" y="1"/>
                      </a:moveTo>
                      <a:cubicBezTo>
                        <a:pt x="1892" y="1"/>
                        <a:pt x="1" y="517"/>
                        <a:pt x="1" y="1153"/>
                      </a:cubicBezTo>
                      <a:cubicBezTo>
                        <a:pt x="1" y="1786"/>
                        <a:pt x="1892" y="2302"/>
                        <a:pt x="4227" y="2302"/>
                      </a:cubicBezTo>
                      <a:cubicBezTo>
                        <a:pt x="6562" y="2302"/>
                        <a:pt x="8454" y="1786"/>
                        <a:pt x="8454" y="1153"/>
                      </a:cubicBezTo>
                      <a:cubicBezTo>
                        <a:pt x="8454" y="517"/>
                        <a:pt x="6562" y="1"/>
                        <a:pt x="42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" name="Google Shape;7444;p57">
                  <a:extLst>
                    <a:ext uri="{FF2B5EF4-FFF2-40B4-BE49-F238E27FC236}">
                      <a16:creationId xmlns:a16="http://schemas.microsoft.com/office/drawing/2014/main" id="{3415A6CF-830F-351E-EE78-15E9FABFC1FB}"/>
                    </a:ext>
                  </a:extLst>
                </p:cNvPr>
                <p:cNvSpPr/>
                <p:nvPr/>
              </p:nvSpPr>
              <p:spPr>
                <a:xfrm>
                  <a:off x="5562820" y="3215033"/>
                  <a:ext cx="297940" cy="3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1" h="735" extrusionOk="0">
                      <a:moveTo>
                        <a:pt x="3089" y="1"/>
                      </a:moveTo>
                      <a:cubicBezTo>
                        <a:pt x="1870" y="1"/>
                        <a:pt x="768" y="146"/>
                        <a:pt x="1" y="369"/>
                      </a:cubicBezTo>
                      <a:cubicBezTo>
                        <a:pt x="771" y="589"/>
                        <a:pt x="1870" y="734"/>
                        <a:pt x="3089" y="734"/>
                      </a:cubicBezTo>
                      <a:cubicBezTo>
                        <a:pt x="4311" y="734"/>
                        <a:pt x="5410" y="595"/>
                        <a:pt x="6180" y="369"/>
                      </a:cubicBezTo>
                      <a:cubicBezTo>
                        <a:pt x="5410" y="146"/>
                        <a:pt x="4311" y="1"/>
                        <a:pt x="3089" y="1"/>
                      </a:cubicBezTo>
                      <a:close/>
                    </a:path>
                  </a:pathLst>
                </a:custGeom>
                <a:solidFill>
                  <a:srgbClr val="FBDE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" name="Google Shape;7445;p57">
                  <a:extLst>
                    <a:ext uri="{FF2B5EF4-FFF2-40B4-BE49-F238E27FC236}">
                      <a16:creationId xmlns:a16="http://schemas.microsoft.com/office/drawing/2014/main" id="{C6CFEA45-3A50-83CB-DFE3-EF4F3253660C}"/>
                    </a:ext>
                  </a:extLst>
                </p:cNvPr>
                <p:cNvSpPr/>
                <p:nvPr/>
              </p:nvSpPr>
              <p:spPr>
                <a:xfrm>
                  <a:off x="5560940" y="3210743"/>
                  <a:ext cx="248580" cy="29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7" h="615" extrusionOk="0">
                      <a:moveTo>
                        <a:pt x="2578" y="0"/>
                      </a:moveTo>
                      <a:cubicBezTo>
                        <a:pt x="1560" y="0"/>
                        <a:pt x="642" y="118"/>
                        <a:pt x="1" y="307"/>
                      </a:cubicBezTo>
                      <a:cubicBezTo>
                        <a:pt x="642" y="494"/>
                        <a:pt x="1560" y="614"/>
                        <a:pt x="2578" y="614"/>
                      </a:cubicBezTo>
                      <a:cubicBezTo>
                        <a:pt x="3597" y="614"/>
                        <a:pt x="4509" y="494"/>
                        <a:pt x="5156" y="307"/>
                      </a:cubicBezTo>
                      <a:cubicBezTo>
                        <a:pt x="4514" y="118"/>
                        <a:pt x="3597" y="0"/>
                        <a:pt x="25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" name="Google Shape;7446;p57">
                  <a:extLst>
                    <a:ext uri="{FF2B5EF4-FFF2-40B4-BE49-F238E27FC236}">
                      <a16:creationId xmlns:a16="http://schemas.microsoft.com/office/drawing/2014/main" id="{F53CFD61-6874-C966-55C8-A5B7659F9492}"/>
                    </a:ext>
                  </a:extLst>
                </p:cNvPr>
                <p:cNvSpPr/>
                <p:nvPr/>
              </p:nvSpPr>
              <p:spPr>
                <a:xfrm>
                  <a:off x="5392324" y="2345251"/>
                  <a:ext cx="353565" cy="891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5" h="18489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0" y="3"/>
                        <a:pt x="20" y="6"/>
                        <a:pt x="30" y="9"/>
                      </a:cubicBezTo>
                      <a:lnTo>
                        <a:pt x="30" y="9"/>
                      </a:lnTo>
                      <a:cubicBezTo>
                        <a:pt x="20" y="5"/>
                        <a:pt x="11" y="3"/>
                        <a:pt x="0" y="0"/>
                      </a:cubicBezTo>
                      <a:close/>
                      <a:moveTo>
                        <a:pt x="30" y="9"/>
                      </a:moveTo>
                      <a:lnTo>
                        <a:pt x="30" y="9"/>
                      </a:lnTo>
                      <a:cubicBezTo>
                        <a:pt x="33" y="11"/>
                        <a:pt x="36" y="12"/>
                        <a:pt x="39" y="14"/>
                      </a:cubicBezTo>
                      <a:cubicBezTo>
                        <a:pt x="720" y="1510"/>
                        <a:pt x="1401" y="3008"/>
                        <a:pt x="2079" y="4506"/>
                      </a:cubicBezTo>
                      <a:cubicBezTo>
                        <a:pt x="4171" y="9109"/>
                        <a:pt x="6274" y="13280"/>
                        <a:pt x="6846" y="18488"/>
                      </a:cubicBezTo>
                      <a:cubicBezTo>
                        <a:pt x="6919" y="18486"/>
                        <a:pt x="6994" y="18483"/>
                        <a:pt x="7067" y="18474"/>
                      </a:cubicBezTo>
                      <a:cubicBezTo>
                        <a:pt x="7156" y="18463"/>
                        <a:pt x="7248" y="18449"/>
                        <a:pt x="7335" y="18421"/>
                      </a:cubicBezTo>
                      <a:cubicBezTo>
                        <a:pt x="7329" y="18385"/>
                        <a:pt x="7321" y="18349"/>
                        <a:pt x="7318" y="18310"/>
                      </a:cubicBezTo>
                      <a:cubicBezTo>
                        <a:pt x="6244" y="12038"/>
                        <a:pt x="3359" y="6244"/>
                        <a:pt x="514" y="558"/>
                      </a:cubicBezTo>
                      <a:cubicBezTo>
                        <a:pt x="404" y="334"/>
                        <a:pt x="256" y="86"/>
                        <a:pt x="30" y="9"/>
                      </a:cubicBezTo>
                      <a:close/>
                    </a:path>
                  </a:pathLst>
                </a:custGeom>
                <a:solidFill>
                  <a:srgbClr val="B183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" name="Google Shape;7447;p57">
                  <a:extLst>
                    <a:ext uri="{FF2B5EF4-FFF2-40B4-BE49-F238E27FC236}">
                      <a16:creationId xmlns:a16="http://schemas.microsoft.com/office/drawing/2014/main" id="{49A897B8-4DCD-1BE5-40FD-2B3259E2EE6E}"/>
                    </a:ext>
                  </a:extLst>
                </p:cNvPr>
                <p:cNvSpPr/>
                <p:nvPr/>
              </p:nvSpPr>
              <p:spPr>
                <a:xfrm>
                  <a:off x="5388275" y="2344287"/>
                  <a:ext cx="3953" cy="1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" h="2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8" y="6"/>
                        <a:pt x="56" y="12"/>
                        <a:pt x="81" y="20"/>
                      </a:cubicBezTo>
                      <a:cubicBezTo>
                        <a:pt x="56" y="12"/>
                        <a:pt x="34" y="6"/>
                        <a:pt x="0" y="1"/>
                      </a:cubicBezTo>
                      <a:close/>
                    </a:path>
                  </a:pathLst>
                </a:custGeom>
                <a:solidFill>
                  <a:srgbClr val="B183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" name="Google Shape;7448;p57">
                  <a:extLst>
                    <a:ext uri="{FF2B5EF4-FFF2-40B4-BE49-F238E27FC236}">
                      <a16:creationId xmlns:a16="http://schemas.microsoft.com/office/drawing/2014/main" id="{413F5A3D-8D90-9D70-3788-C04D7889582C}"/>
                    </a:ext>
                  </a:extLst>
                </p:cNvPr>
                <p:cNvSpPr/>
                <p:nvPr/>
              </p:nvSpPr>
              <p:spPr>
                <a:xfrm>
                  <a:off x="5379406" y="2344287"/>
                  <a:ext cx="342961" cy="892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5" h="18513" extrusionOk="0">
                      <a:moveTo>
                        <a:pt x="190" y="1"/>
                      </a:moveTo>
                      <a:cubicBezTo>
                        <a:pt x="0" y="333"/>
                        <a:pt x="157" y="749"/>
                        <a:pt x="316" y="1097"/>
                      </a:cubicBezTo>
                      <a:cubicBezTo>
                        <a:pt x="1814" y="4361"/>
                        <a:pt x="3555" y="7519"/>
                        <a:pt x="4855" y="10873"/>
                      </a:cubicBezTo>
                      <a:cubicBezTo>
                        <a:pt x="5644" y="12890"/>
                        <a:pt x="6266" y="14990"/>
                        <a:pt x="6565" y="17139"/>
                      </a:cubicBezTo>
                      <a:cubicBezTo>
                        <a:pt x="6626" y="17590"/>
                        <a:pt x="6643" y="18048"/>
                        <a:pt x="6654" y="18506"/>
                      </a:cubicBezTo>
                      <a:cubicBezTo>
                        <a:pt x="6737" y="18510"/>
                        <a:pt x="6822" y="18512"/>
                        <a:pt x="6906" y="18512"/>
                      </a:cubicBezTo>
                      <a:cubicBezTo>
                        <a:pt x="6976" y="18512"/>
                        <a:pt x="7045" y="18511"/>
                        <a:pt x="7114" y="18508"/>
                      </a:cubicBezTo>
                      <a:cubicBezTo>
                        <a:pt x="6542" y="13294"/>
                        <a:pt x="4439" y="9129"/>
                        <a:pt x="2347" y="4526"/>
                      </a:cubicBezTo>
                      <a:cubicBezTo>
                        <a:pt x="1669" y="3028"/>
                        <a:pt x="988" y="1530"/>
                        <a:pt x="307" y="32"/>
                      </a:cubicBezTo>
                      <a:cubicBezTo>
                        <a:pt x="293" y="26"/>
                        <a:pt x="282" y="26"/>
                        <a:pt x="268" y="18"/>
                      </a:cubicBezTo>
                      <a:cubicBezTo>
                        <a:pt x="240" y="12"/>
                        <a:pt x="218" y="4"/>
                        <a:pt x="190" y="1"/>
                      </a:cubicBezTo>
                      <a:close/>
                    </a:path>
                  </a:pathLst>
                </a:custGeom>
                <a:solidFill>
                  <a:srgbClr val="B183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" name="Google Shape;7449;p57">
                  <a:extLst>
                    <a:ext uri="{FF2B5EF4-FFF2-40B4-BE49-F238E27FC236}">
                      <a16:creationId xmlns:a16="http://schemas.microsoft.com/office/drawing/2014/main" id="{5554496E-EA8C-12FF-C7B4-D11FDFE6058B}"/>
                    </a:ext>
                  </a:extLst>
                </p:cNvPr>
                <p:cNvSpPr/>
                <p:nvPr/>
              </p:nvSpPr>
              <p:spPr>
                <a:xfrm>
                  <a:off x="5379406" y="2344287"/>
                  <a:ext cx="343105" cy="89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8" h="18517" extrusionOk="0">
                      <a:moveTo>
                        <a:pt x="190" y="1"/>
                      </a:moveTo>
                      <a:lnTo>
                        <a:pt x="190" y="1"/>
                      </a:lnTo>
                      <a:cubicBezTo>
                        <a:pt x="0" y="333"/>
                        <a:pt x="157" y="749"/>
                        <a:pt x="316" y="1097"/>
                      </a:cubicBezTo>
                      <a:cubicBezTo>
                        <a:pt x="1814" y="4361"/>
                        <a:pt x="3555" y="7519"/>
                        <a:pt x="4855" y="10873"/>
                      </a:cubicBezTo>
                      <a:cubicBezTo>
                        <a:pt x="5644" y="12890"/>
                        <a:pt x="6266" y="14990"/>
                        <a:pt x="6565" y="17139"/>
                      </a:cubicBezTo>
                      <a:cubicBezTo>
                        <a:pt x="6626" y="17590"/>
                        <a:pt x="6643" y="18048"/>
                        <a:pt x="6654" y="18506"/>
                      </a:cubicBezTo>
                      <a:cubicBezTo>
                        <a:pt x="6735" y="18513"/>
                        <a:pt x="6817" y="18516"/>
                        <a:pt x="6899" y="18516"/>
                      </a:cubicBezTo>
                      <a:cubicBezTo>
                        <a:pt x="6972" y="18516"/>
                        <a:pt x="7045" y="18514"/>
                        <a:pt x="7117" y="18508"/>
                      </a:cubicBezTo>
                      <a:cubicBezTo>
                        <a:pt x="6852" y="16109"/>
                        <a:pt x="6263" y="13933"/>
                        <a:pt x="5505" y="11835"/>
                      </a:cubicBezTo>
                      <a:cubicBezTo>
                        <a:pt x="4612" y="9369"/>
                        <a:pt x="3476" y="7012"/>
                        <a:pt x="2347" y="4526"/>
                      </a:cubicBezTo>
                      <a:cubicBezTo>
                        <a:pt x="1669" y="3028"/>
                        <a:pt x="988" y="1530"/>
                        <a:pt x="307" y="34"/>
                      </a:cubicBezTo>
                      <a:cubicBezTo>
                        <a:pt x="293" y="26"/>
                        <a:pt x="282" y="26"/>
                        <a:pt x="268" y="20"/>
                      </a:cubicBezTo>
                      <a:cubicBezTo>
                        <a:pt x="240" y="12"/>
                        <a:pt x="218" y="6"/>
                        <a:pt x="19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" name="Google Shape;7450;p57">
                  <a:extLst>
                    <a:ext uri="{FF2B5EF4-FFF2-40B4-BE49-F238E27FC236}">
                      <a16:creationId xmlns:a16="http://schemas.microsoft.com/office/drawing/2014/main" id="{D473ACB3-E55F-CF83-11A2-13E34C104DFF}"/>
                    </a:ext>
                  </a:extLst>
                </p:cNvPr>
                <p:cNvSpPr/>
                <p:nvPr/>
              </p:nvSpPr>
              <p:spPr>
                <a:xfrm>
                  <a:off x="5605190" y="2436018"/>
                  <a:ext cx="194352" cy="382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2" h="7941" extrusionOk="0">
                      <a:moveTo>
                        <a:pt x="4032" y="1"/>
                      </a:moveTo>
                      <a:lnTo>
                        <a:pt x="4032" y="1"/>
                      </a:lnTo>
                      <a:cubicBezTo>
                        <a:pt x="3895" y="112"/>
                        <a:pt x="3783" y="288"/>
                        <a:pt x="3663" y="492"/>
                      </a:cubicBezTo>
                      <a:cubicBezTo>
                        <a:pt x="2408" y="2651"/>
                        <a:pt x="1231" y="4975"/>
                        <a:pt x="148" y="7427"/>
                      </a:cubicBezTo>
                      <a:cubicBezTo>
                        <a:pt x="76" y="7594"/>
                        <a:pt x="0" y="7834"/>
                        <a:pt x="62" y="7940"/>
                      </a:cubicBezTo>
                      <a:cubicBezTo>
                        <a:pt x="288" y="7857"/>
                        <a:pt x="503" y="7505"/>
                        <a:pt x="695" y="7165"/>
                      </a:cubicBezTo>
                      <a:cubicBezTo>
                        <a:pt x="1323" y="6049"/>
                        <a:pt x="1920" y="4883"/>
                        <a:pt x="2497" y="3672"/>
                      </a:cubicBezTo>
                      <a:cubicBezTo>
                        <a:pt x="2905" y="2810"/>
                        <a:pt x="3920" y="1005"/>
                        <a:pt x="4032" y="1"/>
                      </a:cubicBezTo>
                      <a:close/>
                    </a:path>
                  </a:pathLst>
                </a:custGeom>
                <a:solidFill>
                  <a:srgbClr val="B183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" name="Google Shape;7451;p57">
                  <a:extLst>
                    <a:ext uri="{FF2B5EF4-FFF2-40B4-BE49-F238E27FC236}">
                      <a16:creationId xmlns:a16="http://schemas.microsoft.com/office/drawing/2014/main" id="{5045AF18-98E5-97CB-4E5E-D1A295897E8B}"/>
                    </a:ext>
                  </a:extLst>
                </p:cNvPr>
                <p:cNvSpPr/>
                <p:nvPr/>
              </p:nvSpPr>
              <p:spPr>
                <a:xfrm>
                  <a:off x="5607360" y="2436163"/>
                  <a:ext cx="192183" cy="382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87" h="7941" extrusionOk="0">
                      <a:moveTo>
                        <a:pt x="3987" y="0"/>
                      </a:moveTo>
                      <a:lnTo>
                        <a:pt x="3987" y="0"/>
                      </a:lnTo>
                      <a:cubicBezTo>
                        <a:pt x="3973" y="11"/>
                        <a:pt x="3962" y="25"/>
                        <a:pt x="3948" y="39"/>
                      </a:cubicBezTo>
                      <a:cubicBezTo>
                        <a:pt x="3518" y="1063"/>
                        <a:pt x="3007" y="2054"/>
                        <a:pt x="2497" y="3044"/>
                      </a:cubicBezTo>
                      <a:cubicBezTo>
                        <a:pt x="1663" y="4659"/>
                        <a:pt x="829" y="6275"/>
                        <a:pt x="0" y="7887"/>
                      </a:cubicBezTo>
                      <a:cubicBezTo>
                        <a:pt x="3" y="7909"/>
                        <a:pt x="11" y="7923"/>
                        <a:pt x="17" y="7940"/>
                      </a:cubicBezTo>
                      <a:cubicBezTo>
                        <a:pt x="243" y="7859"/>
                        <a:pt x="460" y="7505"/>
                        <a:pt x="650" y="7167"/>
                      </a:cubicBezTo>
                      <a:cubicBezTo>
                        <a:pt x="1278" y="6051"/>
                        <a:pt x="1880" y="4882"/>
                        <a:pt x="2452" y="3672"/>
                      </a:cubicBezTo>
                      <a:cubicBezTo>
                        <a:pt x="2860" y="2810"/>
                        <a:pt x="3869" y="1005"/>
                        <a:pt x="39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" name="Google Shape;7452;p57">
                  <a:extLst>
                    <a:ext uri="{FF2B5EF4-FFF2-40B4-BE49-F238E27FC236}">
                      <a16:creationId xmlns:a16="http://schemas.microsoft.com/office/drawing/2014/main" id="{5B929612-AD20-3940-73F2-481BD2F347B0}"/>
                    </a:ext>
                  </a:extLst>
                </p:cNvPr>
                <p:cNvSpPr/>
                <p:nvPr/>
              </p:nvSpPr>
              <p:spPr>
                <a:xfrm>
                  <a:off x="5532162" y="2038389"/>
                  <a:ext cx="169914" cy="708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5" h="14689" extrusionOk="0">
                      <a:moveTo>
                        <a:pt x="2771" y="0"/>
                      </a:moveTo>
                      <a:lnTo>
                        <a:pt x="2771" y="0"/>
                      </a:lnTo>
                      <a:cubicBezTo>
                        <a:pt x="2573" y="2302"/>
                        <a:pt x="2372" y="4617"/>
                        <a:pt x="1797" y="6855"/>
                      </a:cubicBezTo>
                      <a:cubicBezTo>
                        <a:pt x="1435" y="8244"/>
                        <a:pt x="935" y="9597"/>
                        <a:pt x="662" y="11011"/>
                      </a:cubicBezTo>
                      <a:cubicBezTo>
                        <a:pt x="511" y="11773"/>
                        <a:pt x="1" y="14404"/>
                        <a:pt x="1080" y="14688"/>
                      </a:cubicBezTo>
                      <a:cubicBezTo>
                        <a:pt x="1211" y="13452"/>
                        <a:pt x="997" y="12211"/>
                        <a:pt x="1236" y="10936"/>
                      </a:cubicBezTo>
                      <a:cubicBezTo>
                        <a:pt x="1479" y="9647"/>
                        <a:pt x="1881" y="8395"/>
                        <a:pt x="2255" y="7142"/>
                      </a:cubicBezTo>
                      <a:cubicBezTo>
                        <a:pt x="2941" y="4818"/>
                        <a:pt x="3524" y="2307"/>
                        <a:pt x="2771" y="0"/>
                      </a:cubicBezTo>
                      <a:close/>
                    </a:path>
                  </a:pathLst>
                </a:custGeom>
                <a:solidFill>
                  <a:srgbClr val="B183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" name="Google Shape;7453;p57">
                  <a:extLst>
                    <a:ext uri="{FF2B5EF4-FFF2-40B4-BE49-F238E27FC236}">
                      <a16:creationId xmlns:a16="http://schemas.microsoft.com/office/drawing/2014/main" id="{CFC5085A-2968-26EF-0208-14A2C43640CA}"/>
                    </a:ext>
                  </a:extLst>
                </p:cNvPr>
                <p:cNvSpPr/>
                <p:nvPr/>
              </p:nvSpPr>
              <p:spPr>
                <a:xfrm>
                  <a:off x="5562579" y="2043739"/>
                  <a:ext cx="138148" cy="702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6" h="14575" extrusionOk="0">
                      <a:moveTo>
                        <a:pt x="2168" y="1"/>
                      </a:moveTo>
                      <a:cubicBezTo>
                        <a:pt x="2307" y="2034"/>
                        <a:pt x="2196" y="4088"/>
                        <a:pt x="1643" y="6038"/>
                      </a:cubicBezTo>
                      <a:cubicBezTo>
                        <a:pt x="1091" y="8005"/>
                        <a:pt x="432" y="9868"/>
                        <a:pt x="179" y="11835"/>
                      </a:cubicBezTo>
                      <a:cubicBezTo>
                        <a:pt x="78" y="12613"/>
                        <a:pt x="0" y="13417"/>
                        <a:pt x="0" y="14209"/>
                      </a:cubicBezTo>
                      <a:cubicBezTo>
                        <a:pt x="103" y="14390"/>
                        <a:pt x="246" y="14522"/>
                        <a:pt x="444" y="14575"/>
                      </a:cubicBezTo>
                      <a:cubicBezTo>
                        <a:pt x="578" y="13336"/>
                        <a:pt x="357" y="12100"/>
                        <a:pt x="600" y="10822"/>
                      </a:cubicBezTo>
                      <a:cubicBezTo>
                        <a:pt x="845" y="9536"/>
                        <a:pt x="1247" y="8286"/>
                        <a:pt x="1618" y="7031"/>
                      </a:cubicBezTo>
                      <a:cubicBezTo>
                        <a:pt x="2296" y="4743"/>
                        <a:pt x="2865" y="2274"/>
                        <a:pt x="216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" name="Google Shape;7454;p57">
                  <a:extLst>
                    <a:ext uri="{FF2B5EF4-FFF2-40B4-BE49-F238E27FC236}">
                      <a16:creationId xmlns:a16="http://schemas.microsoft.com/office/drawing/2014/main" id="{A81F6319-BAD5-4657-5835-08FEB062E06F}"/>
                    </a:ext>
                  </a:extLst>
                </p:cNvPr>
                <p:cNvSpPr/>
                <p:nvPr/>
              </p:nvSpPr>
              <p:spPr>
                <a:xfrm>
                  <a:off x="5710081" y="2333682"/>
                  <a:ext cx="212766" cy="215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4" h="4480" extrusionOk="0">
                      <a:moveTo>
                        <a:pt x="2855" y="1"/>
                      </a:moveTo>
                      <a:cubicBezTo>
                        <a:pt x="2806" y="1"/>
                        <a:pt x="2757" y="8"/>
                        <a:pt x="2709" y="23"/>
                      </a:cubicBezTo>
                      <a:cubicBezTo>
                        <a:pt x="2573" y="67"/>
                        <a:pt x="2458" y="168"/>
                        <a:pt x="2349" y="268"/>
                      </a:cubicBezTo>
                      <a:cubicBezTo>
                        <a:pt x="2255" y="355"/>
                        <a:pt x="2165" y="439"/>
                        <a:pt x="2093" y="539"/>
                      </a:cubicBezTo>
                      <a:cubicBezTo>
                        <a:pt x="2093" y="542"/>
                        <a:pt x="2090" y="547"/>
                        <a:pt x="2084" y="550"/>
                      </a:cubicBezTo>
                      <a:cubicBezTo>
                        <a:pt x="2079" y="564"/>
                        <a:pt x="2070" y="575"/>
                        <a:pt x="2062" y="589"/>
                      </a:cubicBezTo>
                      <a:cubicBezTo>
                        <a:pt x="2057" y="595"/>
                        <a:pt x="2054" y="606"/>
                        <a:pt x="2048" y="611"/>
                      </a:cubicBezTo>
                      <a:cubicBezTo>
                        <a:pt x="2040" y="620"/>
                        <a:pt x="2037" y="631"/>
                        <a:pt x="2029" y="639"/>
                      </a:cubicBezTo>
                      <a:cubicBezTo>
                        <a:pt x="2020" y="662"/>
                        <a:pt x="2009" y="678"/>
                        <a:pt x="2001" y="701"/>
                      </a:cubicBezTo>
                      <a:cubicBezTo>
                        <a:pt x="1987" y="731"/>
                        <a:pt x="1978" y="765"/>
                        <a:pt x="1970" y="798"/>
                      </a:cubicBezTo>
                      <a:cubicBezTo>
                        <a:pt x="1967" y="818"/>
                        <a:pt x="1964" y="832"/>
                        <a:pt x="1959" y="849"/>
                      </a:cubicBezTo>
                      <a:cubicBezTo>
                        <a:pt x="1942" y="938"/>
                        <a:pt x="1942" y="1024"/>
                        <a:pt x="1939" y="1108"/>
                      </a:cubicBezTo>
                      <a:cubicBezTo>
                        <a:pt x="1939" y="1150"/>
                        <a:pt x="1937" y="1197"/>
                        <a:pt x="1931" y="1253"/>
                      </a:cubicBezTo>
                      <a:cubicBezTo>
                        <a:pt x="1853" y="1027"/>
                        <a:pt x="1699" y="821"/>
                        <a:pt x="1471" y="737"/>
                      </a:cubicBezTo>
                      <a:cubicBezTo>
                        <a:pt x="1357" y="696"/>
                        <a:pt x="1239" y="688"/>
                        <a:pt x="1119" y="688"/>
                      </a:cubicBezTo>
                      <a:cubicBezTo>
                        <a:pt x="1031" y="688"/>
                        <a:pt x="943" y="692"/>
                        <a:pt x="855" y="692"/>
                      </a:cubicBezTo>
                      <a:cubicBezTo>
                        <a:pt x="789" y="692"/>
                        <a:pt x="724" y="690"/>
                        <a:pt x="659" y="681"/>
                      </a:cubicBezTo>
                      <a:cubicBezTo>
                        <a:pt x="596" y="673"/>
                        <a:pt x="533" y="660"/>
                        <a:pt x="471" y="660"/>
                      </a:cubicBezTo>
                      <a:cubicBezTo>
                        <a:pt x="451" y="660"/>
                        <a:pt x="430" y="661"/>
                        <a:pt x="411" y="664"/>
                      </a:cubicBezTo>
                      <a:cubicBezTo>
                        <a:pt x="226" y="701"/>
                        <a:pt x="123" y="913"/>
                        <a:pt x="159" y="1094"/>
                      </a:cubicBezTo>
                      <a:cubicBezTo>
                        <a:pt x="187" y="1278"/>
                        <a:pt x="310" y="1432"/>
                        <a:pt x="444" y="1563"/>
                      </a:cubicBezTo>
                      <a:cubicBezTo>
                        <a:pt x="600" y="1725"/>
                        <a:pt x="770" y="1867"/>
                        <a:pt x="960" y="1992"/>
                      </a:cubicBezTo>
                      <a:cubicBezTo>
                        <a:pt x="952" y="1992"/>
                        <a:pt x="949" y="1992"/>
                        <a:pt x="941" y="1995"/>
                      </a:cubicBezTo>
                      <a:cubicBezTo>
                        <a:pt x="938" y="1995"/>
                        <a:pt x="935" y="2001"/>
                        <a:pt x="932" y="2001"/>
                      </a:cubicBezTo>
                      <a:cubicBezTo>
                        <a:pt x="907" y="2006"/>
                        <a:pt x="879" y="2009"/>
                        <a:pt x="854" y="2018"/>
                      </a:cubicBezTo>
                      <a:cubicBezTo>
                        <a:pt x="854" y="2020"/>
                        <a:pt x="854" y="2020"/>
                        <a:pt x="851" y="2020"/>
                      </a:cubicBezTo>
                      <a:cubicBezTo>
                        <a:pt x="656" y="2065"/>
                        <a:pt x="466" y="2146"/>
                        <a:pt x="391" y="2324"/>
                      </a:cubicBezTo>
                      <a:cubicBezTo>
                        <a:pt x="349" y="2419"/>
                        <a:pt x="346" y="2534"/>
                        <a:pt x="279" y="2615"/>
                      </a:cubicBezTo>
                      <a:cubicBezTo>
                        <a:pt x="215" y="2690"/>
                        <a:pt x="109" y="2718"/>
                        <a:pt x="53" y="2799"/>
                      </a:cubicBezTo>
                      <a:cubicBezTo>
                        <a:pt x="0" y="2868"/>
                        <a:pt x="6" y="2977"/>
                        <a:pt x="56" y="3050"/>
                      </a:cubicBezTo>
                      <a:cubicBezTo>
                        <a:pt x="104" y="3122"/>
                        <a:pt x="187" y="3167"/>
                        <a:pt x="279" y="3181"/>
                      </a:cubicBezTo>
                      <a:cubicBezTo>
                        <a:pt x="341" y="3189"/>
                        <a:pt x="408" y="3186"/>
                        <a:pt x="466" y="3206"/>
                      </a:cubicBezTo>
                      <a:cubicBezTo>
                        <a:pt x="634" y="3270"/>
                        <a:pt x="670" y="3524"/>
                        <a:pt x="840" y="3583"/>
                      </a:cubicBezTo>
                      <a:cubicBezTo>
                        <a:pt x="864" y="3591"/>
                        <a:pt x="887" y="3595"/>
                        <a:pt x="911" y="3595"/>
                      </a:cubicBezTo>
                      <a:cubicBezTo>
                        <a:pt x="1002" y="3595"/>
                        <a:pt x="1096" y="3540"/>
                        <a:pt x="1175" y="3485"/>
                      </a:cubicBezTo>
                      <a:cubicBezTo>
                        <a:pt x="1178" y="3482"/>
                        <a:pt x="1183" y="3482"/>
                        <a:pt x="1186" y="3479"/>
                      </a:cubicBezTo>
                      <a:cubicBezTo>
                        <a:pt x="1287" y="3404"/>
                        <a:pt x="1384" y="3329"/>
                        <a:pt x="1479" y="3245"/>
                      </a:cubicBezTo>
                      <a:cubicBezTo>
                        <a:pt x="1490" y="3237"/>
                        <a:pt x="1496" y="3231"/>
                        <a:pt x="1504" y="3223"/>
                      </a:cubicBezTo>
                      <a:cubicBezTo>
                        <a:pt x="1540" y="3186"/>
                        <a:pt x="1579" y="3150"/>
                        <a:pt x="1616" y="3117"/>
                      </a:cubicBezTo>
                      <a:lnTo>
                        <a:pt x="1616" y="3117"/>
                      </a:lnTo>
                      <a:cubicBezTo>
                        <a:pt x="1602" y="3167"/>
                        <a:pt x="1591" y="3220"/>
                        <a:pt x="1579" y="3273"/>
                      </a:cubicBezTo>
                      <a:cubicBezTo>
                        <a:pt x="1579" y="3276"/>
                        <a:pt x="1577" y="3281"/>
                        <a:pt x="1577" y="3284"/>
                      </a:cubicBezTo>
                      <a:cubicBezTo>
                        <a:pt x="1574" y="3318"/>
                        <a:pt x="1566" y="3357"/>
                        <a:pt x="1563" y="3396"/>
                      </a:cubicBezTo>
                      <a:cubicBezTo>
                        <a:pt x="1560" y="3401"/>
                        <a:pt x="1560" y="3407"/>
                        <a:pt x="1560" y="3410"/>
                      </a:cubicBezTo>
                      <a:cubicBezTo>
                        <a:pt x="1538" y="3666"/>
                        <a:pt x="1582" y="3929"/>
                        <a:pt x="1694" y="4163"/>
                      </a:cubicBezTo>
                      <a:cubicBezTo>
                        <a:pt x="1772" y="4320"/>
                        <a:pt x="1916" y="4479"/>
                        <a:pt x="2080" y="4479"/>
                      </a:cubicBezTo>
                      <a:cubicBezTo>
                        <a:pt x="2103" y="4479"/>
                        <a:pt x="2125" y="4476"/>
                        <a:pt x="2149" y="4470"/>
                      </a:cubicBezTo>
                      <a:cubicBezTo>
                        <a:pt x="2316" y="4422"/>
                        <a:pt x="2391" y="4235"/>
                        <a:pt x="2503" y="4104"/>
                      </a:cubicBezTo>
                      <a:cubicBezTo>
                        <a:pt x="2628" y="3956"/>
                        <a:pt x="2835" y="3859"/>
                        <a:pt x="2893" y="3677"/>
                      </a:cubicBezTo>
                      <a:lnTo>
                        <a:pt x="2905" y="3647"/>
                      </a:lnTo>
                      <a:cubicBezTo>
                        <a:pt x="2913" y="3610"/>
                        <a:pt x="2916" y="3577"/>
                        <a:pt x="2913" y="3546"/>
                      </a:cubicBezTo>
                      <a:cubicBezTo>
                        <a:pt x="2907" y="3513"/>
                        <a:pt x="2905" y="3479"/>
                        <a:pt x="2893" y="3446"/>
                      </a:cubicBezTo>
                      <a:cubicBezTo>
                        <a:pt x="2877" y="3382"/>
                        <a:pt x="2846" y="3318"/>
                        <a:pt x="2818" y="3256"/>
                      </a:cubicBezTo>
                      <a:cubicBezTo>
                        <a:pt x="2779" y="3175"/>
                        <a:pt x="2740" y="3092"/>
                        <a:pt x="2704" y="3011"/>
                      </a:cubicBezTo>
                      <a:cubicBezTo>
                        <a:pt x="2693" y="2988"/>
                        <a:pt x="2681" y="2958"/>
                        <a:pt x="2667" y="2935"/>
                      </a:cubicBezTo>
                      <a:lnTo>
                        <a:pt x="2668" y="2935"/>
                      </a:lnTo>
                      <a:cubicBezTo>
                        <a:pt x="2679" y="2941"/>
                        <a:pt x="2693" y="2952"/>
                        <a:pt x="2704" y="2963"/>
                      </a:cubicBezTo>
                      <a:cubicBezTo>
                        <a:pt x="2779" y="3027"/>
                        <a:pt x="2860" y="3094"/>
                        <a:pt x="2935" y="3161"/>
                      </a:cubicBezTo>
                      <a:cubicBezTo>
                        <a:pt x="2991" y="3206"/>
                        <a:pt x="3044" y="3251"/>
                        <a:pt x="3100" y="3301"/>
                      </a:cubicBezTo>
                      <a:cubicBezTo>
                        <a:pt x="3198" y="3385"/>
                        <a:pt x="3304" y="3468"/>
                        <a:pt x="3424" y="3507"/>
                      </a:cubicBezTo>
                      <a:cubicBezTo>
                        <a:pt x="3474" y="3523"/>
                        <a:pt x="3524" y="3530"/>
                        <a:pt x="3574" y="3530"/>
                      </a:cubicBezTo>
                      <a:cubicBezTo>
                        <a:pt x="3815" y="3530"/>
                        <a:pt x="4050" y="3366"/>
                        <a:pt x="4205" y="3170"/>
                      </a:cubicBezTo>
                      <a:cubicBezTo>
                        <a:pt x="4294" y="3053"/>
                        <a:pt x="4372" y="2924"/>
                        <a:pt x="4386" y="2782"/>
                      </a:cubicBezTo>
                      <a:cubicBezTo>
                        <a:pt x="4414" y="2517"/>
                        <a:pt x="4230" y="2283"/>
                        <a:pt x="3995" y="2146"/>
                      </a:cubicBezTo>
                      <a:cubicBezTo>
                        <a:pt x="3979" y="2137"/>
                        <a:pt x="3962" y="2129"/>
                        <a:pt x="3945" y="2118"/>
                      </a:cubicBezTo>
                      <a:cubicBezTo>
                        <a:pt x="3923" y="2112"/>
                        <a:pt x="3906" y="2101"/>
                        <a:pt x="3889" y="2096"/>
                      </a:cubicBezTo>
                      <a:cubicBezTo>
                        <a:pt x="3707" y="2016"/>
                        <a:pt x="3516" y="1983"/>
                        <a:pt x="3321" y="1983"/>
                      </a:cubicBezTo>
                      <a:cubicBezTo>
                        <a:pt x="3299" y="1983"/>
                        <a:pt x="3276" y="1983"/>
                        <a:pt x="3253" y="1984"/>
                      </a:cubicBezTo>
                      <a:cubicBezTo>
                        <a:pt x="3281" y="1965"/>
                        <a:pt x="3312" y="1951"/>
                        <a:pt x="3337" y="1937"/>
                      </a:cubicBezTo>
                      <a:cubicBezTo>
                        <a:pt x="3449" y="1875"/>
                        <a:pt x="3563" y="1783"/>
                        <a:pt x="3560" y="1663"/>
                      </a:cubicBezTo>
                      <a:cubicBezTo>
                        <a:pt x="3560" y="1649"/>
                        <a:pt x="3560" y="1638"/>
                        <a:pt x="3557" y="1627"/>
                      </a:cubicBezTo>
                      <a:cubicBezTo>
                        <a:pt x="3557" y="1624"/>
                        <a:pt x="3552" y="1621"/>
                        <a:pt x="3552" y="1616"/>
                      </a:cubicBezTo>
                      <a:cubicBezTo>
                        <a:pt x="3552" y="1610"/>
                        <a:pt x="3549" y="1599"/>
                        <a:pt x="3546" y="1593"/>
                      </a:cubicBezTo>
                      <a:cubicBezTo>
                        <a:pt x="3546" y="1588"/>
                        <a:pt x="3546" y="1585"/>
                        <a:pt x="3543" y="1582"/>
                      </a:cubicBezTo>
                      <a:cubicBezTo>
                        <a:pt x="3541" y="1571"/>
                        <a:pt x="3535" y="1566"/>
                        <a:pt x="3530" y="1554"/>
                      </a:cubicBezTo>
                      <a:cubicBezTo>
                        <a:pt x="3524" y="1554"/>
                        <a:pt x="3524" y="1554"/>
                        <a:pt x="3524" y="1552"/>
                      </a:cubicBezTo>
                      <a:cubicBezTo>
                        <a:pt x="3504" y="1513"/>
                        <a:pt x="3479" y="1476"/>
                        <a:pt x="3460" y="1440"/>
                      </a:cubicBezTo>
                      <a:cubicBezTo>
                        <a:pt x="3449" y="1421"/>
                        <a:pt x="3437" y="1404"/>
                        <a:pt x="3432" y="1384"/>
                      </a:cubicBezTo>
                      <a:cubicBezTo>
                        <a:pt x="3379" y="1248"/>
                        <a:pt x="3437" y="1097"/>
                        <a:pt x="3471" y="955"/>
                      </a:cubicBezTo>
                      <a:cubicBezTo>
                        <a:pt x="3518" y="717"/>
                        <a:pt x="3490" y="455"/>
                        <a:pt x="3348" y="260"/>
                      </a:cubicBezTo>
                      <a:cubicBezTo>
                        <a:pt x="3233" y="105"/>
                        <a:pt x="3044" y="1"/>
                        <a:pt x="28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" name="Google Shape;7455;p57">
                  <a:extLst>
                    <a:ext uri="{FF2B5EF4-FFF2-40B4-BE49-F238E27FC236}">
                      <a16:creationId xmlns:a16="http://schemas.microsoft.com/office/drawing/2014/main" id="{1B57BC6E-4B09-8887-479D-D07C47DBEBB3}"/>
                    </a:ext>
                  </a:extLst>
                </p:cNvPr>
                <p:cNvSpPr/>
                <p:nvPr/>
              </p:nvSpPr>
              <p:spPr>
                <a:xfrm>
                  <a:off x="5800992" y="2350023"/>
                  <a:ext cx="70617" cy="92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" h="1916" extrusionOk="0">
                      <a:moveTo>
                        <a:pt x="865" y="1"/>
                      </a:moveTo>
                      <a:cubicBezTo>
                        <a:pt x="823" y="1"/>
                        <a:pt x="782" y="7"/>
                        <a:pt x="742" y="19"/>
                      </a:cubicBezTo>
                      <a:cubicBezTo>
                        <a:pt x="625" y="52"/>
                        <a:pt x="530" y="141"/>
                        <a:pt x="436" y="225"/>
                      </a:cubicBezTo>
                      <a:cubicBezTo>
                        <a:pt x="321" y="328"/>
                        <a:pt x="198" y="440"/>
                        <a:pt x="140" y="588"/>
                      </a:cubicBezTo>
                      <a:cubicBezTo>
                        <a:pt x="98" y="697"/>
                        <a:pt x="90" y="814"/>
                        <a:pt x="87" y="928"/>
                      </a:cubicBezTo>
                      <a:cubicBezTo>
                        <a:pt x="84" y="1171"/>
                        <a:pt x="0" y="1779"/>
                        <a:pt x="285" y="1885"/>
                      </a:cubicBezTo>
                      <a:cubicBezTo>
                        <a:pt x="338" y="1906"/>
                        <a:pt x="398" y="1916"/>
                        <a:pt x="463" y="1916"/>
                      </a:cubicBezTo>
                      <a:cubicBezTo>
                        <a:pt x="736" y="1916"/>
                        <a:pt x="1085" y="1752"/>
                        <a:pt x="1273" y="1648"/>
                      </a:cubicBezTo>
                      <a:cubicBezTo>
                        <a:pt x="1367" y="1595"/>
                        <a:pt x="1465" y="1520"/>
                        <a:pt x="1462" y="1413"/>
                      </a:cubicBezTo>
                      <a:cubicBezTo>
                        <a:pt x="1457" y="1327"/>
                        <a:pt x="1387" y="1260"/>
                        <a:pt x="1356" y="1176"/>
                      </a:cubicBezTo>
                      <a:cubicBezTo>
                        <a:pt x="1314" y="1062"/>
                        <a:pt x="1365" y="934"/>
                        <a:pt x="1387" y="811"/>
                      </a:cubicBezTo>
                      <a:cubicBezTo>
                        <a:pt x="1429" y="607"/>
                        <a:pt x="1406" y="390"/>
                        <a:pt x="1284" y="222"/>
                      </a:cubicBezTo>
                      <a:cubicBezTo>
                        <a:pt x="1186" y="87"/>
                        <a:pt x="1025" y="1"/>
                        <a:pt x="86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" name="Google Shape;7456;p57">
                  <a:extLst>
                    <a:ext uri="{FF2B5EF4-FFF2-40B4-BE49-F238E27FC236}">
                      <a16:creationId xmlns:a16="http://schemas.microsoft.com/office/drawing/2014/main" id="{C413EE0D-AB97-F1B6-A777-862C3EC9C1E2}"/>
                    </a:ext>
                  </a:extLst>
                </p:cNvPr>
                <p:cNvSpPr/>
                <p:nvPr/>
              </p:nvSpPr>
              <p:spPr>
                <a:xfrm>
                  <a:off x="5814586" y="2400251"/>
                  <a:ext cx="36345" cy="36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747" extrusionOk="0">
                      <a:moveTo>
                        <a:pt x="713" y="1"/>
                      </a:moveTo>
                      <a:cubicBezTo>
                        <a:pt x="700" y="1"/>
                        <a:pt x="688" y="8"/>
                        <a:pt x="681" y="20"/>
                      </a:cubicBezTo>
                      <a:cubicBezTo>
                        <a:pt x="536" y="296"/>
                        <a:pt x="301" y="528"/>
                        <a:pt x="25" y="678"/>
                      </a:cubicBezTo>
                      <a:cubicBezTo>
                        <a:pt x="8" y="690"/>
                        <a:pt x="0" y="709"/>
                        <a:pt x="11" y="729"/>
                      </a:cubicBezTo>
                      <a:cubicBezTo>
                        <a:pt x="17" y="737"/>
                        <a:pt x="28" y="743"/>
                        <a:pt x="36" y="745"/>
                      </a:cubicBezTo>
                      <a:cubicBezTo>
                        <a:pt x="38" y="746"/>
                        <a:pt x="40" y="746"/>
                        <a:pt x="42" y="746"/>
                      </a:cubicBezTo>
                      <a:cubicBezTo>
                        <a:pt x="48" y="746"/>
                        <a:pt x="55" y="745"/>
                        <a:pt x="59" y="743"/>
                      </a:cubicBezTo>
                      <a:cubicBezTo>
                        <a:pt x="346" y="589"/>
                        <a:pt x="589" y="341"/>
                        <a:pt x="745" y="53"/>
                      </a:cubicBezTo>
                      <a:cubicBezTo>
                        <a:pt x="753" y="37"/>
                        <a:pt x="748" y="17"/>
                        <a:pt x="731" y="6"/>
                      </a:cubicBezTo>
                      <a:cubicBezTo>
                        <a:pt x="725" y="3"/>
                        <a:pt x="719" y="1"/>
                        <a:pt x="713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" name="Google Shape;7457;p57">
                  <a:extLst>
                    <a:ext uri="{FF2B5EF4-FFF2-40B4-BE49-F238E27FC236}">
                      <a16:creationId xmlns:a16="http://schemas.microsoft.com/office/drawing/2014/main" id="{817F9B9C-7726-3A91-B76C-E9F5633FD377}"/>
                    </a:ext>
                  </a:extLst>
                </p:cNvPr>
                <p:cNvSpPr/>
                <p:nvPr/>
              </p:nvSpPr>
              <p:spPr>
                <a:xfrm>
                  <a:off x="5817815" y="2398661"/>
                  <a:ext cx="11038" cy="36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" h="756" extrusionOk="0">
                      <a:moveTo>
                        <a:pt x="193" y="1"/>
                      </a:moveTo>
                      <a:cubicBezTo>
                        <a:pt x="179" y="1"/>
                        <a:pt x="165" y="7"/>
                        <a:pt x="156" y="20"/>
                      </a:cubicBezTo>
                      <a:cubicBezTo>
                        <a:pt x="53" y="240"/>
                        <a:pt x="0" y="485"/>
                        <a:pt x="3" y="725"/>
                      </a:cubicBezTo>
                      <a:cubicBezTo>
                        <a:pt x="8" y="739"/>
                        <a:pt x="20" y="753"/>
                        <a:pt x="36" y="756"/>
                      </a:cubicBezTo>
                      <a:lnTo>
                        <a:pt x="42" y="756"/>
                      </a:lnTo>
                      <a:cubicBezTo>
                        <a:pt x="64" y="756"/>
                        <a:pt x="78" y="739"/>
                        <a:pt x="78" y="723"/>
                      </a:cubicBezTo>
                      <a:cubicBezTo>
                        <a:pt x="73" y="488"/>
                        <a:pt x="126" y="259"/>
                        <a:pt x="223" y="50"/>
                      </a:cubicBezTo>
                      <a:cubicBezTo>
                        <a:pt x="229" y="31"/>
                        <a:pt x="223" y="11"/>
                        <a:pt x="207" y="3"/>
                      </a:cubicBezTo>
                      <a:cubicBezTo>
                        <a:pt x="202" y="1"/>
                        <a:pt x="198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" name="Google Shape;7458;p57">
                  <a:extLst>
                    <a:ext uri="{FF2B5EF4-FFF2-40B4-BE49-F238E27FC236}">
                      <a16:creationId xmlns:a16="http://schemas.microsoft.com/office/drawing/2014/main" id="{C4956149-CB44-8D27-8678-7F9C509C733D}"/>
                    </a:ext>
                  </a:extLst>
                </p:cNvPr>
                <p:cNvSpPr/>
                <p:nvPr/>
              </p:nvSpPr>
              <p:spPr>
                <a:xfrm>
                  <a:off x="5809187" y="2374221"/>
                  <a:ext cx="47672" cy="621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9" h="1290" extrusionOk="0">
                      <a:moveTo>
                        <a:pt x="586" y="0"/>
                      </a:moveTo>
                      <a:cubicBezTo>
                        <a:pt x="557" y="0"/>
                        <a:pt x="528" y="4"/>
                        <a:pt x="500" y="13"/>
                      </a:cubicBezTo>
                      <a:cubicBezTo>
                        <a:pt x="419" y="35"/>
                        <a:pt x="358" y="91"/>
                        <a:pt x="293" y="153"/>
                      </a:cubicBezTo>
                      <a:cubicBezTo>
                        <a:pt x="218" y="222"/>
                        <a:pt x="134" y="298"/>
                        <a:pt x="95" y="395"/>
                      </a:cubicBezTo>
                      <a:cubicBezTo>
                        <a:pt x="67" y="468"/>
                        <a:pt x="65" y="549"/>
                        <a:pt x="62" y="627"/>
                      </a:cubicBezTo>
                      <a:cubicBezTo>
                        <a:pt x="56" y="786"/>
                        <a:pt x="1" y="1199"/>
                        <a:pt x="196" y="1271"/>
                      </a:cubicBezTo>
                      <a:cubicBezTo>
                        <a:pt x="228" y="1284"/>
                        <a:pt x="265" y="1289"/>
                        <a:pt x="305" y="1289"/>
                      </a:cubicBezTo>
                      <a:cubicBezTo>
                        <a:pt x="488" y="1289"/>
                        <a:pt x="732" y="1175"/>
                        <a:pt x="860" y="1104"/>
                      </a:cubicBezTo>
                      <a:cubicBezTo>
                        <a:pt x="921" y="1068"/>
                        <a:pt x="988" y="1018"/>
                        <a:pt x="985" y="948"/>
                      </a:cubicBezTo>
                      <a:cubicBezTo>
                        <a:pt x="983" y="886"/>
                        <a:pt x="932" y="842"/>
                        <a:pt x="916" y="789"/>
                      </a:cubicBezTo>
                      <a:cubicBezTo>
                        <a:pt x="888" y="713"/>
                        <a:pt x="918" y="627"/>
                        <a:pt x="935" y="546"/>
                      </a:cubicBezTo>
                      <a:cubicBezTo>
                        <a:pt x="963" y="409"/>
                        <a:pt x="946" y="259"/>
                        <a:pt x="865" y="147"/>
                      </a:cubicBezTo>
                      <a:cubicBezTo>
                        <a:pt x="804" y="59"/>
                        <a:pt x="69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" name="Google Shape;7459;p57">
                  <a:extLst>
                    <a:ext uri="{FF2B5EF4-FFF2-40B4-BE49-F238E27FC236}">
                      <a16:creationId xmlns:a16="http://schemas.microsoft.com/office/drawing/2014/main" id="{C17368C7-4476-4C97-FFB5-5F497B0FF85A}"/>
                    </a:ext>
                  </a:extLst>
                </p:cNvPr>
                <p:cNvSpPr/>
                <p:nvPr/>
              </p:nvSpPr>
              <p:spPr>
                <a:xfrm>
                  <a:off x="5812947" y="2431150"/>
                  <a:ext cx="93513" cy="6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0" h="1313" extrusionOk="0">
                      <a:moveTo>
                        <a:pt x="990" y="1"/>
                      </a:moveTo>
                      <a:cubicBezTo>
                        <a:pt x="870" y="1"/>
                        <a:pt x="749" y="14"/>
                        <a:pt x="631" y="37"/>
                      </a:cubicBezTo>
                      <a:cubicBezTo>
                        <a:pt x="489" y="68"/>
                        <a:pt x="1" y="138"/>
                        <a:pt x="40" y="367"/>
                      </a:cubicBezTo>
                      <a:cubicBezTo>
                        <a:pt x="54" y="459"/>
                        <a:pt x="132" y="534"/>
                        <a:pt x="207" y="595"/>
                      </a:cubicBezTo>
                      <a:cubicBezTo>
                        <a:pt x="296" y="676"/>
                        <a:pt x="391" y="752"/>
                        <a:pt x="480" y="830"/>
                      </a:cubicBezTo>
                      <a:cubicBezTo>
                        <a:pt x="592" y="925"/>
                        <a:pt x="709" y="1017"/>
                        <a:pt x="821" y="1114"/>
                      </a:cubicBezTo>
                      <a:cubicBezTo>
                        <a:pt x="905" y="1190"/>
                        <a:pt x="991" y="1262"/>
                        <a:pt x="1094" y="1293"/>
                      </a:cubicBezTo>
                      <a:cubicBezTo>
                        <a:pt x="1137" y="1306"/>
                        <a:pt x="1180" y="1313"/>
                        <a:pt x="1223" y="1313"/>
                      </a:cubicBezTo>
                      <a:cubicBezTo>
                        <a:pt x="1426" y="1313"/>
                        <a:pt x="1625" y="1172"/>
                        <a:pt x="1758" y="1008"/>
                      </a:cubicBezTo>
                      <a:cubicBezTo>
                        <a:pt x="1834" y="913"/>
                        <a:pt x="1898" y="802"/>
                        <a:pt x="1912" y="679"/>
                      </a:cubicBezTo>
                      <a:cubicBezTo>
                        <a:pt x="1940" y="425"/>
                        <a:pt x="1728" y="199"/>
                        <a:pt x="1490" y="96"/>
                      </a:cubicBezTo>
                      <a:cubicBezTo>
                        <a:pt x="1331" y="29"/>
                        <a:pt x="1161" y="1"/>
                        <a:pt x="9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" name="Google Shape;7460;p57">
                  <a:extLst>
                    <a:ext uri="{FF2B5EF4-FFF2-40B4-BE49-F238E27FC236}">
                      <a16:creationId xmlns:a16="http://schemas.microsoft.com/office/drawing/2014/main" id="{5B3AA557-02DE-B027-327F-C454C6E0D24C}"/>
                    </a:ext>
                  </a:extLst>
                </p:cNvPr>
                <p:cNvSpPr/>
                <p:nvPr/>
              </p:nvSpPr>
              <p:spPr>
                <a:xfrm>
                  <a:off x="5820467" y="2439778"/>
                  <a:ext cx="49938" cy="10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215" extrusionOk="0">
                      <a:moveTo>
                        <a:pt x="369" y="0"/>
                      </a:moveTo>
                      <a:cubicBezTo>
                        <a:pt x="256" y="0"/>
                        <a:pt x="143" y="12"/>
                        <a:pt x="32" y="37"/>
                      </a:cubicBezTo>
                      <a:cubicBezTo>
                        <a:pt x="15" y="40"/>
                        <a:pt x="1" y="62"/>
                        <a:pt x="6" y="79"/>
                      </a:cubicBezTo>
                      <a:cubicBezTo>
                        <a:pt x="9" y="95"/>
                        <a:pt x="18" y="107"/>
                        <a:pt x="32" y="109"/>
                      </a:cubicBezTo>
                      <a:cubicBezTo>
                        <a:pt x="34" y="110"/>
                        <a:pt x="37" y="111"/>
                        <a:pt x="38" y="111"/>
                      </a:cubicBezTo>
                      <a:cubicBezTo>
                        <a:pt x="42" y="111"/>
                        <a:pt x="44" y="109"/>
                        <a:pt x="46" y="109"/>
                      </a:cubicBezTo>
                      <a:cubicBezTo>
                        <a:pt x="149" y="85"/>
                        <a:pt x="254" y="73"/>
                        <a:pt x="360" y="73"/>
                      </a:cubicBezTo>
                      <a:cubicBezTo>
                        <a:pt x="572" y="73"/>
                        <a:pt x="784" y="121"/>
                        <a:pt x="977" y="210"/>
                      </a:cubicBezTo>
                      <a:cubicBezTo>
                        <a:pt x="983" y="213"/>
                        <a:pt x="989" y="214"/>
                        <a:pt x="995" y="214"/>
                      </a:cubicBezTo>
                      <a:cubicBezTo>
                        <a:pt x="1007" y="214"/>
                        <a:pt x="1019" y="208"/>
                        <a:pt x="1025" y="193"/>
                      </a:cubicBezTo>
                      <a:cubicBezTo>
                        <a:pt x="1036" y="176"/>
                        <a:pt x="1030" y="154"/>
                        <a:pt x="1008" y="146"/>
                      </a:cubicBezTo>
                      <a:cubicBezTo>
                        <a:pt x="810" y="48"/>
                        <a:pt x="591" y="0"/>
                        <a:pt x="369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" name="Google Shape;7461;p57">
                  <a:extLst>
                    <a:ext uri="{FF2B5EF4-FFF2-40B4-BE49-F238E27FC236}">
                      <a16:creationId xmlns:a16="http://schemas.microsoft.com/office/drawing/2014/main" id="{005C91DF-6932-6366-BFE9-CDFB93E9FBAB}"/>
                    </a:ext>
                  </a:extLst>
                </p:cNvPr>
                <p:cNvSpPr/>
                <p:nvPr/>
              </p:nvSpPr>
              <p:spPr>
                <a:xfrm>
                  <a:off x="5822347" y="2448406"/>
                  <a:ext cx="36634" cy="251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" h="521" extrusionOk="0">
                      <a:moveTo>
                        <a:pt x="39" y="1"/>
                      </a:moveTo>
                      <a:cubicBezTo>
                        <a:pt x="30" y="1"/>
                        <a:pt x="22" y="4"/>
                        <a:pt x="15" y="11"/>
                      </a:cubicBezTo>
                      <a:cubicBezTo>
                        <a:pt x="1" y="25"/>
                        <a:pt x="1" y="45"/>
                        <a:pt x="15" y="59"/>
                      </a:cubicBezTo>
                      <a:cubicBezTo>
                        <a:pt x="210" y="254"/>
                        <a:pt x="447" y="416"/>
                        <a:pt x="704" y="516"/>
                      </a:cubicBezTo>
                      <a:cubicBezTo>
                        <a:pt x="712" y="519"/>
                        <a:pt x="715" y="519"/>
                        <a:pt x="715" y="519"/>
                      </a:cubicBezTo>
                      <a:cubicBezTo>
                        <a:pt x="718" y="520"/>
                        <a:pt x="721" y="521"/>
                        <a:pt x="724" y="521"/>
                      </a:cubicBezTo>
                      <a:cubicBezTo>
                        <a:pt x="737" y="521"/>
                        <a:pt x="747" y="511"/>
                        <a:pt x="754" y="500"/>
                      </a:cubicBezTo>
                      <a:cubicBezTo>
                        <a:pt x="760" y="483"/>
                        <a:pt x="751" y="461"/>
                        <a:pt x="732" y="455"/>
                      </a:cubicBezTo>
                      <a:cubicBezTo>
                        <a:pt x="484" y="352"/>
                        <a:pt x="252" y="204"/>
                        <a:pt x="62" y="11"/>
                      </a:cubicBezTo>
                      <a:cubicBezTo>
                        <a:pt x="55" y="4"/>
                        <a:pt x="47" y="1"/>
                        <a:pt x="39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" name="Google Shape;7462;p57">
                  <a:extLst>
                    <a:ext uri="{FF2B5EF4-FFF2-40B4-BE49-F238E27FC236}">
                      <a16:creationId xmlns:a16="http://schemas.microsoft.com/office/drawing/2014/main" id="{9593C960-7BDA-3780-F4B7-99329770ED46}"/>
                    </a:ext>
                  </a:extLst>
                </p:cNvPr>
                <p:cNvSpPr/>
                <p:nvPr/>
              </p:nvSpPr>
              <p:spPr>
                <a:xfrm>
                  <a:off x="5821141" y="2435633"/>
                  <a:ext cx="61796" cy="41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2" h="868" extrusionOk="0">
                      <a:moveTo>
                        <a:pt x="664" y="1"/>
                      </a:moveTo>
                      <a:cubicBezTo>
                        <a:pt x="582" y="1"/>
                        <a:pt x="499" y="12"/>
                        <a:pt x="417" y="31"/>
                      </a:cubicBezTo>
                      <a:cubicBezTo>
                        <a:pt x="322" y="53"/>
                        <a:pt x="1" y="98"/>
                        <a:pt x="26" y="248"/>
                      </a:cubicBezTo>
                      <a:cubicBezTo>
                        <a:pt x="37" y="307"/>
                        <a:pt x="87" y="354"/>
                        <a:pt x="138" y="396"/>
                      </a:cubicBezTo>
                      <a:cubicBezTo>
                        <a:pt x="199" y="449"/>
                        <a:pt x="260" y="500"/>
                        <a:pt x="319" y="550"/>
                      </a:cubicBezTo>
                      <a:cubicBezTo>
                        <a:pt x="391" y="614"/>
                        <a:pt x="470" y="675"/>
                        <a:pt x="542" y="739"/>
                      </a:cubicBezTo>
                      <a:cubicBezTo>
                        <a:pt x="598" y="784"/>
                        <a:pt x="654" y="834"/>
                        <a:pt x="723" y="854"/>
                      </a:cubicBezTo>
                      <a:cubicBezTo>
                        <a:pt x="753" y="863"/>
                        <a:pt x="782" y="868"/>
                        <a:pt x="811" y="868"/>
                      </a:cubicBezTo>
                      <a:cubicBezTo>
                        <a:pt x="946" y="868"/>
                        <a:pt x="1076" y="775"/>
                        <a:pt x="1161" y="667"/>
                      </a:cubicBezTo>
                      <a:cubicBezTo>
                        <a:pt x="1212" y="603"/>
                        <a:pt x="1253" y="530"/>
                        <a:pt x="1265" y="449"/>
                      </a:cubicBezTo>
                      <a:cubicBezTo>
                        <a:pt x="1281" y="282"/>
                        <a:pt x="1142" y="134"/>
                        <a:pt x="986" y="67"/>
                      </a:cubicBezTo>
                      <a:cubicBezTo>
                        <a:pt x="883" y="21"/>
                        <a:pt x="774" y="1"/>
                        <a:pt x="6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" name="Google Shape;7463;p57">
                  <a:extLst>
                    <a:ext uri="{FF2B5EF4-FFF2-40B4-BE49-F238E27FC236}">
                      <a16:creationId xmlns:a16="http://schemas.microsoft.com/office/drawing/2014/main" id="{B09CE33A-E004-E26D-D014-16F511B1E00A}"/>
                    </a:ext>
                  </a:extLst>
                </p:cNvPr>
                <p:cNvSpPr/>
                <p:nvPr/>
              </p:nvSpPr>
              <p:spPr>
                <a:xfrm>
                  <a:off x="5731194" y="2376535"/>
                  <a:ext cx="79920" cy="67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396" extrusionOk="0">
                      <a:moveTo>
                        <a:pt x="304" y="1"/>
                      </a:moveTo>
                      <a:cubicBezTo>
                        <a:pt x="285" y="1"/>
                        <a:pt x="265" y="2"/>
                        <a:pt x="246" y="7"/>
                      </a:cubicBezTo>
                      <a:cubicBezTo>
                        <a:pt x="93" y="35"/>
                        <a:pt x="0" y="216"/>
                        <a:pt x="26" y="372"/>
                      </a:cubicBezTo>
                      <a:cubicBezTo>
                        <a:pt x="51" y="529"/>
                        <a:pt x="151" y="657"/>
                        <a:pt x="263" y="774"/>
                      </a:cubicBezTo>
                      <a:cubicBezTo>
                        <a:pt x="433" y="950"/>
                        <a:pt x="628" y="1101"/>
                        <a:pt x="843" y="1226"/>
                      </a:cubicBezTo>
                      <a:cubicBezTo>
                        <a:pt x="958" y="1292"/>
                        <a:pt x="1164" y="1395"/>
                        <a:pt x="1335" y="1395"/>
                      </a:cubicBezTo>
                      <a:cubicBezTo>
                        <a:pt x="1397" y="1395"/>
                        <a:pt x="1454" y="1382"/>
                        <a:pt x="1501" y="1349"/>
                      </a:cubicBezTo>
                      <a:cubicBezTo>
                        <a:pt x="1658" y="1237"/>
                        <a:pt x="1602" y="794"/>
                        <a:pt x="1563" y="621"/>
                      </a:cubicBezTo>
                      <a:cubicBezTo>
                        <a:pt x="1513" y="384"/>
                        <a:pt x="1367" y="152"/>
                        <a:pt x="1141" y="68"/>
                      </a:cubicBezTo>
                      <a:cubicBezTo>
                        <a:pt x="1048" y="33"/>
                        <a:pt x="948" y="25"/>
                        <a:pt x="847" y="25"/>
                      </a:cubicBezTo>
                      <a:cubicBezTo>
                        <a:pt x="769" y="25"/>
                        <a:pt x="690" y="30"/>
                        <a:pt x="611" y="30"/>
                      </a:cubicBezTo>
                      <a:cubicBezTo>
                        <a:pt x="559" y="30"/>
                        <a:pt x="506" y="28"/>
                        <a:pt x="455" y="21"/>
                      </a:cubicBezTo>
                      <a:cubicBezTo>
                        <a:pt x="405" y="13"/>
                        <a:pt x="355" y="1"/>
                        <a:pt x="30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" name="Google Shape;7464;p57">
                  <a:extLst>
                    <a:ext uri="{FF2B5EF4-FFF2-40B4-BE49-F238E27FC236}">
                      <a16:creationId xmlns:a16="http://schemas.microsoft.com/office/drawing/2014/main" id="{CF978713-7412-6BFF-1739-0916FD4F37E5}"/>
                    </a:ext>
                  </a:extLst>
                </p:cNvPr>
                <p:cNvSpPr/>
                <p:nvPr/>
              </p:nvSpPr>
              <p:spPr>
                <a:xfrm>
                  <a:off x="5784314" y="2399914"/>
                  <a:ext cx="27861" cy="31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659" extrusionOk="0">
                      <a:moveTo>
                        <a:pt x="41" y="0"/>
                      </a:moveTo>
                      <a:cubicBezTo>
                        <a:pt x="29" y="0"/>
                        <a:pt x="19" y="5"/>
                        <a:pt x="12" y="16"/>
                      </a:cubicBezTo>
                      <a:cubicBezTo>
                        <a:pt x="0" y="33"/>
                        <a:pt x="6" y="55"/>
                        <a:pt x="23" y="66"/>
                      </a:cubicBezTo>
                      <a:cubicBezTo>
                        <a:pt x="232" y="211"/>
                        <a:pt x="399" y="409"/>
                        <a:pt x="511" y="641"/>
                      </a:cubicBezTo>
                      <a:cubicBezTo>
                        <a:pt x="511" y="652"/>
                        <a:pt x="522" y="657"/>
                        <a:pt x="530" y="657"/>
                      </a:cubicBezTo>
                      <a:cubicBezTo>
                        <a:pt x="533" y="658"/>
                        <a:pt x="535" y="659"/>
                        <a:pt x="537" y="659"/>
                      </a:cubicBezTo>
                      <a:cubicBezTo>
                        <a:pt x="542" y="659"/>
                        <a:pt x="547" y="657"/>
                        <a:pt x="553" y="655"/>
                      </a:cubicBezTo>
                      <a:cubicBezTo>
                        <a:pt x="570" y="644"/>
                        <a:pt x="578" y="627"/>
                        <a:pt x="570" y="604"/>
                      </a:cubicBezTo>
                      <a:cubicBezTo>
                        <a:pt x="455" y="365"/>
                        <a:pt x="277" y="158"/>
                        <a:pt x="62" y="5"/>
                      </a:cubicBezTo>
                      <a:cubicBezTo>
                        <a:pt x="55" y="2"/>
                        <a:pt x="48" y="0"/>
                        <a:pt x="41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" name="Google Shape;7465;p57">
                  <a:extLst>
                    <a:ext uri="{FF2B5EF4-FFF2-40B4-BE49-F238E27FC236}">
                      <a16:creationId xmlns:a16="http://schemas.microsoft.com/office/drawing/2014/main" id="{3901CD10-BA3D-2653-D5A6-4867FF284FB2}"/>
                    </a:ext>
                  </a:extLst>
                </p:cNvPr>
                <p:cNvSpPr/>
                <p:nvPr/>
              </p:nvSpPr>
              <p:spPr>
                <a:xfrm>
                  <a:off x="5775300" y="2415628"/>
                  <a:ext cx="31765" cy="19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413" extrusionOk="0">
                      <a:moveTo>
                        <a:pt x="38" y="0"/>
                      </a:moveTo>
                      <a:cubicBezTo>
                        <a:pt x="30" y="0"/>
                        <a:pt x="21" y="4"/>
                        <a:pt x="14" y="11"/>
                      </a:cubicBezTo>
                      <a:cubicBezTo>
                        <a:pt x="1" y="25"/>
                        <a:pt x="1" y="47"/>
                        <a:pt x="14" y="61"/>
                      </a:cubicBezTo>
                      <a:cubicBezTo>
                        <a:pt x="179" y="223"/>
                        <a:pt x="383" y="345"/>
                        <a:pt x="606" y="412"/>
                      </a:cubicBezTo>
                      <a:lnTo>
                        <a:pt x="614" y="410"/>
                      </a:lnTo>
                      <a:cubicBezTo>
                        <a:pt x="616" y="410"/>
                        <a:pt x="618" y="410"/>
                        <a:pt x="619" y="410"/>
                      </a:cubicBezTo>
                      <a:cubicBezTo>
                        <a:pt x="634" y="410"/>
                        <a:pt x="648" y="399"/>
                        <a:pt x="653" y="384"/>
                      </a:cubicBezTo>
                      <a:cubicBezTo>
                        <a:pt x="659" y="368"/>
                        <a:pt x="645" y="345"/>
                        <a:pt x="628" y="343"/>
                      </a:cubicBezTo>
                      <a:cubicBezTo>
                        <a:pt x="416" y="278"/>
                        <a:pt x="221" y="164"/>
                        <a:pt x="62" y="11"/>
                      </a:cubicBezTo>
                      <a:cubicBezTo>
                        <a:pt x="55" y="4"/>
                        <a:pt x="47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" name="Google Shape;7466;p57">
                  <a:extLst>
                    <a:ext uri="{FF2B5EF4-FFF2-40B4-BE49-F238E27FC236}">
                      <a16:creationId xmlns:a16="http://schemas.microsoft.com/office/drawing/2014/main" id="{1ED563FB-A674-549A-573A-880C95E0ABF9}"/>
                    </a:ext>
                  </a:extLst>
                </p:cNvPr>
                <p:cNvSpPr/>
                <p:nvPr/>
              </p:nvSpPr>
              <p:spPr>
                <a:xfrm>
                  <a:off x="5751632" y="2391719"/>
                  <a:ext cx="58132" cy="52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" h="1094" extrusionOk="0">
                      <a:moveTo>
                        <a:pt x="221" y="0"/>
                      </a:moveTo>
                      <a:cubicBezTo>
                        <a:pt x="207" y="0"/>
                        <a:pt x="194" y="2"/>
                        <a:pt x="182" y="4"/>
                      </a:cubicBezTo>
                      <a:cubicBezTo>
                        <a:pt x="65" y="30"/>
                        <a:pt x="1" y="175"/>
                        <a:pt x="17" y="297"/>
                      </a:cubicBezTo>
                      <a:cubicBezTo>
                        <a:pt x="31" y="420"/>
                        <a:pt x="107" y="523"/>
                        <a:pt x="187" y="613"/>
                      </a:cubicBezTo>
                      <a:cubicBezTo>
                        <a:pt x="310" y="752"/>
                        <a:pt x="452" y="867"/>
                        <a:pt x="606" y="964"/>
                      </a:cubicBezTo>
                      <a:cubicBezTo>
                        <a:pt x="687" y="1015"/>
                        <a:pt x="835" y="1093"/>
                        <a:pt x="962" y="1093"/>
                      </a:cubicBezTo>
                      <a:cubicBezTo>
                        <a:pt x="1010" y="1093"/>
                        <a:pt x="1054" y="1082"/>
                        <a:pt x="1091" y="1053"/>
                      </a:cubicBezTo>
                      <a:cubicBezTo>
                        <a:pt x="1206" y="964"/>
                        <a:pt x="1167" y="613"/>
                        <a:pt x="1144" y="476"/>
                      </a:cubicBezTo>
                      <a:cubicBezTo>
                        <a:pt x="1108" y="286"/>
                        <a:pt x="1005" y="110"/>
                        <a:pt x="840" y="44"/>
                      </a:cubicBezTo>
                      <a:cubicBezTo>
                        <a:pt x="779" y="18"/>
                        <a:pt x="713" y="12"/>
                        <a:pt x="647" y="12"/>
                      </a:cubicBezTo>
                      <a:cubicBezTo>
                        <a:pt x="571" y="12"/>
                        <a:pt x="495" y="20"/>
                        <a:pt x="419" y="20"/>
                      </a:cubicBezTo>
                      <a:cubicBezTo>
                        <a:pt x="391" y="20"/>
                        <a:pt x="363" y="19"/>
                        <a:pt x="335" y="16"/>
                      </a:cubicBezTo>
                      <a:cubicBezTo>
                        <a:pt x="296" y="9"/>
                        <a:pt x="257" y="0"/>
                        <a:pt x="22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" name="Google Shape;7467;p57">
                  <a:extLst>
                    <a:ext uri="{FF2B5EF4-FFF2-40B4-BE49-F238E27FC236}">
                      <a16:creationId xmlns:a16="http://schemas.microsoft.com/office/drawing/2014/main" id="{8645A249-C30C-8162-77E5-493C3546599C}"/>
                    </a:ext>
                  </a:extLst>
                </p:cNvPr>
                <p:cNvSpPr/>
                <p:nvPr/>
              </p:nvSpPr>
              <p:spPr>
                <a:xfrm>
                  <a:off x="5785375" y="2447635"/>
                  <a:ext cx="60446" cy="85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776" extrusionOk="0">
                      <a:moveTo>
                        <a:pt x="647" y="1"/>
                      </a:moveTo>
                      <a:cubicBezTo>
                        <a:pt x="554" y="1"/>
                        <a:pt x="459" y="73"/>
                        <a:pt x="375" y="172"/>
                      </a:cubicBezTo>
                      <a:cubicBezTo>
                        <a:pt x="68" y="535"/>
                        <a:pt x="1" y="1085"/>
                        <a:pt x="207" y="1509"/>
                      </a:cubicBezTo>
                      <a:cubicBezTo>
                        <a:pt x="271" y="1642"/>
                        <a:pt x="397" y="1775"/>
                        <a:pt x="535" y="1775"/>
                      </a:cubicBezTo>
                      <a:cubicBezTo>
                        <a:pt x="553" y="1775"/>
                        <a:pt x="571" y="1773"/>
                        <a:pt x="589" y="1768"/>
                      </a:cubicBezTo>
                      <a:cubicBezTo>
                        <a:pt x="732" y="1729"/>
                        <a:pt x="793" y="1567"/>
                        <a:pt x="891" y="1456"/>
                      </a:cubicBezTo>
                      <a:cubicBezTo>
                        <a:pt x="1002" y="1325"/>
                        <a:pt x="1189" y="1241"/>
                        <a:pt x="1228" y="1071"/>
                      </a:cubicBezTo>
                      <a:cubicBezTo>
                        <a:pt x="1253" y="954"/>
                        <a:pt x="1203" y="842"/>
                        <a:pt x="1156" y="739"/>
                      </a:cubicBezTo>
                      <a:cubicBezTo>
                        <a:pt x="1052" y="530"/>
                        <a:pt x="960" y="298"/>
                        <a:pt x="829" y="114"/>
                      </a:cubicBezTo>
                      <a:cubicBezTo>
                        <a:pt x="772" y="34"/>
                        <a:pt x="710" y="1"/>
                        <a:pt x="6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" name="Google Shape;7468;p57">
                  <a:extLst>
                    <a:ext uri="{FF2B5EF4-FFF2-40B4-BE49-F238E27FC236}">
                      <a16:creationId xmlns:a16="http://schemas.microsoft.com/office/drawing/2014/main" id="{F641C84D-1B40-4213-2870-F387FA3DA395}"/>
                    </a:ext>
                  </a:extLst>
                </p:cNvPr>
                <p:cNvSpPr/>
                <p:nvPr/>
              </p:nvSpPr>
              <p:spPr>
                <a:xfrm>
                  <a:off x="5797618" y="2448262"/>
                  <a:ext cx="16051" cy="57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" h="1200" extrusionOk="0">
                      <a:moveTo>
                        <a:pt x="291" y="1"/>
                      </a:moveTo>
                      <a:cubicBezTo>
                        <a:pt x="279" y="1"/>
                        <a:pt x="266" y="5"/>
                        <a:pt x="260" y="17"/>
                      </a:cubicBezTo>
                      <a:cubicBezTo>
                        <a:pt x="79" y="371"/>
                        <a:pt x="1" y="768"/>
                        <a:pt x="29" y="1164"/>
                      </a:cubicBezTo>
                      <a:cubicBezTo>
                        <a:pt x="29" y="1183"/>
                        <a:pt x="42" y="1197"/>
                        <a:pt x="56" y="1200"/>
                      </a:cubicBezTo>
                      <a:lnTo>
                        <a:pt x="62" y="1200"/>
                      </a:lnTo>
                      <a:cubicBezTo>
                        <a:pt x="82" y="1200"/>
                        <a:pt x="95" y="1186"/>
                        <a:pt x="98" y="1169"/>
                      </a:cubicBezTo>
                      <a:lnTo>
                        <a:pt x="104" y="1130"/>
                      </a:lnTo>
                      <a:cubicBezTo>
                        <a:pt x="109" y="1119"/>
                        <a:pt x="101" y="1108"/>
                        <a:pt x="95" y="1102"/>
                      </a:cubicBezTo>
                      <a:cubicBezTo>
                        <a:pt x="76" y="740"/>
                        <a:pt x="157" y="377"/>
                        <a:pt x="321" y="53"/>
                      </a:cubicBezTo>
                      <a:cubicBezTo>
                        <a:pt x="333" y="34"/>
                        <a:pt x="324" y="14"/>
                        <a:pt x="307" y="3"/>
                      </a:cubicBezTo>
                      <a:cubicBezTo>
                        <a:pt x="302" y="2"/>
                        <a:pt x="297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" name="Google Shape;7469;p57">
                  <a:extLst>
                    <a:ext uri="{FF2B5EF4-FFF2-40B4-BE49-F238E27FC236}">
                      <a16:creationId xmlns:a16="http://schemas.microsoft.com/office/drawing/2014/main" id="{FE00FA9C-C679-A9A8-7402-80D3A93BFF38}"/>
                    </a:ext>
                  </a:extLst>
                </p:cNvPr>
                <p:cNvSpPr/>
                <p:nvPr/>
              </p:nvSpPr>
              <p:spPr>
                <a:xfrm>
                  <a:off x="5815935" y="2451154"/>
                  <a:ext cx="8773" cy="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" h="932" extrusionOk="0">
                      <a:moveTo>
                        <a:pt x="38" y="0"/>
                      </a:moveTo>
                      <a:cubicBezTo>
                        <a:pt x="35" y="0"/>
                        <a:pt x="31" y="1"/>
                        <a:pt x="28" y="2"/>
                      </a:cubicBezTo>
                      <a:cubicBezTo>
                        <a:pt x="11" y="10"/>
                        <a:pt x="0" y="27"/>
                        <a:pt x="8" y="44"/>
                      </a:cubicBezTo>
                      <a:cubicBezTo>
                        <a:pt x="98" y="317"/>
                        <a:pt x="117" y="604"/>
                        <a:pt x="61" y="889"/>
                      </a:cubicBezTo>
                      <a:cubicBezTo>
                        <a:pt x="53" y="906"/>
                        <a:pt x="64" y="928"/>
                        <a:pt x="84" y="931"/>
                      </a:cubicBezTo>
                      <a:cubicBezTo>
                        <a:pt x="85" y="931"/>
                        <a:pt x="87" y="931"/>
                        <a:pt x="89" y="931"/>
                      </a:cubicBezTo>
                      <a:cubicBezTo>
                        <a:pt x="106" y="931"/>
                        <a:pt x="120" y="918"/>
                        <a:pt x="123" y="903"/>
                      </a:cubicBezTo>
                      <a:cubicBezTo>
                        <a:pt x="181" y="610"/>
                        <a:pt x="165" y="306"/>
                        <a:pt x="70" y="24"/>
                      </a:cubicBezTo>
                      <a:cubicBezTo>
                        <a:pt x="65" y="10"/>
                        <a:pt x="53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" name="Google Shape;7470;p57">
                  <a:extLst>
                    <a:ext uri="{FF2B5EF4-FFF2-40B4-BE49-F238E27FC236}">
                      <a16:creationId xmlns:a16="http://schemas.microsoft.com/office/drawing/2014/main" id="{38C524C3-0EC8-D44C-BBB4-05E2AD1A484A}"/>
                    </a:ext>
                  </a:extLst>
                </p:cNvPr>
                <p:cNvSpPr/>
                <p:nvPr/>
              </p:nvSpPr>
              <p:spPr>
                <a:xfrm>
                  <a:off x="5795449" y="2450720"/>
                  <a:ext cx="41647" cy="58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4" h="1216" extrusionOk="0">
                      <a:moveTo>
                        <a:pt x="446" y="0"/>
                      </a:moveTo>
                      <a:cubicBezTo>
                        <a:pt x="382" y="0"/>
                        <a:pt x="316" y="51"/>
                        <a:pt x="258" y="120"/>
                      </a:cubicBezTo>
                      <a:cubicBezTo>
                        <a:pt x="46" y="368"/>
                        <a:pt x="1" y="742"/>
                        <a:pt x="143" y="1035"/>
                      </a:cubicBezTo>
                      <a:cubicBezTo>
                        <a:pt x="188" y="1126"/>
                        <a:pt x="271" y="1215"/>
                        <a:pt x="367" y="1215"/>
                      </a:cubicBezTo>
                      <a:cubicBezTo>
                        <a:pt x="380" y="1215"/>
                        <a:pt x="393" y="1214"/>
                        <a:pt x="405" y="1210"/>
                      </a:cubicBezTo>
                      <a:cubicBezTo>
                        <a:pt x="503" y="1188"/>
                        <a:pt x="545" y="1076"/>
                        <a:pt x="612" y="998"/>
                      </a:cubicBezTo>
                      <a:cubicBezTo>
                        <a:pt x="690" y="909"/>
                        <a:pt x="816" y="848"/>
                        <a:pt x="843" y="733"/>
                      </a:cubicBezTo>
                      <a:cubicBezTo>
                        <a:pt x="863" y="658"/>
                        <a:pt x="830" y="577"/>
                        <a:pt x="796" y="507"/>
                      </a:cubicBezTo>
                      <a:cubicBezTo>
                        <a:pt x="729" y="368"/>
                        <a:pt x="662" y="206"/>
                        <a:pt x="570" y="78"/>
                      </a:cubicBezTo>
                      <a:cubicBezTo>
                        <a:pt x="531" y="23"/>
                        <a:pt x="489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" name="Google Shape;7471;p57">
                  <a:extLst>
                    <a:ext uri="{FF2B5EF4-FFF2-40B4-BE49-F238E27FC236}">
                      <a16:creationId xmlns:a16="http://schemas.microsoft.com/office/drawing/2014/main" id="{A6CAD760-59EB-AB5D-853B-EF165C0DE0EE}"/>
                    </a:ext>
                  </a:extLst>
                </p:cNvPr>
                <p:cNvSpPr/>
                <p:nvPr/>
              </p:nvSpPr>
              <p:spPr>
                <a:xfrm>
                  <a:off x="5725699" y="2429607"/>
                  <a:ext cx="85800" cy="67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398" extrusionOk="0">
                      <a:moveTo>
                        <a:pt x="1185" y="1"/>
                      </a:moveTo>
                      <a:cubicBezTo>
                        <a:pt x="1068" y="1"/>
                        <a:pt x="950" y="14"/>
                        <a:pt x="857" y="30"/>
                      </a:cubicBezTo>
                      <a:cubicBezTo>
                        <a:pt x="647" y="67"/>
                        <a:pt x="410" y="125"/>
                        <a:pt x="326" y="318"/>
                      </a:cubicBezTo>
                      <a:cubicBezTo>
                        <a:pt x="293" y="401"/>
                        <a:pt x="290" y="499"/>
                        <a:pt x="234" y="566"/>
                      </a:cubicBezTo>
                      <a:cubicBezTo>
                        <a:pt x="181" y="627"/>
                        <a:pt x="89" y="655"/>
                        <a:pt x="42" y="722"/>
                      </a:cubicBezTo>
                      <a:cubicBezTo>
                        <a:pt x="0" y="781"/>
                        <a:pt x="3" y="873"/>
                        <a:pt x="45" y="934"/>
                      </a:cubicBezTo>
                      <a:cubicBezTo>
                        <a:pt x="87" y="998"/>
                        <a:pt x="165" y="1035"/>
                        <a:pt x="237" y="1046"/>
                      </a:cubicBezTo>
                      <a:cubicBezTo>
                        <a:pt x="293" y="1054"/>
                        <a:pt x="346" y="1049"/>
                        <a:pt x="396" y="1068"/>
                      </a:cubicBezTo>
                      <a:cubicBezTo>
                        <a:pt x="541" y="1118"/>
                        <a:pt x="569" y="1336"/>
                        <a:pt x="714" y="1389"/>
                      </a:cubicBezTo>
                      <a:cubicBezTo>
                        <a:pt x="733" y="1395"/>
                        <a:pt x="753" y="1398"/>
                        <a:pt x="772" y="1398"/>
                      </a:cubicBezTo>
                      <a:cubicBezTo>
                        <a:pt x="853" y="1398"/>
                        <a:pt x="934" y="1352"/>
                        <a:pt x="1002" y="1305"/>
                      </a:cubicBezTo>
                      <a:cubicBezTo>
                        <a:pt x="1175" y="1180"/>
                        <a:pt x="1339" y="1032"/>
                        <a:pt x="1484" y="873"/>
                      </a:cubicBezTo>
                      <a:cubicBezTo>
                        <a:pt x="1596" y="750"/>
                        <a:pt x="1699" y="611"/>
                        <a:pt x="1721" y="449"/>
                      </a:cubicBezTo>
                      <a:cubicBezTo>
                        <a:pt x="1779" y="88"/>
                        <a:pt x="1481" y="1"/>
                        <a:pt x="11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" name="Google Shape;7472;p57">
                  <a:extLst>
                    <a:ext uri="{FF2B5EF4-FFF2-40B4-BE49-F238E27FC236}">
                      <a16:creationId xmlns:a16="http://schemas.microsoft.com/office/drawing/2014/main" id="{561DCF0C-0915-F87E-C8C1-6AB7AA1190C6}"/>
                    </a:ext>
                  </a:extLst>
                </p:cNvPr>
                <p:cNvSpPr/>
                <p:nvPr/>
              </p:nvSpPr>
              <p:spPr>
                <a:xfrm>
                  <a:off x="5777180" y="2438043"/>
                  <a:ext cx="33260" cy="30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" h="633" extrusionOk="0">
                      <a:moveTo>
                        <a:pt x="648" y="1"/>
                      </a:moveTo>
                      <a:cubicBezTo>
                        <a:pt x="634" y="1"/>
                        <a:pt x="619" y="13"/>
                        <a:pt x="617" y="28"/>
                      </a:cubicBezTo>
                      <a:cubicBezTo>
                        <a:pt x="539" y="296"/>
                        <a:pt x="302" y="508"/>
                        <a:pt x="31" y="564"/>
                      </a:cubicBezTo>
                      <a:cubicBezTo>
                        <a:pt x="15" y="567"/>
                        <a:pt x="1" y="586"/>
                        <a:pt x="3" y="606"/>
                      </a:cubicBezTo>
                      <a:cubicBezTo>
                        <a:pt x="6" y="614"/>
                        <a:pt x="20" y="628"/>
                        <a:pt x="31" y="631"/>
                      </a:cubicBezTo>
                      <a:cubicBezTo>
                        <a:pt x="33" y="631"/>
                        <a:pt x="37" y="632"/>
                        <a:pt x="41" y="632"/>
                      </a:cubicBezTo>
                      <a:cubicBezTo>
                        <a:pt x="43" y="632"/>
                        <a:pt x="44" y="632"/>
                        <a:pt x="45" y="631"/>
                      </a:cubicBezTo>
                      <a:cubicBezTo>
                        <a:pt x="341" y="572"/>
                        <a:pt x="595" y="338"/>
                        <a:pt x="684" y="45"/>
                      </a:cubicBezTo>
                      <a:cubicBezTo>
                        <a:pt x="690" y="28"/>
                        <a:pt x="676" y="6"/>
                        <a:pt x="659" y="3"/>
                      </a:cubicBezTo>
                      <a:cubicBezTo>
                        <a:pt x="656" y="1"/>
                        <a:pt x="652" y="1"/>
                        <a:pt x="648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" name="Google Shape;7473;p57">
                  <a:extLst>
                    <a:ext uri="{FF2B5EF4-FFF2-40B4-BE49-F238E27FC236}">
                      <a16:creationId xmlns:a16="http://schemas.microsoft.com/office/drawing/2014/main" id="{74946A40-48C8-E597-64E2-2BCD313588AA}"/>
                    </a:ext>
                  </a:extLst>
                </p:cNvPr>
                <p:cNvSpPr/>
                <p:nvPr/>
              </p:nvSpPr>
              <p:spPr>
                <a:xfrm>
                  <a:off x="5773034" y="2438284"/>
                  <a:ext cx="32055" cy="14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" h="307" extrusionOk="0">
                      <a:moveTo>
                        <a:pt x="625" y="1"/>
                      </a:moveTo>
                      <a:cubicBezTo>
                        <a:pt x="623" y="1"/>
                        <a:pt x="621" y="1"/>
                        <a:pt x="619" y="1"/>
                      </a:cubicBezTo>
                      <a:cubicBezTo>
                        <a:pt x="410" y="54"/>
                        <a:pt x="207" y="138"/>
                        <a:pt x="22" y="241"/>
                      </a:cubicBezTo>
                      <a:cubicBezTo>
                        <a:pt x="6" y="252"/>
                        <a:pt x="0" y="274"/>
                        <a:pt x="8" y="291"/>
                      </a:cubicBezTo>
                      <a:cubicBezTo>
                        <a:pt x="11" y="297"/>
                        <a:pt x="22" y="305"/>
                        <a:pt x="31" y="305"/>
                      </a:cubicBezTo>
                      <a:cubicBezTo>
                        <a:pt x="32" y="306"/>
                        <a:pt x="35" y="306"/>
                        <a:pt x="37" y="306"/>
                      </a:cubicBezTo>
                      <a:cubicBezTo>
                        <a:pt x="42" y="306"/>
                        <a:pt x="49" y="304"/>
                        <a:pt x="53" y="302"/>
                      </a:cubicBezTo>
                      <a:cubicBezTo>
                        <a:pt x="240" y="196"/>
                        <a:pt x="430" y="121"/>
                        <a:pt x="636" y="68"/>
                      </a:cubicBezTo>
                      <a:cubicBezTo>
                        <a:pt x="653" y="60"/>
                        <a:pt x="664" y="43"/>
                        <a:pt x="661" y="26"/>
                      </a:cubicBezTo>
                      <a:cubicBezTo>
                        <a:pt x="654" y="11"/>
                        <a:pt x="640" y="1"/>
                        <a:pt x="625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" name="Google Shape;7474;p57">
                  <a:extLst>
                    <a:ext uri="{FF2B5EF4-FFF2-40B4-BE49-F238E27FC236}">
                      <a16:creationId xmlns:a16="http://schemas.microsoft.com/office/drawing/2014/main" id="{8C162116-53CB-5B82-21C1-AD6F8E46693A}"/>
                    </a:ext>
                  </a:extLst>
                </p:cNvPr>
                <p:cNvSpPr/>
                <p:nvPr/>
              </p:nvSpPr>
              <p:spPr>
                <a:xfrm>
                  <a:off x="5748692" y="2430812"/>
                  <a:ext cx="63145" cy="49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" h="1027" extrusionOk="0">
                      <a:moveTo>
                        <a:pt x="863" y="0"/>
                      </a:moveTo>
                      <a:cubicBezTo>
                        <a:pt x="780" y="0"/>
                        <a:pt x="699" y="9"/>
                        <a:pt x="633" y="19"/>
                      </a:cubicBezTo>
                      <a:cubicBezTo>
                        <a:pt x="483" y="44"/>
                        <a:pt x="307" y="86"/>
                        <a:pt x="246" y="228"/>
                      </a:cubicBezTo>
                      <a:cubicBezTo>
                        <a:pt x="218" y="290"/>
                        <a:pt x="218" y="360"/>
                        <a:pt x="176" y="410"/>
                      </a:cubicBezTo>
                      <a:cubicBezTo>
                        <a:pt x="134" y="460"/>
                        <a:pt x="67" y="477"/>
                        <a:pt x="34" y="527"/>
                      </a:cubicBezTo>
                      <a:cubicBezTo>
                        <a:pt x="0" y="572"/>
                        <a:pt x="6" y="633"/>
                        <a:pt x="36" y="683"/>
                      </a:cubicBezTo>
                      <a:cubicBezTo>
                        <a:pt x="67" y="731"/>
                        <a:pt x="120" y="759"/>
                        <a:pt x="176" y="767"/>
                      </a:cubicBezTo>
                      <a:cubicBezTo>
                        <a:pt x="218" y="773"/>
                        <a:pt x="260" y="770"/>
                        <a:pt x="293" y="784"/>
                      </a:cubicBezTo>
                      <a:cubicBezTo>
                        <a:pt x="402" y="826"/>
                        <a:pt x="419" y="987"/>
                        <a:pt x="527" y="1021"/>
                      </a:cubicBezTo>
                      <a:cubicBezTo>
                        <a:pt x="541" y="1025"/>
                        <a:pt x="555" y="1027"/>
                        <a:pt x="568" y="1027"/>
                      </a:cubicBezTo>
                      <a:cubicBezTo>
                        <a:pt x="627" y="1027"/>
                        <a:pt x="687" y="993"/>
                        <a:pt x="737" y="959"/>
                      </a:cubicBezTo>
                      <a:cubicBezTo>
                        <a:pt x="865" y="867"/>
                        <a:pt x="985" y="759"/>
                        <a:pt x="1094" y="641"/>
                      </a:cubicBezTo>
                      <a:cubicBezTo>
                        <a:pt x="1172" y="549"/>
                        <a:pt x="1250" y="449"/>
                        <a:pt x="1267" y="332"/>
                      </a:cubicBezTo>
                      <a:cubicBezTo>
                        <a:pt x="1309" y="63"/>
                        <a:pt x="108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" name="Google Shape;7475;p57">
                  <a:extLst>
                    <a:ext uri="{FF2B5EF4-FFF2-40B4-BE49-F238E27FC236}">
                      <a16:creationId xmlns:a16="http://schemas.microsoft.com/office/drawing/2014/main" id="{5C9C451D-0E4F-A514-6968-A86D8A7EB705}"/>
                    </a:ext>
                  </a:extLst>
                </p:cNvPr>
                <p:cNvSpPr/>
                <p:nvPr/>
              </p:nvSpPr>
              <p:spPr>
                <a:xfrm>
                  <a:off x="5801137" y="2370269"/>
                  <a:ext cx="70376" cy="7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502" extrusionOk="0">
                      <a:moveTo>
                        <a:pt x="246" y="0"/>
                      </a:moveTo>
                      <a:cubicBezTo>
                        <a:pt x="204" y="53"/>
                        <a:pt x="165" y="109"/>
                        <a:pt x="140" y="171"/>
                      </a:cubicBezTo>
                      <a:cubicBezTo>
                        <a:pt x="95" y="279"/>
                        <a:pt x="92" y="396"/>
                        <a:pt x="87" y="519"/>
                      </a:cubicBezTo>
                      <a:cubicBezTo>
                        <a:pt x="84" y="756"/>
                        <a:pt x="0" y="1367"/>
                        <a:pt x="287" y="1476"/>
                      </a:cubicBezTo>
                      <a:cubicBezTo>
                        <a:pt x="335" y="1494"/>
                        <a:pt x="389" y="1502"/>
                        <a:pt x="447" y="1502"/>
                      </a:cubicBezTo>
                      <a:cubicBezTo>
                        <a:pt x="717" y="1502"/>
                        <a:pt x="1076" y="1334"/>
                        <a:pt x="1267" y="1231"/>
                      </a:cubicBezTo>
                      <a:cubicBezTo>
                        <a:pt x="1356" y="1178"/>
                        <a:pt x="1459" y="1102"/>
                        <a:pt x="1454" y="996"/>
                      </a:cubicBezTo>
                      <a:cubicBezTo>
                        <a:pt x="1454" y="927"/>
                        <a:pt x="1409" y="871"/>
                        <a:pt x="1376" y="809"/>
                      </a:cubicBezTo>
                      <a:cubicBezTo>
                        <a:pt x="1167" y="921"/>
                        <a:pt x="933" y="980"/>
                        <a:pt x="697" y="980"/>
                      </a:cubicBezTo>
                      <a:cubicBezTo>
                        <a:pt x="668" y="980"/>
                        <a:pt x="638" y="979"/>
                        <a:pt x="608" y="977"/>
                      </a:cubicBezTo>
                      <a:cubicBezTo>
                        <a:pt x="569" y="974"/>
                        <a:pt x="527" y="974"/>
                        <a:pt x="497" y="949"/>
                      </a:cubicBezTo>
                      <a:cubicBezTo>
                        <a:pt x="466" y="924"/>
                        <a:pt x="444" y="893"/>
                        <a:pt x="427" y="857"/>
                      </a:cubicBezTo>
                      <a:cubicBezTo>
                        <a:pt x="285" y="597"/>
                        <a:pt x="223" y="293"/>
                        <a:pt x="24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" name="Google Shape;7476;p57">
                  <a:extLst>
                    <a:ext uri="{FF2B5EF4-FFF2-40B4-BE49-F238E27FC236}">
                      <a16:creationId xmlns:a16="http://schemas.microsoft.com/office/drawing/2014/main" id="{495A8DB4-FB7D-56CF-70D4-C6D44DE2AA70}"/>
                    </a:ext>
                  </a:extLst>
                </p:cNvPr>
                <p:cNvSpPr/>
                <p:nvPr/>
              </p:nvSpPr>
              <p:spPr>
                <a:xfrm>
                  <a:off x="5789424" y="2447442"/>
                  <a:ext cx="56252" cy="56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" h="1167" extrusionOk="0">
                      <a:moveTo>
                        <a:pt x="560" y="1"/>
                      </a:moveTo>
                      <a:cubicBezTo>
                        <a:pt x="467" y="1"/>
                        <a:pt x="372" y="74"/>
                        <a:pt x="285" y="174"/>
                      </a:cubicBezTo>
                      <a:cubicBezTo>
                        <a:pt x="98" y="394"/>
                        <a:pt x="3" y="681"/>
                        <a:pt x="0" y="972"/>
                      </a:cubicBezTo>
                      <a:cubicBezTo>
                        <a:pt x="70" y="865"/>
                        <a:pt x="146" y="768"/>
                        <a:pt x="229" y="673"/>
                      </a:cubicBezTo>
                      <a:cubicBezTo>
                        <a:pt x="291" y="606"/>
                        <a:pt x="360" y="539"/>
                        <a:pt x="438" y="503"/>
                      </a:cubicBezTo>
                      <a:cubicBezTo>
                        <a:pt x="490" y="479"/>
                        <a:pt x="546" y="464"/>
                        <a:pt x="601" y="464"/>
                      </a:cubicBezTo>
                      <a:cubicBezTo>
                        <a:pt x="636" y="464"/>
                        <a:pt x="671" y="470"/>
                        <a:pt x="703" y="483"/>
                      </a:cubicBezTo>
                      <a:cubicBezTo>
                        <a:pt x="801" y="525"/>
                        <a:pt x="862" y="628"/>
                        <a:pt x="910" y="720"/>
                      </a:cubicBezTo>
                      <a:cubicBezTo>
                        <a:pt x="982" y="868"/>
                        <a:pt x="1047" y="1013"/>
                        <a:pt x="1102" y="1167"/>
                      </a:cubicBezTo>
                      <a:cubicBezTo>
                        <a:pt x="1119" y="1139"/>
                        <a:pt x="1136" y="1108"/>
                        <a:pt x="1144" y="1075"/>
                      </a:cubicBezTo>
                      <a:cubicBezTo>
                        <a:pt x="1167" y="958"/>
                        <a:pt x="1119" y="846"/>
                        <a:pt x="1069" y="743"/>
                      </a:cubicBezTo>
                      <a:cubicBezTo>
                        <a:pt x="974" y="536"/>
                        <a:pt x="876" y="302"/>
                        <a:pt x="743" y="115"/>
                      </a:cubicBezTo>
                      <a:cubicBezTo>
                        <a:pt x="685" y="34"/>
                        <a:pt x="623" y="1"/>
                        <a:pt x="5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" name="Google Shape;7477;p57">
                  <a:extLst>
                    <a:ext uri="{FF2B5EF4-FFF2-40B4-BE49-F238E27FC236}">
                      <a16:creationId xmlns:a16="http://schemas.microsoft.com/office/drawing/2014/main" id="{5AEE5247-F1E3-C2FA-AC06-29FB26F742E8}"/>
                    </a:ext>
                  </a:extLst>
                </p:cNvPr>
                <p:cNvSpPr/>
                <p:nvPr/>
              </p:nvSpPr>
              <p:spPr>
                <a:xfrm>
                  <a:off x="5743823" y="2429559"/>
                  <a:ext cx="67676" cy="62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301" extrusionOk="0">
                      <a:moveTo>
                        <a:pt x="807" y="0"/>
                      </a:moveTo>
                      <a:cubicBezTo>
                        <a:pt x="691" y="0"/>
                        <a:pt x="577" y="14"/>
                        <a:pt x="486" y="29"/>
                      </a:cubicBezTo>
                      <a:cubicBezTo>
                        <a:pt x="308" y="56"/>
                        <a:pt x="107" y="107"/>
                        <a:pt x="1" y="241"/>
                      </a:cubicBezTo>
                      <a:cubicBezTo>
                        <a:pt x="129" y="254"/>
                        <a:pt x="255" y="268"/>
                        <a:pt x="380" y="291"/>
                      </a:cubicBezTo>
                      <a:cubicBezTo>
                        <a:pt x="514" y="310"/>
                        <a:pt x="659" y="344"/>
                        <a:pt x="751" y="444"/>
                      </a:cubicBezTo>
                      <a:cubicBezTo>
                        <a:pt x="877" y="584"/>
                        <a:pt x="854" y="799"/>
                        <a:pt x="793" y="971"/>
                      </a:cubicBezTo>
                      <a:cubicBezTo>
                        <a:pt x="751" y="1089"/>
                        <a:pt x="695" y="1200"/>
                        <a:pt x="626" y="1301"/>
                      </a:cubicBezTo>
                      <a:cubicBezTo>
                        <a:pt x="801" y="1175"/>
                        <a:pt x="963" y="1030"/>
                        <a:pt x="1108" y="868"/>
                      </a:cubicBezTo>
                      <a:cubicBezTo>
                        <a:pt x="1220" y="748"/>
                        <a:pt x="1323" y="609"/>
                        <a:pt x="1345" y="447"/>
                      </a:cubicBezTo>
                      <a:cubicBezTo>
                        <a:pt x="1404" y="86"/>
                        <a:pt x="1102" y="0"/>
                        <a:pt x="80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" name="Google Shape;7478;p57">
                  <a:extLst>
                    <a:ext uri="{FF2B5EF4-FFF2-40B4-BE49-F238E27FC236}">
                      <a16:creationId xmlns:a16="http://schemas.microsoft.com/office/drawing/2014/main" id="{22836E8A-0A7F-B9CE-434B-CE538B57AF1A}"/>
                    </a:ext>
                  </a:extLst>
                </p:cNvPr>
                <p:cNvSpPr/>
                <p:nvPr/>
              </p:nvSpPr>
              <p:spPr>
                <a:xfrm>
                  <a:off x="5753898" y="2383043"/>
                  <a:ext cx="57216" cy="6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265" extrusionOk="0">
                      <a:moveTo>
                        <a:pt x="793" y="0"/>
                      </a:moveTo>
                      <a:lnTo>
                        <a:pt x="793" y="0"/>
                      </a:lnTo>
                      <a:cubicBezTo>
                        <a:pt x="796" y="67"/>
                        <a:pt x="799" y="129"/>
                        <a:pt x="807" y="193"/>
                      </a:cubicBezTo>
                      <a:cubicBezTo>
                        <a:pt x="818" y="324"/>
                        <a:pt x="824" y="466"/>
                        <a:pt x="754" y="583"/>
                      </a:cubicBezTo>
                      <a:cubicBezTo>
                        <a:pt x="673" y="717"/>
                        <a:pt x="506" y="770"/>
                        <a:pt x="352" y="798"/>
                      </a:cubicBezTo>
                      <a:cubicBezTo>
                        <a:pt x="238" y="821"/>
                        <a:pt x="121" y="829"/>
                        <a:pt x="1" y="829"/>
                      </a:cubicBezTo>
                      <a:cubicBezTo>
                        <a:pt x="115" y="932"/>
                        <a:pt x="238" y="1019"/>
                        <a:pt x="372" y="1094"/>
                      </a:cubicBezTo>
                      <a:cubicBezTo>
                        <a:pt x="486" y="1163"/>
                        <a:pt x="690" y="1264"/>
                        <a:pt x="861" y="1264"/>
                      </a:cubicBezTo>
                      <a:cubicBezTo>
                        <a:pt x="924" y="1264"/>
                        <a:pt x="982" y="1250"/>
                        <a:pt x="1030" y="1217"/>
                      </a:cubicBezTo>
                      <a:cubicBezTo>
                        <a:pt x="1187" y="1105"/>
                        <a:pt x="1131" y="662"/>
                        <a:pt x="1097" y="489"/>
                      </a:cubicBezTo>
                      <a:cubicBezTo>
                        <a:pt x="1055" y="293"/>
                        <a:pt x="949" y="109"/>
                        <a:pt x="7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7479;p57">
                  <a:extLst>
                    <a:ext uri="{FF2B5EF4-FFF2-40B4-BE49-F238E27FC236}">
                      <a16:creationId xmlns:a16="http://schemas.microsoft.com/office/drawing/2014/main" id="{2A6C9ECB-55EE-CB3B-7DE1-6E732DC426D1}"/>
                    </a:ext>
                  </a:extLst>
                </p:cNvPr>
                <p:cNvSpPr/>
                <p:nvPr/>
              </p:nvSpPr>
              <p:spPr>
                <a:xfrm>
                  <a:off x="5812947" y="2431198"/>
                  <a:ext cx="76160" cy="54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122" extrusionOk="0">
                      <a:moveTo>
                        <a:pt x="995" y="0"/>
                      </a:moveTo>
                      <a:cubicBezTo>
                        <a:pt x="874" y="0"/>
                        <a:pt x="753" y="15"/>
                        <a:pt x="634" y="39"/>
                      </a:cubicBezTo>
                      <a:cubicBezTo>
                        <a:pt x="489" y="75"/>
                        <a:pt x="1" y="145"/>
                        <a:pt x="40" y="371"/>
                      </a:cubicBezTo>
                      <a:cubicBezTo>
                        <a:pt x="54" y="466"/>
                        <a:pt x="132" y="539"/>
                        <a:pt x="207" y="603"/>
                      </a:cubicBezTo>
                      <a:cubicBezTo>
                        <a:pt x="296" y="681"/>
                        <a:pt x="391" y="759"/>
                        <a:pt x="480" y="834"/>
                      </a:cubicBezTo>
                      <a:cubicBezTo>
                        <a:pt x="592" y="929"/>
                        <a:pt x="709" y="1024"/>
                        <a:pt x="821" y="1122"/>
                      </a:cubicBezTo>
                      <a:cubicBezTo>
                        <a:pt x="799" y="1066"/>
                        <a:pt x="773" y="1010"/>
                        <a:pt x="754" y="954"/>
                      </a:cubicBezTo>
                      <a:cubicBezTo>
                        <a:pt x="715" y="859"/>
                        <a:pt x="681" y="765"/>
                        <a:pt x="684" y="664"/>
                      </a:cubicBezTo>
                      <a:cubicBezTo>
                        <a:pt x="690" y="497"/>
                        <a:pt x="815" y="357"/>
                        <a:pt x="963" y="282"/>
                      </a:cubicBezTo>
                      <a:cubicBezTo>
                        <a:pt x="1108" y="204"/>
                        <a:pt x="1281" y="184"/>
                        <a:pt x="1443" y="162"/>
                      </a:cubicBezTo>
                      <a:cubicBezTo>
                        <a:pt x="1490" y="156"/>
                        <a:pt x="1535" y="151"/>
                        <a:pt x="1580" y="145"/>
                      </a:cubicBezTo>
                      <a:cubicBezTo>
                        <a:pt x="1552" y="123"/>
                        <a:pt x="1521" y="109"/>
                        <a:pt x="1490" y="95"/>
                      </a:cubicBezTo>
                      <a:cubicBezTo>
                        <a:pt x="1333" y="28"/>
                        <a:pt x="1165" y="0"/>
                        <a:pt x="9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7480;p57">
                  <a:extLst>
                    <a:ext uri="{FF2B5EF4-FFF2-40B4-BE49-F238E27FC236}">
                      <a16:creationId xmlns:a16="http://schemas.microsoft.com/office/drawing/2014/main" id="{01A1BBF5-A80E-208E-119F-0FAA7726C90B}"/>
                    </a:ext>
                  </a:extLst>
                </p:cNvPr>
                <p:cNvSpPr/>
                <p:nvPr/>
              </p:nvSpPr>
              <p:spPr>
                <a:xfrm>
                  <a:off x="5797474" y="2424401"/>
                  <a:ext cx="37164" cy="34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" h="709" extrusionOk="0">
                      <a:moveTo>
                        <a:pt x="386" y="1"/>
                      </a:moveTo>
                      <a:cubicBezTo>
                        <a:pt x="221" y="1"/>
                        <a:pt x="72" y="116"/>
                        <a:pt x="40" y="286"/>
                      </a:cubicBezTo>
                      <a:cubicBezTo>
                        <a:pt x="1" y="479"/>
                        <a:pt x="126" y="663"/>
                        <a:pt x="319" y="702"/>
                      </a:cubicBezTo>
                      <a:cubicBezTo>
                        <a:pt x="341" y="706"/>
                        <a:pt x="363" y="708"/>
                        <a:pt x="385" y="708"/>
                      </a:cubicBezTo>
                      <a:cubicBezTo>
                        <a:pt x="550" y="708"/>
                        <a:pt x="700" y="591"/>
                        <a:pt x="732" y="423"/>
                      </a:cubicBezTo>
                      <a:cubicBezTo>
                        <a:pt x="771" y="230"/>
                        <a:pt x="645" y="46"/>
                        <a:pt x="453" y="7"/>
                      </a:cubicBezTo>
                      <a:cubicBezTo>
                        <a:pt x="430" y="3"/>
                        <a:pt x="408" y="1"/>
                        <a:pt x="38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7481;p57">
                  <a:extLst>
                    <a:ext uri="{FF2B5EF4-FFF2-40B4-BE49-F238E27FC236}">
                      <a16:creationId xmlns:a16="http://schemas.microsoft.com/office/drawing/2014/main" id="{C5E6AD22-6CD1-DB57-C260-AF77BC52A84F}"/>
                    </a:ext>
                  </a:extLst>
                </p:cNvPr>
                <p:cNvSpPr/>
                <p:nvPr/>
              </p:nvSpPr>
              <p:spPr>
                <a:xfrm>
                  <a:off x="5805716" y="2432114"/>
                  <a:ext cx="20582" cy="18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392" extrusionOk="0">
                      <a:moveTo>
                        <a:pt x="216" y="0"/>
                      </a:moveTo>
                      <a:cubicBezTo>
                        <a:pt x="125" y="0"/>
                        <a:pt x="42" y="65"/>
                        <a:pt x="22" y="157"/>
                      </a:cubicBezTo>
                      <a:cubicBezTo>
                        <a:pt x="0" y="263"/>
                        <a:pt x="70" y="363"/>
                        <a:pt x="173" y="388"/>
                      </a:cubicBezTo>
                      <a:cubicBezTo>
                        <a:pt x="185" y="391"/>
                        <a:pt x="197" y="392"/>
                        <a:pt x="209" y="392"/>
                      </a:cubicBezTo>
                      <a:cubicBezTo>
                        <a:pt x="301" y="392"/>
                        <a:pt x="382" y="326"/>
                        <a:pt x="405" y="232"/>
                      </a:cubicBezTo>
                      <a:cubicBezTo>
                        <a:pt x="427" y="129"/>
                        <a:pt x="357" y="29"/>
                        <a:pt x="251" y="3"/>
                      </a:cubicBezTo>
                      <a:cubicBezTo>
                        <a:pt x="239" y="1"/>
                        <a:pt x="228" y="0"/>
                        <a:pt x="2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7482;p57">
                  <a:extLst>
                    <a:ext uri="{FF2B5EF4-FFF2-40B4-BE49-F238E27FC236}">
                      <a16:creationId xmlns:a16="http://schemas.microsoft.com/office/drawing/2014/main" id="{E331C070-41C6-87D9-27F4-AB6D8978CE71}"/>
                    </a:ext>
                  </a:extLst>
                </p:cNvPr>
                <p:cNvSpPr/>
                <p:nvPr/>
              </p:nvSpPr>
              <p:spPr>
                <a:xfrm>
                  <a:off x="5261308" y="2230720"/>
                  <a:ext cx="308689" cy="312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4" h="6493" extrusionOk="0">
                      <a:moveTo>
                        <a:pt x="4142" y="1"/>
                      </a:moveTo>
                      <a:cubicBezTo>
                        <a:pt x="4070" y="1"/>
                        <a:pt x="3999" y="11"/>
                        <a:pt x="3929" y="33"/>
                      </a:cubicBezTo>
                      <a:cubicBezTo>
                        <a:pt x="3728" y="94"/>
                        <a:pt x="3563" y="242"/>
                        <a:pt x="3407" y="385"/>
                      </a:cubicBezTo>
                      <a:cubicBezTo>
                        <a:pt x="3273" y="507"/>
                        <a:pt x="3137" y="633"/>
                        <a:pt x="3033" y="778"/>
                      </a:cubicBezTo>
                      <a:cubicBezTo>
                        <a:pt x="3031" y="781"/>
                        <a:pt x="3025" y="786"/>
                        <a:pt x="3022" y="792"/>
                      </a:cubicBezTo>
                      <a:cubicBezTo>
                        <a:pt x="3008" y="809"/>
                        <a:pt x="2997" y="831"/>
                        <a:pt x="2983" y="848"/>
                      </a:cubicBezTo>
                      <a:cubicBezTo>
                        <a:pt x="2978" y="859"/>
                        <a:pt x="2969" y="873"/>
                        <a:pt x="2964" y="884"/>
                      </a:cubicBezTo>
                      <a:cubicBezTo>
                        <a:pt x="2955" y="898"/>
                        <a:pt x="2947" y="912"/>
                        <a:pt x="2939" y="926"/>
                      </a:cubicBezTo>
                      <a:cubicBezTo>
                        <a:pt x="2925" y="954"/>
                        <a:pt x="2911" y="982"/>
                        <a:pt x="2900" y="1009"/>
                      </a:cubicBezTo>
                      <a:cubicBezTo>
                        <a:pt x="2880" y="1054"/>
                        <a:pt x="2866" y="1101"/>
                        <a:pt x="2855" y="1152"/>
                      </a:cubicBezTo>
                      <a:cubicBezTo>
                        <a:pt x="2852" y="1177"/>
                        <a:pt x="2844" y="1199"/>
                        <a:pt x="2841" y="1224"/>
                      </a:cubicBezTo>
                      <a:cubicBezTo>
                        <a:pt x="2821" y="1347"/>
                        <a:pt x="2816" y="1473"/>
                        <a:pt x="2813" y="1598"/>
                      </a:cubicBezTo>
                      <a:cubicBezTo>
                        <a:pt x="2810" y="1654"/>
                        <a:pt x="2807" y="1726"/>
                        <a:pt x="2802" y="1807"/>
                      </a:cubicBezTo>
                      <a:cubicBezTo>
                        <a:pt x="2687" y="1473"/>
                        <a:pt x="2459" y="1177"/>
                        <a:pt x="2132" y="1054"/>
                      </a:cubicBezTo>
                      <a:cubicBezTo>
                        <a:pt x="1970" y="994"/>
                        <a:pt x="1800" y="982"/>
                        <a:pt x="1627" y="982"/>
                      </a:cubicBezTo>
                      <a:cubicBezTo>
                        <a:pt x="1495" y="982"/>
                        <a:pt x="1361" y="989"/>
                        <a:pt x="1229" y="989"/>
                      </a:cubicBezTo>
                      <a:cubicBezTo>
                        <a:pt x="1137" y="989"/>
                        <a:pt x="1045" y="985"/>
                        <a:pt x="955" y="973"/>
                      </a:cubicBezTo>
                      <a:cubicBezTo>
                        <a:pt x="863" y="962"/>
                        <a:pt x="770" y="942"/>
                        <a:pt x="678" y="942"/>
                      </a:cubicBezTo>
                      <a:cubicBezTo>
                        <a:pt x="650" y="942"/>
                        <a:pt x="623" y="944"/>
                        <a:pt x="595" y="948"/>
                      </a:cubicBezTo>
                      <a:cubicBezTo>
                        <a:pt x="330" y="1001"/>
                        <a:pt x="179" y="1311"/>
                        <a:pt x="235" y="1573"/>
                      </a:cubicBezTo>
                      <a:cubicBezTo>
                        <a:pt x="274" y="1838"/>
                        <a:pt x="456" y="2064"/>
                        <a:pt x="643" y="2256"/>
                      </a:cubicBezTo>
                      <a:cubicBezTo>
                        <a:pt x="871" y="2491"/>
                        <a:pt x="1122" y="2700"/>
                        <a:pt x="1393" y="2881"/>
                      </a:cubicBezTo>
                      <a:cubicBezTo>
                        <a:pt x="1387" y="2884"/>
                        <a:pt x="1379" y="2884"/>
                        <a:pt x="1368" y="2887"/>
                      </a:cubicBezTo>
                      <a:cubicBezTo>
                        <a:pt x="1365" y="2887"/>
                        <a:pt x="1360" y="2893"/>
                        <a:pt x="1354" y="2893"/>
                      </a:cubicBezTo>
                      <a:cubicBezTo>
                        <a:pt x="1320" y="2898"/>
                        <a:pt x="1281" y="2906"/>
                        <a:pt x="1248" y="2915"/>
                      </a:cubicBezTo>
                      <a:cubicBezTo>
                        <a:pt x="1242" y="2915"/>
                        <a:pt x="1242" y="2920"/>
                        <a:pt x="1240" y="2920"/>
                      </a:cubicBezTo>
                      <a:cubicBezTo>
                        <a:pt x="958" y="2985"/>
                        <a:pt x="682" y="3105"/>
                        <a:pt x="570" y="3358"/>
                      </a:cubicBezTo>
                      <a:cubicBezTo>
                        <a:pt x="511" y="3498"/>
                        <a:pt x="509" y="3665"/>
                        <a:pt x="411" y="3780"/>
                      </a:cubicBezTo>
                      <a:cubicBezTo>
                        <a:pt x="316" y="3888"/>
                        <a:pt x="160" y="3930"/>
                        <a:pt x="79" y="4045"/>
                      </a:cubicBezTo>
                      <a:cubicBezTo>
                        <a:pt x="1" y="4151"/>
                        <a:pt x="12" y="4301"/>
                        <a:pt x="82" y="4410"/>
                      </a:cubicBezTo>
                      <a:cubicBezTo>
                        <a:pt x="152" y="4522"/>
                        <a:pt x="277" y="4589"/>
                        <a:pt x="405" y="4605"/>
                      </a:cubicBezTo>
                      <a:cubicBezTo>
                        <a:pt x="498" y="4617"/>
                        <a:pt x="595" y="4611"/>
                        <a:pt x="679" y="4642"/>
                      </a:cubicBezTo>
                      <a:cubicBezTo>
                        <a:pt x="927" y="4731"/>
                        <a:pt x="975" y="5102"/>
                        <a:pt x="1223" y="5189"/>
                      </a:cubicBezTo>
                      <a:cubicBezTo>
                        <a:pt x="1257" y="5200"/>
                        <a:pt x="1291" y="5205"/>
                        <a:pt x="1325" y="5205"/>
                      </a:cubicBezTo>
                      <a:cubicBezTo>
                        <a:pt x="1461" y="5205"/>
                        <a:pt x="1598" y="5126"/>
                        <a:pt x="1711" y="5046"/>
                      </a:cubicBezTo>
                      <a:lnTo>
                        <a:pt x="1714" y="5046"/>
                      </a:lnTo>
                      <a:cubicBezTo>
                        <a:pt x="1717" y="5043"/>
                        <a:pt x="1725" y="5038"/>
                        <a:pt x="1728" y="5035"/>
                      </a:cubicBezTo>
                      <a:cubicBezTo>
                        <a:pt x="1876" y="4932"/>
                        <a:pt x="2015" y="4815"/>
                        <a:pt x="2149" y="4698"/>
                      </a:cubicBezTo>
                      <a:lnTo>
                        <a:pt x="2183" y="4667"/>
                      </a:lnTo>
                      <a:cubicBezTo>
                        <a:pt x="2238" y="4617"/>
                        <a:pt x="2294" y="4564"/>
                        <a:pt x="2344" y="4513"/>
                      </a:cubicBezTo>
                      <a:lnTo>
                        <a:pt x="2344" y="4513"/>
                      </a:lnTo>
                      <a:cubicBezTo>
                        <a:pt x="2325" y="4586"/>
                        <a:pt x="2308" y="4661"/>
                        <a:pt x="2294" y="4739"/>
                      </a:cubicBezTo>
                      <a:cubicBezTo>
                        <a:pt x="2294" y="4745"/>
                        <a:pt x="2289" y="4751"/>
                        <a:pt x="2289" y="4756"/>
                      </a:cubicBezTo>
                      <a:cubicBezTo>
                        <a:pt x="2283" y="4809"/>
                        <a:pt x="2275" y="4865"/>
                        <a:pt x="2269" y="4921"/>
                      </a:cubicBezTo>
                      <a:cubicBezTo>
                        <a:pt x="2269" y="4926"/>
                        <a:pt x="2266" y="4932"/>
                        <a:pt x="2266" y="4937"/>
                      </a:cubicBezTo>
                      <a:cubicBezTo>
                        <a:pt x="2233" y="5311"/>
                        <a:pt x="2297" y="5693"/>
                        <a:pt x="2462" y="6034"/>
                      </a:cubicBezTo>
                      <a:cubicBezTo>
                        <a:pt x="2573" y="6261"/>
                        <a:pt x="2782" y="6492"/>
                        <a:pt x="3022" y="6492"/>
                      </a:cubicBezTo>
                      <a:cubicBezTo>
                        <a:pt x="3053" y="6492"/>
                        <a:pt x="3085" y="6489"/>
                        <a:pt x="3117" y="6480"/>
                      </a:cubicBezTo>
                      <a:cubicBezTo>
                        <a:pt x="3357" y="6416"/>
                        <a:pt x="3466" y="6140"/>
                        <a:pt x="3628" y="5950"/>
                      </a:cubicBezTo>
                      <a:cubicBezTo>
                        <a:pt x="3815" y="5733"/>
                        <a:pt x="4110" y="5590"/>
                        <a:pt x="4197" y="5328"/>
                      </a:cubicBezTo>
                      <a:cubicBezTo>
                        <a:pt x="4205" y="5314"/>
                        <a:pt x="4208" y="5300"/>
                        <a:pt x="4211" y="5286"/>
                      </a:cubicBezTo>
                      <a:cubicBezTo>
                        <a:pt x="4222" y="5242"/>
                        <a:pt x="4225" y="5194"/>
                        <a:pt x="4222" y="5144"/>
                      </a:cubicBezTo>
                      <a:cubicBezTo>
                        <a:pt x="4219" y="5099"/>
                        <a:pt x="4211" y="5049"/>
                        <a:pt x="4197" y="5002"/>
                      </a:cubicBezTo>
                      <a:cubicBezTo>
                        <a:pt x="4169" y="4907"/>
                        <a:pt x="4127" y="4815"/>
                        <a:pt x="4085" y="4725"/>
                      </a:cubicBezTo>
                      <a:cubicBezTo>
                        <a:pt x="4032" y="4611"/>
                        <a:pt x="3979" y="4491"/>
                        <a:pt x="3923" y="4374"/>
                      </a:cubicBezTo>
                      <a:cubicBezTo>
                        <a:pt x="3904" y="4335"/>
                        <a:pt x="3887" y="4301"/>
                        <a:pt x="3870" y="4262"/>
                      </a:cubicBezTo>
                      <a:lnTo>
                        <a:pt x="3870" y="4262"/>
                      </a:lnTo>
                      <a:lnTo>
                        <a:pt x="3923" y="4304"/>
                      </a:lnTo>
                      <a:cubicBezTo>
                        <a:pt x="4032" y="4402"/>
                        <a:pt x="4149" y="4497"/>
                        <a:pt x="4261" y="4594"/>
                      </a:cubicBezTo>
                      <a:cubicBezTo>
                        <a:pt x="4342" y="4658"/>
                        <a:pt x="4420" y="4728"/>
                        <a:pt x="4501" y="4795"/>
                      </a:cubicBezTo>
                      <a:cubicBezTo>
                        <a:pt x="4643" y="4915"/>
                        <a:pt x="4791" y="5041"/>
                        <a:pt x="4970" y="5096"/>
                      </a:cubicBezTo>
                      <a:cubicBezTo>
                        <a:pt x="5041" y="5119"/>
                        <a:pt x="5114" y="5129"/>
                        <a:pt x="5186" y="5129"/>
                      </a:cubicBezTo>
                      <a:cubicBezTo>
                        <a:pt x="5534" y="5129"/>
                        <a:pt x="5876" y="4887"/>
                        <a:pt x="6102" y="4603"/>
                      </a:cubicBezTo>
                      <a:cubicBezTo>
                        <a:pt x="6231" y="4441"/>
                        <a:pt x="6345" y="4251"/>
                        <a:pt x="6367" y="4042"/>
                      </a:cubicBezTo>
                      <a:cubicBezTo>
                        <a:pt x="6403" y="3660"/>
                        <a:pt x="6136" y="3319"/>
                        <a:pt x="5798" y="3121"/>
                      </a:cubicBezTo>
                      <a:cubicBezTo>
                        <a:pt x="5773" y="3107"/>
                        <a:pt x="5745" y="3093"/>
                        <a:pt x="5723" y="3079"/>
                      </a:cubicBezTo>
                      <a:lnTo>
                        <a:pt x="5717" y="3079"/>
                      </a:lnTo>
                      <a:cubicBezTo>
                        <a:pt x="5689" y="3068"/>
                        <a:pt x="5667" y="3054"/>
                        <a:pt x="5639" y="3046"/>
                      </a:cubicBezTo>
                      <a:cubicBezTo>
                        <a:pt x="5374" y="2932"/>
                        <a:pt x="5090" y="2883"/>
                        <a:pt x="4806" y="2883"/>
                      </a:cubicBezTo>
                      <a:cubicBezTo>
                        <a:pt x="4777" y="2883"/>
                        <a:pt x="4748" y="2883"/>
                        <a:pt x="4718" y="2884"/>
                      </a:cubicBezTo>
                      <a:cubicBezTo>
                        <a:pt x="4760" y="2859"/>
                        <a:pt x="4802" y="2840"/>
                        <a:pt x="4838" y="2817"/>
                      </a:cubicBezTo>
                      <a:cubicBezTo>
                        <a:pt x="4997" y="2731"/>
                        <a:pt x="5168" y="2600"/>
                        <a:pt x="5159" y="2418"/>
                      </a:cubicBezTo>
                      <a:cubicBezTo>
                        <a:pt x="5159" y="2396"/>
                        <a:pt x="5156" y="2382"/>
                        <a:pt x="5154" y="2365"/>
                      </a:cubicBezTo>
                      <a:cubicBezTo>
                        <a:pt x="5154" y="2362"/>
                        <a:pt x="5154" y="2357"/>
                        <a:pt x="5151" y="2351"/>
                      </a:cubicBezTo>
                      <a:cubicBezTo>
                        <a:pt x="5145" y="2340"/>
                        <a:pt x="5143" y="2326"/>
                        <a:pt x="5140" y="2315"/>
                      </a:cubicBezTo>
                      <a:cubicBezTo>
                        <a:pt x="5137" y="2312"/>
                        <a:pt x="5137" y="2307"/>
                        <a:pt x="5131" y="2301"/>
                      </a:cubicBezTo>
                      <a:cubicBezTo>
                        <a:pt x="5129" y="2293"/>
                        <a:pt x="5123" y="2279"/>
                        <a:pt x="5115" y="2265"/>
                      </a:cubicBezTo>
                      <a:cubicBezTo>
                        <a:pt x="5115" y="2265"/>
                        <a:pt x="5112" y="2265"/>
                        <a:pt x="5112" y="2259"/>
                      </a:cubicBezTo>
                      <a:cubicBezTo>
                        <a:pt x="5084" y="2203"/>
                        <a:pt x="5048" y="2153"/>
                        <a:pt x="5017" y="2097"/>
                      </a:cubicBezTo>
                      <a:cubicBezTo>
                        <a:pt x="5003" y="2070"/>
                        <a:pt x="4989" y="2042"/>
                        <a:pt x="4978" y="2014"/>
                      </a:cubicBezTo>
                      <a:cubicBezTo>
                        <a:pt x="4908" y="1813"/>
                        <a:pt x="4992" y="1595"/>
                        <a:pt x="5034" y="1389"/>
                      </a:cubicBezTo>
                      <a:cubicBezTo>
                        <a:pt x="5109" y="1043"/>
                        <a:pt x="5062" y="664"/>
                        <a:pt x="4858" y="376"/>
                      </a:cubicBezTo>
                      <a:cubicBezTo>
                        <a:pt x="4692" y="151"/>
                        <a:pt x="4416" y="1"/>
                        <a:pt x="41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7483;p57">
                  <a:extLst>
                    <a:ext uri="{FF2B5EF4-FFF2-40B4-BE49-F238E27FC236}">
                      <a16:creationId xmlns:a16="http://schemas.microsoft.com/office/drawing/2014/main" id="{AE2E8BDF-03D3-24B3-BA79-3C8F5A2C447C}"/>
                    </a:ext>
                  </a:extLst>
                </p:cNvPr>
                <p:cNvSpPr/>
                <p:nvPr/>
              </p:nvSpPr>
              <p:spPr>
                <a:xfrm>
                  <a:off x="5393674" y="2254195"/>
                  <a:ext cx="101948" cy="134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5" h="2781" extrusionOk="0">
                      <a:moveTo>
                        <a:pt x="1248" y="0"/>
                      </a:moveTo>
                      <a:cubicBezTo>
                        <a:pt x="1189" y="0"/>
                        <a:pt x="1129" y="8"/>
                        <a:pt x="1071" y="26"/>
                      </a:cubicBezTo>
                      <a:cubicBezTo>
                        <a:pt x="901" y="79"/>
                        <a:pt x="762" y="204"/>
                        <a:pt x="628" y="327"/>
                      </a:cubicBezTo>
                      <a:cubicBezTo>
                        <a:pt x="460" y="481"/>
                        <a:pt x="287" y="642"/>
                        <a:pt x="201" y="854"/>
                      </a:cubicBezTo>
                      <a:cubicBezTo>
                        <a:pt x="137" y="1013"/>
                        <a:pt x="126" y="1184"/>
                        <a:pt x="126" y="1354"/>
                      </a:cubicBezTo>
                      <a:cubicBezTo>
                        <a:pt x="123" y="1700"/>
                        <a:pt x="0" y="2590"/>
                        <a:pt x="416" y="2743"/>
                      </a:cubicBezTo>
                      <a:cubicBezTo>
                        <a:pt x="485" y="2769"/>
                        <a:pt x="564" y="2780"/>
                        <a:pt x="649" y="2780"/>
                      </a:cubicBezTo>
                      <a:cubicBezTo>
                        <a:pt x="1043" y="2780"/>
                        <a:pt x="1563" y="2539"/>
                        <a:pt x="1839" y="2383"/>
                      </a:cubicBezTo>
                      <a:cubicBezTo>
                        <a:pt x="1975" y="2311"/>
                        <a:pt x="2115" y="2199"/>
                        <a:pt x="2112" y="2046"/>
                      </a:cubicBezTo>
                      <a:cubicBezTo>
                        <a:pt x="2106" y="1920"/>
                        <a:pt x="2003" y="1822"/>
                        <a:pt x="1961" y="1703"/>
                      </a:cubicBezTo>
                      <a:cubicBezTo>
                        <a:pt x="1897" y="1535"/>
                        <a:pt x="1972" y="1348"/>
                        <a:pt x="2009" y="1172"/>
                      </a:cubicBezTo>
                      <a:cubicBezTo>
                        <a:pt x="2073" y="880"/>
                        <a:pt x="2034" y="559"/>
                        <a:pt x="1861" y="319"/>
                      </a:cubicBezTo>
                      <a:cubicBezTo>
                        <a:pt x="1721" y="128"/>
                        <a:pt x="1483" y="0"/>
                        <a:pt x="12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" name="Google Shape;7484;p57">
                  <a:extLst>
                    <a:ext uri="{FF2B5EF4-FFF2-40B4-BE49-F238E27FC236}">
                      <a16:creationId xmlns:a16="http://schemas.microsoft.com/office/drawing/2014/main" id="{7F9A1CBF-178E-BEFF-EA79-7378EFDB93CF}"/>
                    </a:ext>
                  </a:extLst>
                </p:cNvPr>
                <p:cNvSpPr/>
                <p:nvPr/>
              </p:nvSpPr>
              <p:spPr>
                <a:xfrm>
                  <a:off x="5413148" y="2326789"/>
                  <a:ext cx="52493" cy="52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1082" extrusionOk="0">
                      <a:moveTo>
                        <a:pt x="1030" y="0"/>
                      </a:moveTo>
                      <a:cubicBezTo>
                        <a:pt x="1012" y="0"/>
                        <a:pt x="995" y="9"/>
                        <a:pt x="985" y="26"/>
                      </a:cubicBezTo>
                      <a:cubicBezTo>
                        <a:pt x="773" y="428"/>
                        <a:pt x="433" y="766"/>
                        <a:pt x="37" y="983"/>
                      </a:cubicBezTo>
                      <a:cubicBezTo>
                        <a:pt x="12" y="997"/>
                        <a:pt x="1" y="1025"/>
                        <a:pt x="15" y="1053"/>
                      </a:cubicBezTo>
                      <a:cubicBezTo>
                        <a:pt x="26" y="1070"/>
                        <a:pt x="37" y="1081"/>
                        <a:pt x="51" y="1081"/>
                      </a:cubicBezTo>
                      <a:cubicBezTo>
                        <a:pt x="54" y="1082"/>
                        <a:pt x="57" y="1082"/>
                        <a:pt x="60" y="1082"/>
                      </a:cubicBezTo>
                      <a:cubicBezTo>
                        <a:pt x="69" y="1082"/>
                        <a:pt x="78" y="1079"/>
                        <a:pt x="84" y="1073"/>
                      </a:cubicBezTo>
                      <a:cubicBezTo>
                        <a:pt x="503" y="847"/>
                        <a:pt x="857" y="495"/>
                        <a:pt x="1075" y="77"/>
                      </a:cubicBezTo>
                      <a:cubicBezTo>
                        <a:pt x="1089" y="51"/>
                        <a:pt x="1080" y="21"/>
                        <a:pt x="1055" y="7"/>
                      </a:cubicBezTo>
                      <a:cubicBezTo>
                        <a:pt x="1047" y="2"/>
                        <a:pt x="1038" y="0"/>
                        <a:pt x="1030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7485;p57">
                  <a:extLst>
                    <a:ext uri="{FF2B5EF4-FFF2-40B4-BE49-F238E27FC236}">
                      <a16:creationId xmlns:a16="http://schemas.microsoft.com/office/drawing/2014/main" id="{D94B0879-2F0A-2194-F091-3701376F597E}"/>
                    </a:ext>
                  </a:extLst>
                </p:cNvPr>
                <p:cNvSpPr/>
                <p:nvPr/>
              </p:nvSpPr>
              <p:spPr>
                <a:xfrm>
                  <a:off x="5417727" y="2324283"/>
                  <a:ext cx="16051" cy="53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" h="1105" extrusionOk="0">
                      <a:moveTo>
                        <a:pt x="271" y="1"/>
                      </a:moveTo>
                      <a:cubicBezTo>
                        <a:pt x="252" y="1"/>
                        <a:pt x="234" y="10"/>
                        <a:pt x="226" y="28"/>
                      </a:cubicBezTo>
                      <a:cubicBezTo>
                        <a:pt x="79" y="346"/>
                        <a:pt x="0" y="703"/>
                        <a:pt x="3" y="1052"/>
                      </a:cubicBezTo>
                      <a:cubicBezTo>
                        <a:pt x="12" y="1077"/>
                        <a:pt x="28" y="1097"/>
                        <a:pt x="51" y="1099"/>
                      </a:cubicBezTo>
                      <a:cubicBezTo>
                        <a:pt x="53" y="1099"/>
                        <a:pt x="56" y="1105"/>
                        <a:pt x="59" y="1105"/>
                      </a:cubicBezTo>
                      <a:cubicBezTo>
                        <a:pt x="87" y="1105"/>
                        <a:pt x="112" y="1080"/>
                        <a:pt x="109" y="1052"/>
                      </a:cubicBezTo>
                      <a:cubicBezTo>
                        <a:pt x="101" y="717"/>
                        <a:pt x="179" y="377"/>
                        <a:pt x="318" y="73"/>
                      </a:cubicBezTo>
                      <a:cubicBezTo>
                        <a:pt x="332" y="48"/>
                        <a:pt x="321" y="17"/>
                        <a:pt x="293" y="6"/>
                      </a:cubicBezTo>
                      <a:cubicBezTo>
                        <a:pt x="286" y="3"/>
                        <a:pt x="278" y="1"/>
                        <a:pt x="271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7486;p57">
                  <a:extLst>
                    <a:ext uri="{FF2B5EF4-FFF2-40B4-BE49-F238E27FC236}">
                      <a16:creationId xmlns:a16="http://schemas.microsoft.com/office/drawing/2014/main" id="{5D7CED59-877D-36B3-FCF5-E46CCF7E87DD}"/>
                    </a:ext>
                  </a:extLst>
                </p:cNvPr>
                <p:cNvSpPr/>
                <p:nvPr/>
              </p:nvSpPr>
              <p:spPr>
                <a:xfrm>
                  <a:off x="5405484" y="2288853"/>
                  <a:ext cx="68785" cy="90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" h="1872" extrusionOk="0">
                      <a:moveTo>
                        <a:pt x="845" y="0"/>
                      </a:moveTo>
                      <a:cubicBezTo>
                        <a:pt x="804" y="0"/>
                        <a:pt x="763" y="6"/>
                        <a:pt x="723" y="18"/>
                      </a:cubicBezTo>
                      <a:cubicBezTo>
                        <a:pt x="606" y="55"/>
                        <a:pt x="514" y="138"/>
                        <a:pt x="425" y="222"/>
                      </a:cubicBezTo>
                      <a:cubicBezTo>
                        <a:pt x="310" y="325"/>
                        <a:pt x="196" y="434"/>
                        <a:pt x="137" y="576"/>
                      </a:cubicBezTo>
                      <a:cubicBezTo>
                        <a:pt x="95" y="682"/>
                        <a:pt x="87" y="799"/>
                        <a:pt x="84" y="911"/>
                      </a:cubicBezTo>
                      <a:cubicBezTo>
                        <a:pt x="81" y="1145"/>
                        <a:pt x="1" y="1742"/>
                        <a:pt x="280" y="1846"/>
                      </a:cubicBezTo>
                      <a:cubicBezTo>
                        <a:pt x="327" y="1864"/>
                        <a:pt x="382" y="1872"/>
                        <a:pt x="440" y="1872"/>
                      </a:cubicBezTo>
                      <a:cubicBezTo>
                        <a:pt x="706" y="1872"/>
                        <a:pt x="1056" y="1709"/>
                        <a:pt x="1239" y="1606"/>
                      </a:cubicBezTo>
                      <a:cubicBezTo>
                        <a:pt x="1329" y="1555"/>
                        <a:pt x="1426" y="1480"/>
                        <a:pt x="1423" y="1374"/>
                      </a:cubicBezTo>
                      <a:cubicBezTo>
                        <a:pt x="1421" y="1290"/>
                        <a:pt x="1351" y="1226"/>
                        <a:pt x="1323" y="1145"/>
                      </a:cubicBezTo>
                      <a:cubicBezTo>
                        <a:pt x="1281" y="1031"/>
                        <a:pt x="1329" y="908"/>
                        <a:pt x="1354" y="788"/>
                      </a:cubicBezTo>
                      <a:cubicBezTo>
                        <a:pt x="1395" y="593"/>
                        <a:pt x="1370" y="375"/>
                        <a:pt x="1253" y="214"/>
                      </a:cubicBezTo>
                      <a:cubicBezTo>
                        <a:pt x="1158" y="83"/>
                        <a:pt x="1001" y="0"/>
                        <a:pt x="84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7487;p57">
                  <a:extLst>
                    <a:ext uri="{FF2B5EF4-FFF2-40B4-BE49-F238E27FC236}">
                      <a16:creationId xmlns:a16="http://schemas.microsoft.com/office/drawing/2014/main" id="{AFA24F62-9495-87D0-8432-CE01AC1E0A1C}"/>
                    </a:ext>
                  </a:extLst>
                </p:cNvPr>
                <p:cNvSpPr/>
                <p:nvPr/>
              </p:nvSpPr>
              <p:spPr>
                <a:xfrm>
                  <a:off x="5410738" y="2371811"/>
                  <a:ext cx="135594" cy="91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1906" extrusionOk="0">
                      <a:moveTo>
                        <a:pt x="1442" y="0"/>
                      </a:moveTo>
                      <a:cubicBezTo>
                        <a:pt x="1267" y="0"/>
                        <a:pt x="1089" y="21"/>
                        <a:pt x="915" y="58"/>
                      </a:cubicBezTo>
                      <a:cubicBezTo>
                        <a:pt x="703" y="105"/>
                        <a:pt x="0" y="208"/>
                        <a:pt x="56" y="532"/>
                      </a:cubicBezTo>
                      <a:cubicBezTo>
                        <a:pt x="76" y="669"/>
                        <a:pt x="190" y="775"/>
                        <a:pt x="299" y="864"/>
                      </a:cubicBezTo>
                      <a:cubicBezTo>
                        <a:pt x="433" y="975"/>
                        <a:pt x="564" y="1090"/>
                        <a:pt x="698" y="1201"/>
                      </a:cubicBezTo>
                      <a:lnTo>
                        <a:pt x="1189" y="1620"/>
                      </a:lnTo>
                      <a:cubicBezTo>
                        <a:pt x="1312" y="1723"/>
                        <a:pt x="1437" y="1826"/>
                        <a:pt x="1585" y="1877"/>
                      </a:cubicBezTo>
                      <a:cubicBezTo>
                        <a:pt x="1647" y="1896"/>
                        <a:pt x="1710" y="1906"/>
                        <a:pt x="1773" y="1906"/>
                      </a:cubicBezTo>
                      <a:cubicBezTo>
                        <a:pt x="2068" y="1906"/>
                        <a:pt x="2356" y="1700"/>
                        <a:pt x="2547" y="1461"/>
                      </a:cubicBezTo>
                      <a:cubicBezTo>
                        <a:pt x="2659" y="1321"/>
                        <a:pt x="2757" y="1165"/>
                        <a:pt x="2776" y="987"/>
                      </a:cubicBezTo>
                      <a:cubicBezTo>
                        <a:pt x="2812" y="613"/>
                        <a:pt x="2500" y="286"/>
                        <a:pt x="2157" y="139"/>
                      </a:cubicBezTo>
                      <a:cubicBezTo>
                        <a:pt x="1930" y="41"/>
                        <a:pt x="1687" y="0"/>
                        <a:pt x="1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7488;p57">
                  <a:extLst>
                    <a:ext uri="{FF2B5EF4-FFF2-40B4-BE49-F238E27FC236}">
                      <a16:creationId xmlns:a16="http://schemas.microsoft.com/office/drawing/2014/main" id="{8957CC93-EB3F-493B-9C53-CBAA9F730902}"/>
                    </a:ext>
                  </a:extLst>
                </p:cNvPr>
                <p:cNvSpPr/>
                <p:nvPr/>
              </p:nvSpPr>
              <p:spPr>
                <a:xfrm>
                  <a:off x="5421487" y="2384489"/>
                  <a:ext cx="72111" cy="1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" h="306" extrusionOk="0">
                      <a:moveTo>
                        <a:pt x="529" y="1"/>
                      </a:moveTo>
                      <a:cubicBezTo>
                        <a:pt x="366" y="1"/>
                        <a:pt x="203" y="19"/>
                        <a:pt x="42" y="57"/>
                      </a:cubicBezTo>
                      <a:cubicBezTo>
                        <a:pt x="15" y="65"/>
                        <a:pt x="1" y="88"/>
                        <a:pt x="3" y="115"/>
                      </a:cubicBezTo>
                      <a:cubicBezTo>
                        <a:pt x="9" y="135"/>
                        <a:pt x="28" y="149"/>
                        <a:pt x="45" y="152"/>
                      </a:cubicBezTo>
                      <a:cubicBezTo>
                        <a:pt x="48" y="153"/>
                        <a:pt x="51" y="154"/>
                        <a:pt x="55" y="154"/>
                      </a:cubicBezTo>
                      <a:cubicBezTo>
                        <a:pt x="58" y="154"/>
                        <a:pt x="62" y="153"/>
                        <a:pt x="65" y="152"/>
                      </a:cubicBezTo>
                      <a:cubicBezTo>
                        <a:pt x="218" y="116"/>
                        <a:pt x="373" y="98"/>
                        <a:pt x="528" y="98"/>
                      </a:cubicBezTo>
                      <a:cubicBezTo>
                        <a:pt x="834" y="98"/>
                        <a:pt x="1137" y="167"/>
                        <a:pt x="1415" y="302"/>
                      </a:cubicBezTo>
                      <a:cubicBezTo>
                        <a:pt x="1422" y="305"/>
                        <a:pt x="1429" y="306"/>
                        <a:pt x="1437" y="306"/>
                      </a:cubicBezTo>
                      <a:cubicBezTo>
                        <a:pt x="1456" y="306"/>
                        <a:pt x="1474" y="297"/>
                        <a:pt x="1482" y="277"/>
                      </a:cubicBezTo>
                      <a:cubicBezTo>
                        <a:pt x="1496" y="252"/>
                        <a:pt x="1485" y="221"/>
                        <a:pt x="1457" y="210"/>
                      </a:cubicBezTo>
                      <a:cubicBezTo>
                        <a:pt x="1167" y="72"/>
                        <a:pt x="849" y="1"/>
                        <a:pt x="529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7489;p57">
                  <a:extLst>
                    <a:ext uri="{FF2B5EF4-FFF2-40B4-BE49-F238E27FC236}">
                      <a16:creationId xmlns:a16="http://schemas.microsoft.com/office/drawing/2014/main" id="{7F44460E-FE98-FE7D-49CC-77B4B9E00648}"/>
                    </a:ext>
                  </a:extLst>
                </p:cNvPr>
                <p:cNvSpPr/>
                <p:nvPr/>
              </p:nvSpPr>
              <p:spPr>
                <a:xfrm>
                  <a:off x="5424572" y="2396491"/>
                  <a:ext cx="53023" cy="36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" h="758" extrusionOk="0">
                      <a:moveTo>
                        <a:pt x="56" y="0"/>
                      </a:moveTo>
                      <a:cubicBezTo>
                        <a:pt x="43" y="0"/>
                        <a:pt x="31" y="6"/>
                        <a:pt x="23" y="17"/>
                      </a:cubicBezTo>
                      <a:cubicBezTo>
                        <a:pt x="1" y="37"/>
                        <a:pt x="1" y="70"/>
                        <a:pt x="23" y="87"/>
                      </a:cubicBezTo>
                      <a:cubicBezTo>
                        <a:pt x="305" y="371"/>
                        <a:pt x="654" y="600"/>
                        <a:pt x="1027" y="748"/>
                      </a:cubicBezTo>
                      <a:cubicBezTo>
                        <a:pt x="1027" y="756"/>
                        <a:pt x="1030" y="756"/>
                        <a:pt x="1033" y="756"/>
                      </a:cubicBezTo>
                      <a:cubicBezTo>
                        <a:pt x="1037" y="757"/>
                        <a:pt x="1041" y="758"/>
                        <a:pt x="1046" y="758"/>
                      </a:cubicBezTo>
                      <a:cubicBezTo>
                        <a:pt x="1066" y="758"/>
                        <a:pt x="1084" y="747"/>
                        <a:pt x="1089" y="726"/>
                      </a:cubicBezTo>
                      <a:cubicBezTo>
                        <a:pt x="1100" y="701"/>
                        <a:pt x="1086" y="670"/>
                        <a:pt x="1061" y="659"/>
                      </a:cubicBezTo>
                      <a:cubicBezTo>
                        <a:pt x="698" y="516"/>
                        <a:pt x="366" y="293"/>
                        <a:pt x="93" y="17"/>
                      </a:cubicBezTo>
                      <a:cubicBezTo>
                        <a:pt x="82" y="6"/>
                        <a:pt x="68" y="0"/>
                        <a:pt x="56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7490;p57">
                  <a:extLst>
                    <a:ext uri="{FF2B5EF4-FFF2-40B4-BE49-F238E27FC236}">
                      <a16:creationId xmlns:a16="http://schemas.microsoft.com/office/drawing/2014/main" id="{748A2CE2-E3B6-FAC2-5C8A-212BD23D9E21}"/>
                    </a:ext>
                  </a:extLst>
                </p:cNvPr>
                <p:cNvSpPr/>
                <p:nvPr/>
              </p:nvSpPr>
              <p:spPr>
                <a:xfrm>
                  <a:off x="5422548" y="2378222"/>
                  <a:ext cx="89753" cy="60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2" h="1260" extrusionOk="0">
                      <a:moveTo>
                        <a:pt x="961" y="1"/>
                      </a:moveTo>
                      <a:cubicBezTo>
                        <a:pt x="842" y="1"/>
                        <a:pt x="723" y="16"/>
                        <a:pt x="606" y="42"/>
                      </a:cubicBezTo>
                      <a:cubicBezTo>
                        <a:pt x="467" y="70"/>
                        <a:pt x="1" y="142"/>
                        <a:pt x="37" y="354"/>
                      </a:cubicBezTo>
                      <a:cubicBezTo>
                        <a:pt x="51" y="449"/>
                        <a:pt x="126" y="516"/>
                        <a:pt x="196" y="575"/>
                      </a:cubicBezTo>
                      <a:cubicBezTo>
                        <a:pt x="288" y="647"/>
                        <a:pt x="375" y="725"/>
                        <a:pt x="461" y="798"/>
                      </a:cubicBezTo>
                      <a:cubicBezTo>
                        <a:pt x="570" y="887"/>
                        <a:pt x="679" y="979"/>
                        <a:pt x="788" y="1074"/>
                      </a:cubicBezTo>
                      <a:cubicBezTo>
                        <a:pt x="866" y="1138"/>
                        <a:pt x="947" y="1208"/>
                        <a:pt x="1047" y="1241"/>
                      </a:cubicBezTo>
                      <a:cubicBezTo>
                        <a:pt x="1087" y="1254"/>
                        <a:pt x="1128" y="1259"/>
                        <a:pt x="1168" y="1259"/>
                      </a:cubicBezTo>
                      <a:cubicBezTo>
                        <a:pt x="1363" y="1259"/>
                        <a:pt x="1556" y="1125"/>
                        <a:pt x="1683" y="965"/>
                      </a:cubicBezTo>
                      <a:cubicBezTo>
                        <a:pt x="1758" y="873"/>
                        <a:pt x="1820" y="767"/>
                        <a:pt x="1834" y="650"/>
                      </a:cubicBezTo>
                      <a:cubicBezTo>
                        <a:pt x="1862" y="407"/>
                        <a:pt x="1655" y="190"/>
                        <a:pt x="1429" y="92"/>
                      </a:cubicBezTo>
                      <a:cubicBezTo>
                        <a:pt x="1280" y="28"/>
                        <a:pt x="1121" y="1"/>
                        <a:pt x="9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" name="Google Shape;7491;p57">
                  <a:extLst>
                    <a:ext uri="{FF2B5EF4-FFF2-40B4-BE49-F238E27FC236}">
                      <a16:creationId xmlns:a16="http://schemas.microsoft.com/office/drawing/2014/main" id="{E929D8D5-ADBE-4FD9-339C-19370582FC52}"/>
                    </a:ext>
                  </a:extLst>
                </p:cNvPr>
                <p:cNvSpPr/>
                <p:nvPr/>
              </p:nvSpPr>
              <p:spPr>
                <a:xfrm>
                  <a:off x="5291868" y="2292661"/>
                  <a:ext cx="115927" cy="97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" h="2027" extrusionOk="0">
                      <a:moveTo>
                        <a:pt x="434" y="0"/>
                      </a:moveTo>
                      <a:cubicBezTo>
                        <a:pt x="408" y="0"/>
                        <a:pt x="381" y="2"/>
                        <a:pt x="355" y="6"/>
                      </a:cubicBezTo>
                      <a:cubicBezTo>
                        <a:pt x="129" y="48"/>
                        <a:pt x="0" y="313"/>
                        <a:pt x="34" y="539"/>
                      </a:cubicBezTo>
                      <a:cubicBezTo>
                        <a:pt x="70" y="765"/>
                        <a:pt x="221" y="955"/>
                        <a:pt x="380" y="1122"/>
                      </a:cubicBezTo>
                      <a:cubicBezTo>
                        <a:pt x="628" y="1376"/>
                        <a:pt x="912" y="1599"/>
                        <a:pt x="1219" y="1781"/>
                      </a:cubicBezTo>
                      <a:cubicBezTo>
                        <a:pt x="1387" y="1879"/>
                        <a:pt x="1684" y="2027"/>
                        <a:pt x="1933" y="2027"/>
                      </a:cubicBezTo>
                      <a:cubicBezTo>
                        <a:pt x="2023" y="2027"/>
                        <a:pt x="2107" y="2007"/>
                        <a:pt x="2176" y="1959"/>
                      </a:cubicBezTo>
                      <a:cubicBezTo>
                        <a:pt x="2405" y="1792"/>
                        <a:pt x="2330" y="1147"/>
                        <a:pt x="2274" y="896"/>
                      </a:cubicBezTo>
                      <a:cubicBezTo>
                        <a:pt x="2201" y="553"/>
                        <a:pt x="1987" y="218"/>
                        <a:pt x="1660" y="95"/>
                      </a:cubicBezTo>
                      <a:cubicBezTo>
                        <a:pt x="1524" y="45"/>
                        <a:pt x="1380" y="34"/>
                        <a:pt x="1235" y="34"/>
                      </a:cubicBezTo>
                      <a:cubicBezTo>
                        <a:pt x="1124" y="34"/>
                        <a:pt x="1011" y="40"/>
                        <a:pt x="899" y="40"/>
                      </a:cubicBezTo>
                      <a:cubicBezTo>
                        <a:pt x="819" y="40"/>
                        <a:pt x="740" y="37"/>
                        <a:pt x="661" y="26"/>
                      </a:cubicBezTo>
                      <a:cubicBezTo>
                        <a:pt x="586" y="15"/>
                        <a:pt x="511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" name="Google Shape;7492;p57">
                  <a:extLst>
                    <a:ext uri="{FF2B5EF4-FFF2-40B4-BE49-F238E27FC236}">
                      <a16:creationId xmlns:a16="http://schemas.microsoft.com/office/drawing/2014/main" id="{46D8AF9B-145A-89C5-8ABD-F3205D6678E7}"/>
                    </a:ext>
                  </a:extLst>
                </p:cNvPr>
                <p:cNvSpPr/>
                <p:nvPr/>
              </p:nvSpPr>
              <p:spPr>
                <a:xfrm>
                  <a:off x="5369042" y="2326597"/>
                  <a:ext cx="40394" cy="45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" h="953" extrusionOk="0">
                      <a:moveTo>
                        <a:pt x="57" y="0"/>
                      </a:moveTo>
                      <a:cubicBezTo>
                        <a:pt x="41" y="0"/>
                        <a:pt x="26" y="9"/>
                        <a:pt x="17" y="25"/>
                      </a:cubicBezTo>
                      <a:cubicBezTo>
                        <a:pt x="1" y="44"/>
                        <a:pt x="6" y="81"/>
                        <a:pt x="31" y="95"/>
                      </a:cubicBezTo>
                      <a:cubicBezTo>
                        <a:pt x="330" y="307"/>
                        <a:pt x="578" y="597"/>
                        <a:pt x="740" y="926"/>
                      </a:cubicBezTo>
                      <a:cubicBezTo>
                        <a:pt x="743" y="937"/>
                        <a:pt x="754" y="948"/>
                        <a:pt x="771" y="951"/>
                      </a:cubicBezTo>
                      <a:cubicBezTo>
                        <a:pt x="774" y="952"/>
                        <a:pt x="777" y="952"/>
                        <a:pt x="780" y="952"/>
                      </a:cubicBezTo>
                      <a:cubicBezTo>
                        <a:pt x="787" y="952"/>
                        <a:pt x="793" y="950"/>
                        <a:pt x="801" y="948"/>
                      </a:cubicBezTo>
                      <a:cubicBezTo>
                        <a:pt x="826" y="934"/>
                        <a:pt x="837" y="906"/>
                        <a:pt x="826" y="881"/>
                      </a:cubicBezTo>
                      <a:cubicBezTo>
                        <a:pt x="659" y="535"/>
                        <a:pt x="399" y="234"/>
                        <a:pt x="87" y="11"/>
                      </a:cubicBezTo>
                      <a:cubicBezTo>
                        <a:pt x="78" y="3"/>
                        <a:pt x="67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" name="Google Shape;7493;p57">
                  <a:extLst>
                    <a:ext uri="{FF2B5EF4-FFF2-40B4-BE49-F238E27FC236}">
                      <a16:creationId xmlns:a16="http://schemas.microsoft.com/office/drawing/2014/main" id="{F0DDCC1D-5D95-4CE1-EBCC-D685981D3982}"/>
                    </a:ext>
                  </a:extLst>
                </p:cNvPr>
                <p:cNvSpPr/>
                <p:nvPr/>
              </p:nvSpPr>
              <p:spPr>
                <a:xfrm>
                  <a:off x="5356268" y="2348867"/>
                  <a:ext cx="45889" cy="28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2" h="599" extrusionOk="0">
                      <a:moveTo>
                        <a:pt x="54" y="0"/>
                      </a:moveTo>
                      <a:cubicBezTo>
                        <a:pt x="41" y="0"/>
                        <a:pt x="28" y="5"/>
                        <a:pt x="20" y="15"/>
                      </a:cubicBezTo>
                      <a:cubicBezTo>
                        <a:pt x="1" y="37"/>
                        <a:pt x="1" y="68"/>
                        <a:pt x="20" y="84"/>
                      </a:cubicBezTo>
                      <a:cubicBezTo>
                        <a:pt x="260" y="322"/>
                        <a:pt x="558" y="500"/>
                        <a:pt x="882" y="595"/>
                      </a:cubicBezTo>
                      <a:cubicBezTo>
                        <a:pt x="882" y="598"/>
                        <a:pt x="885" y="598"/>
                        <a:pt x="885" y="598"/>
                      </a:cubicBezTo>
                      <a:cubicBezTo>
                        <a:pt x="888" y="598"/>
                        <a:pt x="891" y="599"/>
                        <a:pt x="895" y="599"/>
                      </a:cubicBezTo>
                      <a:cubicBezTo>
                        <a:pt x="917" y="599"/>
                        <a:pt x="939" y="583"/>
                        <a:pt x="943" y="561"/>
                      </a:cubicBezTo>
                      <a:cubicBezTo>
                        <a:pt x="952" y="534"/>
                        <a:pt x="938" y="506"/>
                        <a:pt x="910" y="500"/>
                      </a:cubicBezTo>
                      <a:cubicBezTo>
                        <a:pt x="598" y="408"/>
                        <a:pt x="316" y="241"/>
                        <a:pt x="90" y="15"/>
                      </a:cubicBezTo>
                      <a:cubicBezTo>
                        <a:pt x="80" y="5"/>
                        <a:pt x="67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" name="Google Shape;7494;p57">
                  <a:extLst>
                    <a:ext uri="{FF2B5EF4-FFF2-40B4-BE49-F238E27FC236}">
                      <a16:creationId xmlns:a16="http://schemas.microsoft.com/office/drawing/2014/main" id="{4DBE518F-2B26-3057-1D31-DC5834DDB5C4}"/>
                    </a:ext>
                  </a:extLst>
                </p:cNvPr>
                <p:cNvSpPr/>
                <p:nvPr/>
              </p:nvSpPr>
              <p:spPr>
                <a:xfrm>
                  <a:off x="5321417" y="2314353"/>
                  <a:ext cx="84403" cy="76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1587" extrusionOk="0">
                      <a:moveTo>
                        <a:pt x="326" y="0"/>
                      </a:moveTo>
                      <a:cubicBezTo>
                        <a:pt x="306" y="0"/>
                        <a:pt x="286" y="2"/>
                        <a:pt x="266" y="5"/>
                      </a:cubicBezTo>
                      <a:cubicBezTo>
                        <a:pt x="101" y="42"/>
                        <a:pt x="1" y="254"/>
                        <a:pt x="26" y="432"/>
                      </a:cubicBezTo>
                      <a:cubicBezTo>
                        <a:pt x="46" y="614"/>
                        <a:pt x="157" y="759"/>
                        <a:pt x="272" y="887"/>
                      </a:cubicBezTo>
                      <a:cubicBezTo>
                        <a:pt x="453" y="1088"/>
                        <a:pt x="657" y="1261"/>
                        <a:pt x="880" y="1400"/>
                      </a:cubicBezTo>
                      <a:cubicBezTo>
                        <a:pt x="996" y="1477"/>
                        <a:pt x="1209" y="1586"/>
                        <a:pt x="1390" y="1586"/>
                      </a:cubicBezTo>
                      <a:cubicBezTo>
                        <a:pt x="1460" y="1586"/>
                        <a:pt x="1526" y="1570"/>
                        <a:pt x="1580" y="1529"/>
                      </a:cubicBezTo>
                      <a:cubicBezTo>
                        <a:pt x="1750" y="1400"/>
                        <a:pt x="1700" y="893"/>
                        <a:pt x="1664" y="689"/>
                      </a:cubicBezTo>
                      <a:cubicBezTo>
                        <a:pt x="1616" y="418"/>
                        <a:pt x="1460" y="156"/>
                        <a:pt x="1220" y="61"/>
                      </a:cubicBezTo>
                      <a:cubicBezTo>
                        <a:pt x="1129" y="26"/>
                        <a:pt x="1034" y="17"/>
                        <a:pt x="937" y="17"/>
                      </a:cubicBezTo>
                      <a:cubicBezTo>
                        <a:pt x="834" y="17"/>
                        <a:pt x="728" y="27"/>
                        <a:pt x="625" y="27"/>
                      </a:cubicBezTo>
                      <a:cubicBezTo>
                        <a:pt x="579" y="27"/>
                        <a:pt x="534" y="25"/>
                        <a:pt x="489" y="19"/>
                      </a:cubicBezTo>
                      <a:cubicBezTo>
                        <a:pt x="436" y="11"/>
                        <a:pt x="380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" name="Google Shape;7495;p57">
                  <a:extLst>
                    <a:ext uri="{FF2B5EF4-FFF2-40B4-BE49-F238E27FC236}">
                      <a16:creationId xmlns:a16="http://schemas.microsoft.com/office/drawing/2014/main" id="{93BF017A-7FEE-EBEB-54BC-A32D60DA4EDA}"/>
                    </a:ext>
                  </a:extLst>
                </p:cNvPr>
                <p:cNvSpPr/>
                <p:nvPr/>
              </p:nvSpPr>
              <p:spPr>
                <a:xfrm>
                  <a:off x="5370392" y="2395190"/>
                  <a:ext cx="87873" cy="1244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" h="2581" extrusionOk="0">
                      <a:moveTo>
                        <a:pt x="937" y="0"/>
                      </a:moveTo>
                      <a:cubicBezTo>
                        <a:pt x="802" y="0"/>
                        <a:pt x="663" y="106"/>
                        <a:pt x="539" y="253"/>
                      </a:cubicBezTo>
                      <a:cubicBezTo>
                        <a:pt x="98" y="781"/>
                        <a:pt x="0" y="1573"/>
                        <a:pt x="299" y="2192"/>
                      </a:cubicBezTo>
                      <a:cubicBezTo>
                        <a:pt x="392" y="2386"/>
                        <a:pt x="568" y="2580"/>
                        <a:pt x="770" y="2580"/>
                      </a:cubicBezTo>
                      <a:cubicBezTo>
                        <a:pt x="798" y="2580"/>
                        <a:pt x="826" y="2577"/>
                        <a:pt x="854" y="2569"/>
                      </a:cubicBezTo>
                      <a:cubicBezTo>
                        <a:pt x="1061" y="2516"/>
                        <a:pt x="1150" y="2279"/>
                        <a:pt x="1289" y="2120"/>
                      </a:cubicBezTo>
                      <a:cubicBezTo>
                        <a:pt x="1457" y="1927"/>
                        <a:pt x="1730" y="1804"/>
                        <a:pt x="1786" y="1559"/>
                      </a:cubicBezTo>
                      <a:cubicBezTo>
                        <a:pt x="1822" y="1394"/>
                        <a:pt x="1750" y="1227"/>
                        <a:pt x="1680" y="1076"/>
                      </a:cubicBezTo>
                      <a:cubicBezTo>
                        <a:pt x="1535" y="778"/>
                        <a:pt x="1395" y="437"/>
                        <a:pt x="1203" y="167"/>
                      </a:cubicBezTo>
                      <a:cubicBezTo>
                        <a:pt x="1119" y="49"/>
                        <a:pt x="1029" y="0"/>
                        <a:pt x="9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" name="Google Shape;7496;p57">
                  <a:extLst>
                    <a:ext uri="{FF2B5EF4-FFF2-40B4-BE49-F238E27FC236}">
                      <a16:creationId xmlns:a16="http://schemas.microsoft.com/office/drawing/2014/main" id="{AEC3F09E-F6E9-4F79-6DD0-241495F683A2}"/>
                    </a:ext>
                  </a:extLst>
                </p:cNvPr>
                <p:cNvSpPr/>
                <p:nvPr/>
              </p:nvSpPr>
              <p:spPr>
                <a:xfrm>
                  <a:off x="5388275" y="2396925"/>
                  <a:ext cx="23185" cy="83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735" extrusionOk="0">
                      <a:moveTo>
                        <a:pt x="421" y="0"/>
                      </a:moveTo>
                      <a:cubicBezTo>
                        <a:pt x="402" y="0"/>
                        <a:pt x="385" y="9"/>
                        <a:pt x="377" y="25"/>
                      </a:cubicBezTo>
                      <a:cubicBezTo>
                        <a:pt x="120" y="538"/>
                        <a:pt x="0" y="1118"/>
                        <a:pt x="42" y="1690"/>
                      </a:cubicBezTo>
                      <a:cubicBezTo>
                        <a:pt x="42" y="1710"/>
                        <a:pt x="62" y="1727"/>
                        <a:pt x="81" y="1732"/>
                      </a:cubicBezTo>
                      <a:cubicBezTo>
                        <a:pt x="84" y="1732"/>
                        <a:pt x="90" y="1732"/>
                        <a:pt x="93" y="1735"/>
                      </a:cubicBezTo>
                      <a:cubicBezTo>
                        <a:pt x="118" y="1735"/>
                        <a:pt x="140" y="1718"/>
                        <a:pt x="146" y="1693"/>
                      </a:cubicBezTo>
                      <a:lnTo>
                        <a:pt x="151" y="1635"/>
                      </a:lnTo>
                      <a:cubicBezTo>
                        <a:pt x="154" y="1621"/>
                        <a:pt x="148" y="1607"/>
                        <a:pt x="137" y="1595"/>
                      </a:cubicBezTo>
                      <a:cubicBezTo>
                        <a:pt x="112" y="1068"/>
                        <a:pt x="229" y="541"/>
                        <a:pt x="466" y="72"/>
                      </a:cubicBezTo>
                      <a:cubicBezTo>
                        <a:pt x="480" y="47"/>
                        <a:pt x="469" y="16"/>
                        <a:pt x="444" y="5"/>
                      </a:cubicBezTo>
                      <a:cubicBezTo>
                        <a:pt x="437" y="2"/>
                        <a:pt x="429" y="0"/>
                        <a:pt x="421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" name="Google Shape;7497;p57">
                  <a:extLst>
                    <a:ext uri="{FF2B5EF4-FFF2-40B4-BE49-F238E27FC236}">
                      <a16:creationId xmlns:a16="http://schemas.microsoft.com/office/drawing/2014/main" id="{98CAA22A-51B7-5CF2-9E67-74CA2CB4B079}"/>
                    </a:ext>
                  </a:extLst>
                </p:cNvPr>
                <p:cNvSpPr/>
                <p:nvPr/>
              </p:nvSpPr>
              <p:spPr>
                <a:xfrm>
                  <a:off x="5415028" y="2400589"/>
                  <a:ext cx="12677" cy="65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351" extrusionOk="0">
                      <a:moveTo>
                        <a:pt x="54" y="0"/>
                      </a:moveTo>
                      <a:cubicBezTo>
                        <a:pt x="49" y="0"/>
                        <a:pt x="45" y="1"/>
                        <a:pt x="40" y="2"/>
                      </a:cubicBezTo>
                      <a:cubicBezTo>
                        <a:pt x="12" y="13"/>
                        <a:pt x="1" y="41"/>
                        <a:pt x="6" y="66"/>
                      </a:cubicBezTo>
                      <a:cubicBezTo>
                        <a:pt x="140" y="459"/>
                        <a:pt x="165" y="881"/>
                        <a:pt x="82" y="1293"/>
                      </a:cubicBezTo>
                      <a:cubicBezTo>
                        <a:pt x="70" y="1321"/>
                        <a:pt x="93" y="1344"/>
                        <a:pt x="121" y="1349"/>
                      </a:cubicBezTo>
                      <a:cubicBezTo>
                        <a:pt x="124" y="1350"/>
                        <a:pt x="127" y="1350"/>
                        <a:pt x="130" y="1350"/>
                      </a:cubicBezTo>
                      <a:cubicBezTo>
                        <a:pt x="155" y="1350"/>
                        <a:pt x="177" y="1332"/>
                        <a:pt x="179" y="1310"/>
                      </a:cubicBezTo>
                      <a:cubicBezTo>
                        <a:pt x="263" y="883"/>
                        <a:pt x="238" y="445"/>
                        <a:pt x="101" y="33"/>
                      </a:cubicBezTo>
                      <a:cubicBezTo>
                        <a:pt x="94" y="10"/>
                        <a:pt x="75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" name="Google Shape;7498;p57">
                  <a:extLst>
                    <a:ext uri="{FF2B5EF4-FFF2-40B4-BE49-F238E27FC236}">
                      <a16:creationId xmlns:a16="http://schemas.microsoft.com/office/drawing/2014/main" id="{9F9797C4-B608-B725-252C-3282A9DFBDF9}"/>
                    </a:ext>
                  </a:extLst>
                </p:cNvPr>
                <p:cNvSpPr/>
                <p:nvPr/>
              </p:nvSpPr>
              <p:spPr>
                <a:xfrm>
                  <a:off x="5385576" y="2399914"/>
                  <a:ext cx="60157" cy="8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764" extrusionOk="0">
                      <a:moveTo>
                        <a:pt x="643" y="0"/>
                      </a:moveTo>
                      <a:cubicBezTo>
                        <a:pt x="551" y="0"/>
                        <a:pt x="457" y="72"/>
                        <a:pt x="372" y="172"/>
                      </a:cubicBezTo>
                      <a:cubicBezTo>
                        <a:pt x="68" y="532"/>
                        <a:pt x="1" y="1076"/>
                        <a:pt x="207" y="1497"/>
                      </a:cubicBezTo>
                      <a:cubicBezTo>
                        <a:pt x="271" y="1630"/>
                        <a:pt x="394" y="1764"/>
                        <a:pt x="532" y="1764"/>
                      </a:cubicBezTo>
                      <a:cubicBezTo>
                        <a:pt x="550" y="1764"/>
                        <a:pt x="568" y="1761"/>
                        <a:pt x="587" y="1757"/>
                      </a:cubicBezTo>
                      <a:cubicBezTo>
                        <a:pt x="726" y="1720"/>
                        <a:pt x="790" y="1561"/>
                        <a:pt x="885" y="1450"/>
                      </a:cubicBezTo>
                      <a:cubicBezTo>
                        <a:pt x="999" y="1321"/>
                        <a:pt x="1184" y="1232"/>
                        <a:pt x="1223" y="1065"/>
                      </a:cubicBezTo>
                      <a:cubicBezTo>
                        <a:pt x="1248" y="953"/>
                        <a:pt x="1198" y="842"/>
                        <a:pt x="1150" y="738"/>
                      </a:cubicBezTo>
                      <a:cubicBezTo>
                        <a:pt x="1052" y="532"/>
                        <a:pt x="955" y="303"/>
                        <a:pt x="824" y="113"/>
                      </a:cubicBezTo>
                      <a:cubicBezTo>
                        <a:pt x="767" y="33"/>
                        <a:pt x="706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" name="Google Shape;7499;p57">
                  <a:extLst>
                    <a:ext uri="{FF2B5EF4-FFF2-40B4-BE49-F238E27FC236}">
                      <a16:creationId xmlns:a16="http://schemas.microsoft.com/office/drawing/2014/main" id="{AF326AF7-FBE8-1D98-CE97-EAC7D1E03287}"/>
                    </a:ext>
                  </a:extLst>
                </p:cNvPr>
                <p:cNvSpPr/>
                <p:nvPr/>
              </p:nvSpPr>
              <p:spPr>
                <a:xfrm>
                  <a:off x="5284445" y="2369353"/>
                  <a:ext cx="124362" cy="97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027" extrusionOk="0">
                      <a:moveTo>
                        <a:pt x="1702" y="1"/>
                      </a:moveTo>
                      <a:cubicBezTo>
                        <a:pt x="1537" y="1"/>
                        <a:pt x="1375" y="19"/>
                        <a:pt x="1245" y="39"/>
                      </a:cubicBezTo>
                      <a:cubicBezTo>
                        <a:pt x="947" y="89"/>
                        <a:pt x="601" y="173"/>
                        <a:pt x="478" y="452"/>
                      </a:cubicBezTo>
                      <a:cubicBezTo>
                        <a:pt x="425" y="569"/>
                        <a:pt x="425" y="714"/>
                        <a:pt x="341" y="812"/>
                      </a:cubicBezTo>
                      <a:cubicBezTo>
                        <a:pt x="266" y="904"/>
                        <a:pt x="132" y="940"/>
                        <a:pt x="62" y="1038"/>
                      </a:cubicBezTo>
                      <a:cubicBezTo>
                        <a:pt x="1" y="1127"/>
                        <a:pt x="6" y="1258"/>
                        <a:pt x="68" y="1350"/>
                      </a:cubicBezTo>
                      <a:cubicBezTo>
                        <a:pt x="126" y="1442"/>
                        <a:pt x="235" y="1498"/>
                        <a:pt x="341" y="1515"/>
                      </a:cubicBezTo>
                      <a:cubicBezTo>
                        <a:pt x="419" y="1526"/>
                        <a:pt x="500" y="1517"/>
                        <a:pt x="573" y="1545"/>
                      </a:cubicBezTo>
                      <a:cubicBezTo>
                        <a:pt x="782" y="1623"/>
                        <a:pt x="824" y="1936"/>
                        <a:pt x="1033" y="2011"/>
                      </a:cubicBezTo>
                      <a:cubicBezTo>
                        <a:pt x="1063" y="2022"/>
                        <a:pt x="1093" y="2026"/>
                        <a:pt x="1123" y="2026"/>
                      </a:cubicBezTo>
                      <a:cubicBezTo>
                        <a:pt x="1237" y="2026"/>
                        <a:pt x="1352" y="1960"/>
                        <a:pt x="1449" y="1891"/>
                      </a:cubicBezTo>
                      <a:cubicBezTo>
                        <a:pt x="1705" y="1710"/>
                        <a:pt x="1942" y="1501"/>
                        <a:pt x="2152" y="1264"/>
                      </a:cubicBezTo>
                      <a:cubicBezTo>
                        <a:pt x="2308" y="1085"/>
                        <a:pt x="2456" y="887"/>
                        <a:pt x="2495" y="653"/>
                      </a:cubicBezTo>
                      <a:cubicBezTo>
                        <a:pt x="2580" y="124"/>
                        <a:pt x="2133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" name="Google Shape;7500;p57">
                  <a:extLst>
                    <a:ext uri="{FF2B5EF4-FFF2-40B4-BE49-F238E27FC236}">
                      <a16:creationId xmlns:a16="http://schemas.microsoft.com/office/drawing/2014/main" id="{8BD5042C-CCC3-474D-BAD6-91708FE49F69}"/>
                    </a:ext>
                  </a:extLst>
                </p:cNvPr>
                <p:cNvSpPr/>
                <p:nvPr/>
              </p:nvSpPr>
              <p:spPr>
                <a:xfrm>
                  <a:off x="5358678" y="2381404"/>
                  <a:ext cx="48203" cy="44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" h="919" extrusionOk="0">
                      <a:moveTo>
                        <a:pt x="941" y="0"/>
                      </a:moveTo>
                      <a:cubicBezTo>
                        <a:pt x="920" y="0"/>
                        <a:pt x="900" y="15"/>
                        <a:pt x="893" y="37"/>
                      </a:cubicBezTo>
                      <a:cubicBezTo>
                        <a:pt x="782" y="425"/>
                        <a:pt x="442" y="737"/>
                        <a:pt x="45" y="815"/>
                      </a:cubicBezTo>
                      <a:cubicBezTo>
                        <a:pt x="17" y="821"/>
                        <a:pt x="1" y="846"/>
                        <a:pt x="9" y="874"/>
                      </a:cubicBezTo>
                      <a:cubicBezTo>
                        <a:pt x="12" y="899"/>
                        <a:pt x="29" y="913"/>
                        <a:pt x="48" y="916"/>
                      </a:cubicBezTo>
                      <a:cubicBezTo>
                        <a:pt x="51" y="917"/>
                        <a:pt x="54" y="918"/>
                        <a:pt x="58" y="918"/>
                      </a:cubicBezTo>
                      <a:cubicBezTo>
                        <a:pt x="61" y="918"/>
                        <a:pt x="65" y="917"/>
                        <a:pt x="68" y="916"/>
                      </a:cubicBezTo>
                      <a:cubicBezTo>
                        <a:pt x="497" y="829"/>
                        <a:pt x="871" y="486"/>
                        <a:pt x="991" y="65"/>
                      </a:cubicBezTo>
                      <a:cubicBezTo>
                        <a:pt x="999" y="37"/>
                        <a:pt x="986" y="9"/>
                        <a:pt x="958" y="4"/>
                      </a:cubicBezTo>
                      <a:cubicBezTo>
                        <a:pt x="952" y="1"/>
                        <a:pt x="947" y="0"/>
                        <a:pt x="941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7501;p57">
                  <a:extLst>
                    <a:ext uri="{FF2B5EF4-FFF2-40B4-BE49-F238E27FC236}">
                      <a16:creationId xmlns:a16="http://schemas.microsoft.com/office/drawing/2014/main" id="{67152BDF-88FC-4ECB-033D-3F501209A182}"/>
                    </a:ext>
                  </a:extLst>
                </p:cNvPr>
                <p:cNvSpPr/>
                <p:nvPr/>
              </p:nvSpPr>
              <p:spPr>
                <a:xfrm>
                  <a:off x="5352508" y="2381886"/>
                  <a:ext cx="46853" cy="21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447" extrusionOk="0">
                      <a:moveTo>
                        <a:pt x="914" y="1"/>
                      </a:moveTo>
                      <a:cubicBezTo>
                        <a:pt x="910" y="1"/>
                        <a:pt x="906" y="1"/>
                        <a:pt x="902" y="2"/>
                      </a:cubicBezTo>
                      <a:cubicBezTo>
                        <a:pt x="597" y="80"/>
                        <a:pt x="304" y="197"/>
                        <a:pt x="31" y="351"/>
                      </a:cubicBezTo>
                      <a:cubicBezTo>
                        <a:pt x="9" y="365"/>
                        <a:pt x="0" y="393"/>
                        <a:pt x="12" y="421"/>
                      </a:cubicBezTo>
                      <a:cubicBezTo>
                        <a:pt x="23" y="434"/>
                        <a:pt x="37" y="446"/>
                        <a:pt x="51" y="446"/>
                      </a:cubicBezTo>
                      <a:cubicBezTo>
                        <a:pt x="53" y="446"/>
                        <a:pt x="56" y="447"/>
                        <a:pt x="58" y="447"/>
                      </a:cubicBezTo>
                      <a:cubicBezTo>
                        <a:pt x="66" y="447"/>
                        <a:pt x="76" y="444"/>
                        <a:pt x="84" y="440"/>
                      </a:cubicBezTo>
                      <a:cubicBezTo>
                        <a:pt x="349" y="289"/>
                        <a:pt x="631" y="175"/>
                        <a:pt x="929" y="100"/>
                      </a:cubicBezTo>
                      <a:cubicBezTo>
                        <a:pt x="957" y="94"/>
                        <a:pt x="971" y="66"/>
                        <a:pt x="963" y="38"/>
                      </a:cubicBezTo>
                      <a:cubicBezTo>
                        <a:pt x="958" y="14"/>
                        <a:pt x="937" y="1"/>
                        <a:pt x="914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" name="Google Shape;7502;p57">
                  <a:extLst>
                    <a:ext uri="{FF2B5EF4-FFF2-40B4-BE49-F238E27FC236}">
                      <a16:creationId xmlns:a16="http://schemas.microsoft.com/office/drawing/2014/main" id="{AB5217B4-916F-7271-5AB6-6BBD733BC96B}"/>
                    </a:ext>
                  </a:extLst>
                </p:cNvPr>
                <p:cNvSpPr/>
                <p:nvPr/>
              </p:nvSpPr>
              <p:spPr>
                <a:xfrm>
                  <a:off x="5317561" y="2371233"/>
                  <a:ext cx="91392" cy="71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1489" extrusionOk="0">
                      <a:moveTo>
                        <a:pt x="1262" y="1"/>
                      </a:moveTo>
                      <a:cubicBezTo>
                        <a:pt x="1137" y="1"/>
                        <a:pt x="1013" y="16"/>
                        <a:pt x="915" y="33"/>
                      </a:cubicBezTo>
                      <a:cubicBezTo>
                        <a:pt x="695" y="67"/>
                        <a:pt x="444" y="131"/>
                        <a:pt x="352" y="335"/>
                      </a:cubicBezTo>
                      <a:cubicBezTo>
                        <a:pt x="315" y="424"/>
                        <a:pt x="310" y="527"/>
                        <a:pt x="251" y="600"/>
                      </a:cubicBezTo>
                      <a:cubicBezTo>
                        <a:pt x="195" y="667"/>
                        <a:pt x="98" y="692"/>
                        <a:pt x="45" y="764"/>
                      </a:cubicBezTo>
                      <a:cubicBezTo>
                        <a:pt x="0" y="831"/>
                        <a:pt x="8" y="929"/>
                        <a:pt x="50" y="993"/>
                      </a:cubicBezTo>
                      <a:cubicBezTo>
                        <a:pt x="95" y="1060"/>
                        <a:pt x="170" y="1102"/>
                        <a:pt x="251" y="1113"/>
                      </a:cubicBezTo>
                      <a:cubicBezTo>
                        <a:pt x="310" y="1124"/>
                        <a:pt x="366" y="1116"/>
                        <a:pt x="421" y="1138"/>
                      </a:cubicBezTo>
                      <a:cubicBezTo>
                        <a:pt x="575" y="1197"/>
                        <a:pt x="608" y="1423"/>
                        <a:pt x="762" y="1478"/>
                      </a:cubicBezTo>
                      <a:cubicBezTo>
                        <a:pt x="782" y="1486"/>
                        <a:pt x="804" y="1489"/>
                        <a:pt x="825" y="1489"/>
                      </a:cubicBezTo>
                      <a:cubicBezTo>
                        <a:pt x="909" y="1489"/>
                        <a:pt x="995" y="1438"/>
                        <a:pt x="1069" y="1389"/>
                      </a:cubicBezTo>
                      <a:cubicBezTo>
                        <a:pt x="1255" y="1255"/>
                        <a:pt x="1431" y="1099"/>
                        <a:pt x="1585" y="929"/>
                      </a:cubicBezTo>
                      <a:cubicBezTo>
                        <a:pt x="1699" y="798"/>
                        <a:pt x="1808" y="650"/>
                        <a:pt x="1836" y="480"/>
                      </a:cubicBezTo>
                      <a:cubicBezTo>
                        <a:pt x="1896" y="95"/>
                        <a:pt x="1575" y="1"/>
                        <a:pt x="126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" name="Google Shape;7503;p57">
                  <a:extLst>
                    <a:ext uri="{FF2B5EF4-FFF2-40B4-BE49-F238E27FC236}">
                      <a16:creationId xmlns:a16="http://schemas.microsoft.com/office/drawing/2014/main" id="{632EC02B-C661-42BB-74E1-5DB723734368}"/>
                    </a:ext>
                  </a:extLst>
                </p:cNvPr>
                <p:cNvSpPr/>
                <p:nvPr/>
              </p:nvSpPr>
              <p:spPr>
                <a:xfrm>
                  <a:off x="5393385" y="2283117"/>
                  <a:ext cx="102238" cy="104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" h="2176" extrusionOk="0">
                      <a:moveTo>
                        <a:pt x="355" y="1"/>
                      </a:moveTo>
                      <a:cubicBezTo>
                        <a:pt x="293" y="79"/>
                        <a:pt x="238" y="162"/>
                        <a:pt x="201" y="252"/>
                      </a:cubicBezTo>
                      <a:cubicBezTo>
                        <a:pt x="140" y="411"/>
                        <a:pt x="132" y="584"/>
                        <a:pt x="129" y="751"/>
                      </a:cubicBezTo>
                      <a:cubicBezTo>
                        <a:pt x="126" y="1097"/>
                        <a:pt x="0" y="1981"/>
                        <a:pt x="419" y="2138"/>
                      </a:cubicBezTo>
                      <a:cubicBezTo>
                        <a:pt x="489" y="2164"/>
                        <a:pt x="569" y="2176"/>
                        <a:pt x="655" y="2176"/>
                      </a:cubicBezTo>
                      <a:cubicBezTo>
                        <a:pt x="1048" y="2176"/>
                        <a:pt x="1567" y="1934"/>
                        <a:pt x="1842" y="1783"/>
                      </a:cubicBezTo>
                      <a:cubicBezTo>
                        <a:pt x="1973" y="1711"/>
                        <a:pt x="2121" y="1599"/>
                        <a:pt x="2112" y="1446"/>
                      </a:cubicBezTo>
                      <a:cubicBezTo>
                        <a:pt x="2110" y="1345"/>
                        <a:pt x="2043" y="1264"/>
                        <a:pt x="1995" y="1172"/>
                      </a:cubicBezTo>
                      <a:cubicBezTo>
                        <a:pt x="1687" y="1335"/>
                        <a:pt x="1342" y="1421"/>
                        <a:pt x="998" y="1421"/>
                      </a:cubicBezTo>
                      <a:cubicBezTo>
                        <a:pt x="958" y="1421"/>
                        <a:pt x="919" y="1420"/>
                        <a:pt x="879" y="1418"/>
                      </a:cubicBezTo>
                      <a:cubicBezTo>
                        <a:pt x="823" y="1415"/>
                        <a:pt x="759" y="1407"/>
                        <a:pt x="715" y="1376"/>
                      </a:cubicBezTo>
                      <a:cubicBezTo>
                        <a:pt x="670" y="1345"/>
                        <a:pt x="639" y="1295"/>
                        <a:pt x="614" y="1248"/>
                      </a:cubicBezTo>
                      <a:cubicBezTo>
                        <a:pt x="416" y="865"/>
                        <a:pt x="327" y="430"/>
                        <a:pt x="35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" name="Google Shape;7504;p57">
                  <a:extLst>
                    <a:ext uri="{FF2B5EF4-FFF2-40B4-BE49-F238E27FC236}">
                      <a16:creationId xmlns:a16="http://schemas.microsoft.com/office/drawing/2014/main" id="{B979FCB8-10BD-E432-C325-4D706CFBF463}"/>
                    </a:ext>
                  </a:extLst>
                </p:cNvPr>
                <p:cNvSpPr/>
                <p:nvPr/>
              </p:nvSpPr>
              <p:spPr>
                <a:xfrm>
                  <a:off x="5376417" y="2395190"/>
                  <a:ext cx="81848" cy="81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8" h="1693" extrusionOk="0">
                      <a:moveTo>
                        <a:pt x="812" y="0"/>
                      </a:moveTo>
                      <a:cubicBezTo>
                        <a:pt x="677" y="0"/>
                        <a:pt x="538" y="106"/>
                        <a:pt x="414" y="253"/>
                      </a:cubicBezTo>
                      <a:cubicBezTo>
                        <a:pt x="143" y="571"/>
                        <a:pt x="4" y="993"/>
                        <a:pt x="1" y="1411"/>
                      </a:cubicBezTo>
                      <a:cubicBezTo>
                        <a:pt x="101" y="1258"/>
                        <a:pt x="213" y="1115"/>
                        <a:pt x="336" y="979"/>
                      </a:cubicBezTo>
                      <a:cubicBezTo>
                        <a:pt x="425" y="881"/>
                        <a:pt x="523" y="789"/>
                        <a:pt x="643" y="730"/>
                      </a:cubicBezTo>
                      <a:cubicBezTo>
                        <a:pt x="710" y="697"/>
                        <a:pt x="788" y="677"/>
                        <a:pt x="866" y="677"/>
                      </a:cubicBezTo>
                      <a:cubicBezTo>
                        <a:pt x="919" y="677"/>
                        <a:pt x="972" y="686"/>
                        <a:pt x="1022" y="708"/>
                      </a:cubicBezTo>
                      <a:cubicBezTo>
                        <a:pt x="1164" y="769"/>
                        <a:pt x="1248" y="909"/>
                        <a:pt x="1321" y="1048"/>
                      </a:cubicBezTo>
                      <a:cubicBezTo>
                        <a:pt x="1429" y="1258"/>
                        <a:pt x="1521" y="1475"/>
                        <a:pt x="1600" y="1693"/>
                      </a:cubicBezTo>
                      <a:cubicBezTo>
                        <a:pt x="1627" y="1651"/>
                        <a:pt x="1650" y="1609"/>
                        <a:pt x="1661" y="1559"/>
                      </a:cubicBezTo>
                      <a:cubicBezTo>
                        <a:pt x="1697" y="1394"/>
                        <a:pt x="1625" y="1227"/>
                        <a:pt x="1555" y="1076"/>
                      </a:cubicBezTo>
                      <a:cubicBezTo>
                        <a:pt x="1413" y="778"/>
                        <a:pt x="1273" y="437"/>
                        <a:pt x="1078" y="167"/>
                      </a:cubicBezTo>
                      <a:cubicBezTo>
                        <a:pt x="994" y="49"/>
                        <a:pt x="904" y="0"/>
                        <a:pt x="81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7505;p57">
                  <a:extLst>
                    <a:ext uri="{FF2B5EF4-FFF2-40B4-BE49-F238E27FC236}">
                      <a16:creationId xmlns:a16="http://schemas.microsoft.com/office/drawing/2014/main" id="{2B433D41-8A62-F2CF-5545-700681253AFF}"/>
                    </a:ext>
                  </a:extLst>
                </p:cNvPr>
                <p:cNvSpPr/>
                <p:nvPr/>
              </p:nvSpPr>
              <p:spPr>
                <a:xfrm>
                  <a:off x="5310282" y="2369305"/>
                  <a:ext cx="98333" cy="90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0" h="1887" extrusionOk="0">
                      <a:moveTo>
                        <a:pt x="1168" y="0"/>
                      </a:moveTo>
                      <a:cubicBezTo>
                        <a:pt x="1001" y="0"/>
                        <a:pt x="837" y="19"/>
                        <a:pt x="706" y="40"/>
                      </a:cubicBezTo>
                      <a:cubicBezTo>
                        <a:pt x="447" y="87"/>
                        <a:pt x="154" y="157"/>
                        <a:pt x="0" y="352"/>
                      </a:cubicBezTo>
                      <a:cubicBezTo>
                        <a:pt x="187" y="369"/>
                        <a:pt x="366" y="394"/>
                        <a:pt x="553" y="422"/>
                      </a:cubicBezTo>
                      <a:cubicBezTo>
                        <a:pt x="748" y="453"/>
                        <a:pt x="957" y="497"/>
                        <a:pt x="1088" y="645"/>
                      </a:cubicBezTo>
                      <a:cubicBezTo>
                        <a:pt x="1270" y="846"/>
                        <a:pt x="1239" y="1156"/>
                        <a:pt x="1150" y="1404"/>
                      </a:cubicBezTo>
                      <a:cubicBezTo>
                        <a:pt x="1088" y="1574"/>
                        <a:pt x="1010" y="1736"/>
                        <a:pt x="907" y="1887"/>
                      </a:cubicBezTo>
                      <a:cubicBezTo>
                        <a:pt x="1167" y="1705"/>
                        <a:pt x="1404" y="1491"/>
                        <a:pt x="1613" y="1259"/>
                      </a:cubicBezTo>
                      <a:cubicBezTo>
                        <a:pt x="1769" y="1080"/>
                        <a:pt x="1917" y="882"/>
                        <a:pt x="1953" y="648"/>
                      </a:cubicBezTo>
                      <a:cubicBezTo>
                        <a:pt x="2040" y="124"/>
                        <a:pt x="1597" y="0"/>
                        <a:pt x="116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" name="Google Shape;7506;p57">
                  <a:extLst>
                    <a:ext uri="{FF2B5EF4-FFF2-40B4-BE49-F238E27FC236}">
                      <a16:creationId xmlns:a16="http://schemas.microsoft.com/office/drawing/2014/main" id="{34C044B1-1542-BAA0-89A5-2EFD05E6A385}"/>
                    </a:ext>
                  </a:extLst>
                </p:cNvPr>
                <p:cNvSpPr/>
                <p:nvPr/>
              </p:nvSpPr>
              <p:spPr>
                <a:xfrm>
                  <a:off x="5324936" y="2301675"/>
                  <a:ext cx="82860" cy="88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9" h="1829" extrusionOk="0">
                      <a:moveTo>
                        <a:pt x="1147" y="1"/>
                      </a:moveTo>
                      <a:lnTo>
                        <a:pt x="1147" y="1"/>
                      </a:lnTo>
                      <a:cubicBezTo>
                        <a:pt x="1155" y="95"/>
                        <a:pt x="1161" y="185"/>
                        <a:pt x="1169" y="280"/>
                      </a:cubicBezTo>
                      <a:cubicBezTo>
                        <a:pt x="1183" y="475"/>
                        <a:pt x="1195" y="687"/>
                        <a:pt x="1091" y="851"/>
                      </a:cubicBezTo>
                      <a:cubicBezTo>
                        <a:pt x="974" y="1044"/>
                        <a:pt x="737" y="1122"/>
                        <a:pt x="511" y="1158"/>
                      </a:cubicBezTo>
                      <a:cubicBezTo>
                        <a:pt x="344" y="1189"/>
                        <a:pt x="171" y="1203"/>
                        <a:pt x="0" y="1203"/>
                      </a:cubicBezTo>
                      <a:cubicBezTo>
                        <a:pt x="168" y="1342"/>
                        <a:pt x="349" y="1471"/>
                        <a:pt x="539" y="1582"/>
                      </a:cubicBezTo>
                      <a:cubicBezTo>
                        <a:pt x="704" y="1682"/>
                        <a:pt x="1002" y="1829"/>
                        <a:pt x="1250" y="1829"/>
                      </a:cubicBezTo>
                      <a:cubicBezTo>
                        <a:pt x="1340" y="1829"/>
                        <a:pt x="1424" y="1809"/>
                        <a:pt x="1493" y="1761"/>
                      </a:cubicBezTo>
                      <a:cubicBezTo>
                        <a:pt x="1719" y="1599"/>
                        <a:pt x="1644" y="960"/>
                        <a:pt x="1588" y="704"/>
                      </a:cubicBezTo>
                      <a:cubicBezTo>
                        <a:pt x="1529" y="430"/>
                        <a:pt x="1379" y="157"/>
                        <a:pt x="114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" name="Google Shape;7507;p57">
                  <a:extLst>
                    <a:ext uri="{FF2B5EF4-FFF2-40B4-BE49-F238E27FC236}">
                      <a16:creationId xmlns:a16="http://schemas.microsoft.com/office/drawing/2014/main" id="{5B1B7DFA-93AD-DBBF-B951-543D95A8D5DA}"/>
                    </a:ext>
                  </a:extLst>
                </p:cNvPr>
                <p:cNvSpPr/>
                <p:nvPr/>
              </p:nvSpPr>
              <p:spPr>
                <a:xfrm>
                  <a:off x="5410738" y="2371811"/>
                  <a:ext cx="110577" cy="7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4" h="1620" extrusionOk="0">
                      <a:moveTo>
                        <a:pt x="1446" y="0"/>
                      </a:moveTo>
                      <a:cubicBezTo>
                        <a:pt x="1269" y="0"/>
                        <a:pt x="1093" y="21"/>
                        <a:pt x="921" y="58"/>
                      </a:cubicBezTo>
                      <a:cubicBezTo>
                        <a:pt x="706" y="105"/>
                        <a:pt x="0" y="208"/>
                        <a:pt x="56" y="532"/>
                      </a:cubicBezTo>
                      <a:cubicBezTo>
                        <a:pt x="76" y="669"/>
                        <a:pt x="190" y="775"/>
                        <a:pt x="299" y="864"/>
                      </a:cubicBezTo>
                      <a:cubicBezTo>
                        <a:pt x="433" y="975"/>
                        <a:pt x="564" y="1090"/>
                        <a:pt x="698" y="1201"/>
                      </a:cubicBezTo>
                      <a:lnTo>
                        <a:pt x="1189" y="1620"/>
                      </a:lnTo>
                      <a:cubicBezTo>
                        <a:pt x="1158" y="1542"/>
                        <a:pt x="1122" y="1458"/>
                        <a:pt x="1091" y="1377"/>
                      </a:cubicBezTo>
                      <a:cubicBezTo>
                        <a:pt x="1038" y="1240"/>
                        <a:pt x="982" y="1104"/>
                        <a:pt x="991" y="959"/>
                      </a:cubicBezTo>
                      <a:cubicBezTo>
                        <a:pt x="999" y="719"/>
                        <a:pt x="1186" y="512"/>
                        <a:pt x="1398" y="401"/>
                      </a:cubicBezTo>
                      <a:cubicBezTo>
                        <a:pt x="1613" y="289"/>
                        <a:pt x="1858" y="258"/>
                        <a:pt x="2098" y="231"/>
                      </a:cubicBezTo>
                      <a:cubicBezTo>
                        <a:pt x="2162" y="222"/>
                        <a:pt x="2227" y="211"/>
                        <a:pt x="2294" y="205"/>
                      </a:cubicBezTo>
                      <a:cubicBezTo>
                        <a:pt x="2252" y="180"/>
                        <a:pt x="2207" y="161"/>
                        <a:pt x="2162" y="139"/>
                      </a:cubicBezTo>
                      <a:cubicBezTo>
                        <a:pt x="1935" y="41"/>
                        <a:pt x="1691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" name="Google Shape;7508;p57">
                  <a:extLst>
                    <a:ext uri="{FF2B5EF4-FFF2-40B4-BE49-F238E27FC236}">
                      <a16:creationId xmlns:a16="http://schemas.microsoft.com/office/drawing/2014/main" id="{F15A5A4B-1DCA-BE57-55C8-FB3FBE74218F}"/>
                    </a:ext>
                  </a:extLst>
                </p:cNvPr>
                <p:cNvSpPr/>
                <p:nvPr/>
              </p:nvSpPr>
              <p:spPr>
                <a:xfrm>
                  <a:off x="5388131" y="2361881"/>
                  <a:ext cx="53842" cy="4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" h="1025" extrusionOk="0">
                      <a:moveTo>
                        <a:pt x="559" y="0"/>
                      </a:moveTo>
                      <a:cubicBezTo>
                        <a:pt x="320" y="0"/>
                        <a:pt x="106" y="168"/>
                        <a:pt x="56" y="414"/>
                      </a:cubicBezTo>
                      <a:cubicBezTo>
                        <a:pt x="1" y="690"/>
                        <a:pt x="182" y="958"/>
                        <a:pt x="461" y="1014"/>
                      </a:cubicBezTo>
                      <a:cubicBezTo>
                        <a:pt x="495" y="1021"/>
                        <a:pt x="528" y="1024"/>
                        <a:pt x="561" y="1024"/>
                      </a:cubicBezTo>
                      <a:cubicBezTo>
                        <a:pt x="799" y="1024"/>
                        <a:pt x="1012" y="854"/>
                        <a:pt x="1061" y="610"/>
                      </a:cubicBezTo>
                      <a:cubicBezTo>
                        <a:pt x="1117" y="333"/>
                        <a:pt x="935" y="66"/>
                        <a:pt x="656" y="10"/>
                      </a:cubicBezTo>
                      <a:cubicBezTo>
                        <a:pt x="624" y="3"/>
                        <a:pt x="591" y="0"/>
                        <a:pt x="5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7509;p57">
                  <a:extLst>
                    <a:ext uri="{FF2B5EF4-FFF2-40B4-BE49-F238E27FC236}">
                      <a16:creationId xmlns:a16="http://schemas.microsoft.com/office/drawing/2014/main" id="{BE6D2EC3-05DE-9FAB-18CB-8E95286509FE}"/>
                    </a:ext>
                  </a:extLst>
                </p:cNvPr>
                <p:cNvSpPr/>
                <p:nvPr/>
              </p:nvSpPr>
              <p:spPr>
                <a:xfrm>
                  <a:off x="5400085" y="2372968"/>
                  <a:ext cx="29789" cy="27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567" extrusionOk="0">
                      <a:moveTo>
                        <a:pt x="309" y="0"/>
                      </a:moveTo>
                      <a:cubicBezTo>
                        <a:pt x="178" y="0"/>
                        <a:pt x="59" y="94"/>
                        <a:pt x="32" y="229"/>
                      </a:cubicBezTo>
                      <a:cubicBezTo>
                        <a:pt x="1" y="382"/>
                        <a:pt x="101" y="530"/>
                        <a:pt x="255" y="561"/>
                      </a:cubicBezTo>
                      <a:cubicBezTo>
                        <a:pt x="273" y="565"/>
                        <a:pt x="292" y="566"/>
                        <a:pt x="310" y="566"/>
                      </a:cubicBezTo>
                      <a:cubicBezTo>
                        <a:pt x="442" y="566"/>
                        <a:pt x="560" y="472"/>
                        <a:pt x="587" y="338"/>
                      </a:cubicBezTo>
                      <a:cubicBezTo>
                        <a:pt x="618" y="184"/>
                        <a:pt x="517" y="39"/>
                        <a:pt x="364" y="6"/>
                      </a:cubicBezTo>
                      <a:cubicBezTo>
                        <a:pt x="345" y="2"/>
                        <a:pt x="327" y="0"/>
                        <a:pt x="30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" name="Google Shape;7510;p57">
                  <a:extLst>
                    <a:ext uri="{FF2B5EF4-FFF2-40B4-BE49-F238E27FC236}">
                      <a16:creationId xmlns:a16="http://schemas.microsoft.com/office/drawing/2014/main" id="{785A305F-E225-914B-CC34-6A8EFB7C94AC}"/>
                    </a:ext>
                  </a:extLst>
                </p:cNvPr>
                <p:cNvSpPr/>
                <p:nvPr/>
              </p:nvSpPr>
              <p:spPr>
                <a:xfrm>
                  <a:off x="5383841" y="2556623"/>
                  <a:ext cx="414204" cy="419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93" h="8697" extrusionOk="0">
                      <a:moveTo>
                        <a:pt x="5559" y="1"/>
                      </a:moveTo>
                      <a:cubicBezTo>
                        <a:pt x="5463" y="1"/>
                        <a:pt x="5368" y="14"/>
                        <a:pt x="5276" y="43"/>
                      </a:cubicBezTo>
                      <a:cubicBezTo>
                        <a:pt x="5003" y="127"/>
                        <a:pt x="4785" y="322"/>
                        <a:pt x="4576" y="514"/>
                      </a:cubicBezTo>
                      <a:cubicBezTo>
                        <a:pt x="4397" y="676"/>
                        <a:pt x="4216" y="843"/>
                        <a:pt x="4074" y="1039"/>
                      </a:cubicBezTo>
                      <a:cubicBezTo>
                        <a:pt x="4068" y="1044"/>
                        <a:pt x="4062" y="1050"/>
                        <a:pt x="4060" y="1058"/>
                      </a:cubicBezTo>
                      <a:cubicBezTo>
                        <a:pt x="4037" y="1078"/>
                        <a:pt x="4023" y="1106"/>
                        <a:pt x="4007" y="1131"/>
                      </a:cubicBezTo>
                      <a:cubicBezTo>
                        <a:pt x="3995" y="1148"/>
                        <a:pt x="3990" y="1162"/>
                        <a:pt x="3979" y="1178"/>
                      </a:cubicBezTo>
                      <a:cubicBezTo>
                        <a:pt x="3968" y="1198"/>
                        <a:pt x="3956" y="1215"/>
                        <a:pt x="3948" y="1234"/>
                      </a:cubicBezTo>
                      <a:cubicBezTo>
                        <a:pt x="3926" y="1270"/>
                        <a:pt x="3909" y="1309"/>
                        <a:pt x="3895" y="1346"/>
                      </a:cubicBezTo>
                      <a:lnTo>
                        <a:pt x="3895" y="1351"/>
                      </a:lnTo>
                      <a:cubicBezTo>
                        <a:pt x="3870" y="1413"/>
                        <a:pt x="3850" y="1477"/>
                        <a:pt x="3836" y="1541"/>
                      </a:cubicBezTo>
                      <a:cubicBezTo>
                        <a:pt x="3828" y="1574"/>
                        <a:pt x="3822" y="1608"/>
                        <a:pt x="3814" y="1639"/>
                      </a:cubicBezTo>
                      <a:cubicBezTo>
                        <a:pt x="3786" y="1803"/>
                        <a:pt x="3781" y="1971"/>
                        <a:pt x="3775" y="2138"/>
                      </a:cubicBezTo>
                      <a:cubicBezTo>
                        <a:pt x="3775" y="2219"/>
                        <a:pt x="3772" y="2314"/>
                        <a:pt x="3767" y="2423"/>
                      </a:cubicBezTo>
                      <a:cubicBezTo>
                        <a:pt x="3613" y="1973"/>
                        <a:pt x="3306" y="1577"/>
                        <a:pt x="2868" y="1413"/>
                      </a:cubicBezTo>
                      <a:cubicBezTo>
                        <a:pt x="2654" y="1333"/>
                        <a:pt x="2429" y="1316"/>
                        <a:pt x="2200" y="1316"/>
                      </a:cubicBezTo>
                      <a:cubicBezTo>
                        <a:pt x="2017" y="1316"/>
                        <a:pt x="1831" y="1327"/>
                        <a:pt x="1645" y="1327"/>
                      </a:cubicBezTo>
                      <a:cubicBezTo>
                        <a:pt x="1526" y="1327"/>
                        <a:pt x="1407" y="1322"/>
                        <a:pt x="1289" y="1307"/>
                      </a:cubicBezTo>
                      <a:cubicBezTo>
                        <a:pt x="1168" y="1290"/>
                        <a:pt x="1045" y="1261"/>
                        <a:pt x="922" y="1261"/>
                      </a:cubicBezTo>
                      <a:cubicBezTo>
                        <a:pt x="885" y="1261"/>
                        <a:pt x="847" y="1264"/>
                        <a:pt x="809" y="1270"/>
                      </a:cubicBezTo>
                      <a:cubicBezTo>
                        <a:pt x="452" y="1337"/>
                        <a:pt x="252" y="1756"/>
                        <a:pt x="307" y="2110"/>
                      </a:cubicBezTo>
                      <a:cubicBezTo>
                        <a:pt x="363" y="2470"/>
                        <a:pt x="603" y="2768"/>
                        <a:pt x="854" y="3028"/>
                      </a:cubicBezTo>
                      <a:cubicBezTo>
                        <a:pt x="1161" y="3338"/>
                        <a:pt x="1499" y="3619"/>
                        <a:pt x="1861" y="3865"/>
                      </a:cubicBezTo>
                      <a:cubicBezTo>
                        <a:pt x="1847" y="3868"/>
                        <a:pt x="1836" y="3868"/>
                        <a:pt x="1828" y="3870"/>
                      </a:cubicBezTo>
                      <a:cubicBezTo>
                        <a:pt x="1819" y="3870"/>
                        <a:pt x="1817" y="3870"/>
                        <a:pt x="1808" y="3876"/>
                      </a:cubicBezTo>
                      <a:lnTo>
                        <a:pt x="1663" y="3907"/>
                      </a:lnTo>
                      <a:cubicBezTo>
                        <a:pt x="1660" y="3907"/>
                        <a:pt x="1655" y="3909"/>
                        <a:pt x="1652" y="3909"/>
                      </a:cubicBezTo>
                      <a:cubicBezTo>
                        <a:pt x="1273" y="3996"/>
                        <a:pt x="907" y="4158"/>
                        <a:pt x="756" y="4498"/>
                      </a:cubicBezTo>
                      <a:cubicBezTo>
                        <a:pt x="676" y="4688"/>
                        <a:pt x="673" y="4911"/>
                        <a:pt x="539" y="5067"/>
                      </a:cubicBezTo>
                      <a:cubicBezTo>
                        <a:pt x="419" y="5215"/>
                        <a:pt x="210" y="5265"/>
                        <a:pt x="98" y="5424"/>
                      </a:cubicBezTo>
                      <a:cubicBezTo>
                        <a:pt x="0" y="5564"/>
                        <a:pt x="6" y="5767"/>
                        <a:pt x="104" y="5915"/>
                      </a:cubicBezTo>
                      <a:cubicBezTo>
                        <a:pt x="201" y="6058"/>
                        <a:pt x="369" y="6150"/>
                        <a:pt x="539" y="6172"/>
                      </a:cubicBezTo>
                      <a:cubicBezTo>
                        <a:pt x="662" y="6191"/>
                        <a:pt x="790" y="6180"/>
                        <a:pt x="907" y="6222"/>
                      </a:cubicBezTo>
                      <a:cubicBezTo>
                        <a:pt x="1234" y="6345"/>
                        <a:pt x="1303" y="6839"/>
                        <a:pt x="1635" y="6953"/>
                      </a:cubicBezTo>
                      <a:cubicBezTo>
                        <a:pt x="1681" y="6969"/>
                        <a:pt x="1728" y="6976"/>
                        <a:pt x="1774" y="6976"/>
                      </a:cubicBezTo>
                      <a:cubicBezTo>
                        <a:pt x="1955" y="6976"/>
                        <a:pt x="2138" y="6870"/>
                        <a:pt x="2291" y="6763"/>
                      </a:cubicBezTo>
                      <a:lnTo>
                        <a:pt x="2294" y="6763"/>
                      </a:lnTo>
                      <a:cubicBezTo>
                        <a:pt x="2302" y="6758"/>
                        <a:pt x="2305" y="6752"/>
                        <a:pt x="2310" y="6749"/>
                      </a:cubicBezTo>
                      <a:cubicBezTo>
                        <a:pt x="2506" y="6610"/>
                        <a:pt x="2695" y="6457"/>
                        <a:pt x="2877" y="6295"/>
                      </a:cubicBezTo>
                      <a:cubicBezTo>
                        <a:pt x="2893" y="6281"/>
                        <a:pt x="2907" y="6267"/>
                        <a:pt x="2921" y="6253"/>
                      </a:cubicBezTo>
                      <a:cubicBezTo>
                        <a:pt x="2994" y="6186"/>
                        <a:pt x="3072" y="6116"/>
                        <a:pt x="3142" y="6046"/>
                      </a:cubicBezTo>
                      <a:lnTo>
                        <a:pt x="3142" y="6046"/>
                      </a:lnTo>
                      <a:cubicBezTo>
                        <a:pt x="3114" y="6150"/>
                        <a:pt x="3089" y="6250"/>
                        <a:pt x="3072" y="6351"/>
                      </a:cubicBezTo>
                      <a:cubicBezTo>
                        <a:pt x="3072" y="6359"/>
                        <a:pt x="3072" y="6364"/>
                        <a:pt x="3069" y="6373"/>
                      </a:cubicBezTo>
                      <a:cubicBezTo>
                        <a:pt x="3058" y="6445"/>
                        <a:pt x="3047" y="6518"/>
                        <a:pt x="3041" y="6590"/>
                      </a:cubicBezTo>
                      <a:cubicBezTo>
                        <a:pt x="3041" y="6602"/>
                        <a:pt x="3036" y="6610"/>
                        <a:pt x="3036" y="6616"/>
                      </a:cubicBezTo>
                      <a:cubicBezTo>
                        <a:pt x="2994" y="7118"/>
                        <a:pt x="3075" y="7631"/>
                        <a:pt x="3298" y="8083"/>
                      </a:cubicBezTo>
                      <a:cubicBezTo>
                        <a:pt x="3446" y="8389"/>
                        <a:pt x="3727" y="8697"/>
                        <a:pt x="4048" y="8697"/>
                      </a:cubicBezTo>
                      <a:cubicBezTo>
                        <a:pt x="4090" y="8697"/>
                        <a:pt x="4133" y="8691"/>
                        <a:pt x="4177" y="8680"/>
                      </a:cubicBezTo>
                      <a:cubicBezTo>
                        <a:pt x="4500" y="8594"/>
                        <a:pt x="4645" y="8222"/>
                        <a:pt x="4863" y="7969"/>
                      </a:cubicBezTo>
                      <a:cubicBezTo>
                        <a:pt x="5114" y="7684"/>
                        <a:pt x="5513" y="7492"/>
                        <a:pt x="5627" y="7140"/>
                      </a:cubicBezTo>
                      <a:cubicBezTo>
                        <a:pt x="5636" y="7118"/>
                        <a:pt x="5639" y="7101"/>
                        <a:pt x="5644" y="7079"/>
                      </a:cubicBezTo>
                      <a:cubicBezTo>
                        <a:pt x="5658" y="7017"/>
                        <a:pt x="5664" y="6950"/>
                        <a:pt x="5658" y="6889"/>
                      </a:cubicBezTo>
                      <a:cubicBezTo>
                        <a:pt x="5655" y="6822"/>
                        <a:pt x="5644" y="6758"/>
                        <a:pt x="5627" y="6696"/>
                      </a:cubicBezTo>
                      <a:cubicBezTo>
                        <a:pt x="5594" y="6571"/>
                        <a:pt x="5538" y="6445"/>
                        <a:pt x="5482" y="6325"/>
                      </a:cubicBezTo>
                      <a:cubicBezTo>
                        <a:pt x="5404" y="6178"/>
                        <a:pt x="5332" y="6016"/>
                        <a:pt x="5259" y="5857"/>
                      </a:cubicBezTo>
                      <a:cubicBezTo>
                        <a:pt x="5237" y="5807"/>
                        <a:pt x="5212" y="5759"/>
                        <a:pt x="5189" y="5706"/>
                      </a:cubicBezTo>
                      <a:lnTo>
                        <a:pt x="5189" y="5706"/>
                      </a:lnTo>
                      <a:cubicBezTo>
                        <a:pt x="5209" y="5726"/>
                        <a:pt x="5234" y="5745"/>
                        <a:pt x="5254" y="5765"/>
                      </a:cubicBezTo>
                      <a:cubicBezTo>
                        <a:pt x="5407" y="5893"/>
                        <a:pt x="5558" y="6024"/>
                        <a:pt x="5711" y="6152"/>
                      </a:cubicBezTo>
                      <a:cubicBezTo>
                        <a:pt x="5820" y="6242"/>
                        <a:pt x="5923" y="6334"/>
                        <a:pt x="6032" y="6423"/>
                      </a:cubicBezTo>
                      <a:lnTo>
                        <a:pt x="6035" y="6429"/>
                      </a:lnTo>
                      <a:cubicBezTo>
                        <a:pt x="6227" y="6590"/>
                        <a:pt x="6423" y="6755"/>
                        <a:pt x="6662" y="6833"/>
                      </a:cubicBezTo>
                      <a:cubicBezTo>
                        <a:pt x="6758" y="6863"/>
                        <a:pt x="6855" y="6877"/>
                        <a:pt x="6952" y="6877"/>
                      </a:cubicBezTo>
                      <a:cubicBezTo>
                        <a:pt x="7418" y="6877"/>
                        <a:pt x="7877" y="6553"/>
                        <a:pt x="8180" y="6172"/>
                      </a:cubicBezTo>
                      <a:cubicBezTo>
                        <a:pt x="8356" y="5954"/>
                        <a:pt x="8509" y="5698"/>
                        <a:pt x="8537" y="5419"/>
                      </a:cubicBezTo>
                      <a:cubicBezTo>
                        <a:pt x="8593" y="4911"/>
                        <a:pt x="8230" y="4453"/>
                        <a:pt x="7776" y="4188"/>
                      </a:cubicBezTo>
                      <a:cubicBezTo>
                        <a:pt x="7742" y="4169"/>
                        <a:pt x="7706" y="4149"/>
                        <a:pt x="7672" y="4133"/>
                      </a:cubicBezTo>
                      <a:lnTo>
                        <a:pt x="7667" y="4133"/>
                      </a:lnTo>
                      <a:cubicBezTo>
                        <a:pt x="7633" y="4116"/>
                        <a:pt x="7597" y="4099"/>
                        <a:pt x="7564" y="4085"/>
                      </a:cubicBezTo>
                      <a:cubicBezTo>
                        <a:pt x="7207" y="3933"/>
                        <a:pt x="6826" y="3866"/>
                        <a:pt x="6440" y="3866"/>
                      </a:cubicBezTo>
                      <a:cubicBezTo>
                        <a:pt x="6402" y="3866"/>
                        <a:pt x="6365" y="3866"/>
                        <a:pt x="6328" y="3868"/>
                      </a:cubicBezTo>
                      <a:cubicBezTo>
                        <a:pt x="6389" y="3837"/>
                        <a:pt x="6445" y="3806"/>
                        <a:pt x="6495" y="3778"/>
                      </a:cubicBezTo>
                      <a:cubicBezTo>
                        <a:pt x="6704" y="3658"/>
                        <a:pt x="6933" y="3480"/>
                        <a:pt x="6925" y="3240"/>
                      </a:cubicBezTo>
                      <a:cubicBezTo>
                        <a:pt x="6922" y="3215"/>
                        <a:pt x="6919" y="3195"/>
                        <a:pt x="6914" y="3173"/>
                      </a:cubicBezTo>
                      <a:cubicBezTo>
                        <a:pt x="6911" y="3167"/>
                        <a:pt x="6911" y="3159"/>
                        <a:pt x="6908" y="3153"/>
                      </a:cubicBezTo>
                      <a:cubicBezTo>
                        <a:pt x="6905" y="3137"/>
                        <a:pt x="6900" y="3123"/>
                        <a:pt x="6894" y="3103"/>
                      </a:cubicBezTo>
                      <a:cubicBezTo>
                        <a:pt x="6894" y="3100"/>
                        <a:pt x="6891" y="3095"/>
                        <a:pt x="6886" y="3086"/>
                      </a:cubicBezTo>
                      <a:cubicBezTo>
                        <a:pt x="6880" y="3067"/>
                        <a:pt x="6872" y="3047"/>
                        <a:pt x="6863" y="3031"/>
                      </a:cubicBezTo>
                      <a:cubicBezTo>
                        <a:pt x="6863" y="3028"/>
                        <a:pt x="6863" y="3028"/>
                        <a:pt x="6858" y="3025"/>
                      </a:cubicBezTo>
                      <a:cubicBezTo>
                        <a:pt x="6824" y="2950"/>
                        <a:pt x="6771" y="2877"/>
                        <a:pt x="6732" y="2805"/>
                      </a:cubicBezTo>
                      <a:cubicBezTo>
                        <a:pt x="6713" y="2766"/>
                        <a:pt x="6696" y="2732"/>
                        <a:pt x="6682" y="2693"/>
                      </a:cubicBezTo>
                      <a:cubicBezTo>
                        <a:pt x="6584" y="2428"/>
                        <a:pt x="6696" y="2135"/>
                        <a:pt x="6755" y="1856"/>
                      </a:cubicBezTo>
                      <a:cubicBezTo>
                        <a:pt x="6852" y="1396"/>
                        <a:pt x="6794" y="883"/>
                        <a:pt x="6517" y="503"/>
                      </a:cubicBezTo>
                      <a:cubicBezTo>
                        <a:pt x="6298" y="202"/>
                        <a:pt x="5927" y="1"/>
                        <a:pt x="5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" name="Google Shape;7511;p57">
                  <a:extLst>
                    <a:ext uri="{FF2B5EF4-FFF2-40B4-BE49-F238E27FC236}">
                      <a16:creationId xmlns:a16="http://schemas.microsoft.com/office/drawing/2014/main" id="{D12BB010-932B-EBDC-B72D-4234F7A0289B}"/>
                    </a:ext>
                  </a:extLst>
                </p:cNvPr>
                <p:cNvSpPr/>
                <p:nvPr/>
              </p:nvSpPr>
              <p:spPr>
                <a:xfrm>
                  <a:off x="5561470" y="2587859"/>
                  <a:ext cx="136799" cy="179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" h="3728" extrusionOk="0">
                      <a:moveTo>
                        <a:pt x="1680" y="1"/>
                      </a:moveTo>
                      <a:cubicBezTo>
                        <a:pt x="1599" y="1"/>
                        <a:pt x="1518" y="12"/>
                        <a:pt x="1440" y="36"/>
                      </a:cubicBezTo>
                      <a:cubicBezTo>
                        <a:pt x="1212" y="106"/>
                        <a:pt x="1025" y="274"/>
                        <a:pt x="849" y="438"/>
                      </a:cubicBezTo>
                      <a:cubicBezTo>
                        <a:pt x="620" y="645"/>
                        <a:pt x="389" y="859"/>
                        <a:pt x="271" y="1147"/>
                      </a:cubicBezTo>
                      <a:cubicBezTo>
                        <a:pt x="188" y="1356"/>
                        <a:pt x="174" y="1588"/>
                        <a:pt x="171" y="1816"/>
                      </a:cubicBezTo>
                      <a:cubicBezTo>
                        <a:pt x="165" y="2279"/>
                        <a:pt x="1" y="3465"/>
                        <a:pt x="559" y="3677"/>
                      </a:cubicBezTo>
                      <a:cubicBezTo>
                        <a:pt x="652" y="3712"/>
                        <a:pt x="759" y="3727"/>
                        <a:pt x="873" y="3727"/>
                      </a:cubicBezTo>
                      <a:cubicBezTo>
                        <a:pt x="1402" y="3727"/>
                        <a:pt x="2103" y="3404"/>
                        <a:pt x="2470" y="3200"/>
                      </a:cubicBezTo>
                      <a:cubicBezTo>
                        <a:pt x="2648" y="3100"/>
                        <a:pt x="2838" y="2952"/>
                        <a:pt x="2835" y="2745"/>
                      </a:cubicBezTo>
                      <a:cubicBezTo>
                        <a:pt x="2830" y="2578"/>
                        <a:pt x="2690" y="2447"/>
                        <a:pt x="2634" y="2285"/>
                      </a:cubicBezTo>
                      <a:cubicBezTo>
                        <a:pt x="2553" y="2059"/>
                        <a:pt x="2648" y="1811"/>
                        <a:pt x="2696" y="1574"/>
                      </a:cubicBezTo>
                      <a:cubicBezTo>
                        <a:pt x="2779" y="1183"/>
                        <a:pt x="2726" y="751"/>
                        <a:pt x="2495" y="427"/>
                      </a:cubicBezTo>
                      <a:cubicBezTo>
                        <a:pt x="2309" y="170"/>
                        <a:pt x="1992" y="1"/>
                        <a:pt x="1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" name="Google Shape;7512;p57">
                  <a:extLst>
                    <a:ext uri="{FF2B5EF4-FFF2-40B4-BE49-F238E27FC236}">
                      <a16:creationId xmlns:a16="http://schemas.microsoft.com/office/drawing/2014/main" id="{5910AEE6-E38A-84A8-3739-69F9E7472DEA}"/>
                    </a:ext>
                  </a:extLst>
                </p:cNvPr>
                <p:cNvSpPr/>
                <p:nvPr/>
              </p:nvSpPr>
              <p:spPr>
                <a:xfrm>
                  <a:off x="5588223" y="2685374"/>
                  <a:ext cx="70135" cy="69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5" h="1446" extrusionOk="0">
                      <a:moveTo>
                        <a:pt x="1377" y="0"/>
                      </a:moveTo>
                      <a:cubicBezTo>
                        <a:pt x="1353" y="0"/>
                        <a:pt x="1329" y="13"/>
                        <a:pt x="1318" y="36"/>
                      </a:cubicBezTo>
                      <a:cubicBezTo>
                        <a:pt x="1033" y="574"/>
                        <a:pt x="581" y="1029"/>
                        <a:pt x="46" y="1319"/>
                      </a:cubicBezTo>
                      <a:cubicBezTo>
                        <a:pt x="15" y="1336"/>
                        <a:pt x="1" y="1378"/>
                        <a:pt x="18" y="1414"/>
                      </a:cubicBezTo>
                      <a:cubicBezTo>
                        <a:pt x="23" y="1431"/>
                        <a:pt x="40" y="1442"/>
                        <a:pt x="62" y="1445"/>
                      </a:cubicBezTo>
                      <a:cubicBezTo>
                        <a:pt x="66" y="1446"/>
                        <a:pt x="70" y="1446"/>
                        <a:pt x="74" y="1446"/>
                      </a:cubicBezTo>
                      <a:cubicBezTo>
                        <a:pt x="85" y="1446"/>
                        <a:pt x="97" y="1443"/>
                        <a:pt x="107" y="1439"/>
                      </a:cubicBezTo>
                      <a:cubicBezTo>
                        <a:pt x="665" y="1138"/>
                        <a:pt x="1139" y="661"/>
                        <a:pt x="1438" y="100"/>
                      </a:cubicBezTo>
                      <a:cubicBezTo>
                        <a:pt x="1454" y="67"/>
                        <a:pt x="1443" y="25"/>
                        <a:pt x="1410" y="8"/>
                      </a:cubicBezTo>
                      <a:cubicBezTo>
                        <a:pt x="1399" y="3"/>
                        <a:pt x="1388" y="0"/>
                        <a:pt x="1377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" name="Google Shape;7513;p57">
                  <a:extLst>
                    <a:ext uri="{FF2B5EF4-FFF2-40B4-BE49-F238E27FC236}">
                      <a16:creationId xmlns:a16="http://schemas.microsoft.com/office/drawing/2014/main" id="{B41C703A-ADEE-7510-FF4F-946DD7CFEF7D}"/>
                    </a:ext>
                  </a:extLst>
                </p:cNvPr>
                <p:cNvSpPr/>
                <p:nvPr/>
              </p:nvSpPr>
              <p:spPr>
                <a:xfrm>
                  <a:off x="5594296" y="2681759"/>
                  <a:ext cx="21306" cy="71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2" h="1479" extrusionOk="0">
                      <a:moveTo>
                        <a:pt x="365" y="0"/>
                      </a:moveTo>
                      <a:cubicBezTo>
                        <a:pt x="339" y="0"/>
                        <a:pt x="316" y="12"/>
                        <a:pt x="302" y="39"/>
                      </a:cubicBezTo>
                      <a:cubicBezTo>
                        <a:pt x="104" y="463"/>
                        <a:pt x="0" y="937"/>
                        <a:pt x="6" y="1408"/>
                      </a:cubicBezTo>
                      <a:cubicBezTo>
                        <a:pt x="6" y="1445"/>
                        <a:pt x="31" y="1470"/>
                        <a:pt x="62" y="1475"/>
                      </a:cubicBezTo>
                      <a:cubicBezTo>
                        <a:pt x="70" y="1478"/>
                        <a:pt x="73" y="1478"/>
                        <a:pt x="76" y="1478"/>
                      </a:cubicBezTo>
                      <a:cubicBezTo>
                        <a:pt x="115" y="1478"/>
                        <a:pt x="143" y="1447"/>
                        <a:pt x="143" y="1408"/>
                      </a:cubicBezTo>
                      <a:cubicBezTo>
                        <a:pt x="134" y="959"/>
                        <a:pt x="232" y="504"/>
                        <a:pt x="424" y="97"/>
                      </a:cubicBezTo>
                      <a:cubicBezTo>
                        <a:pt x="441" y="64"/>
                        <a:pt x="427" y="25"/>
                        <a:pt x="394" y="5"/>
                      </a:cubicBezTo>
                      <a:cubicBezTo>
                        <a:pt x="384" y="2"/>
                        <a:pt x="374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" name="Google Shape;7514;p57">
                  <a:extLst>
                    <a:ext uri="{FF2B5EF4-FFF2-40B4-BE49-F238E27FC236}">
                      <a16:creationId xmlns:a16="http://schemas.microsoft.com/office/drawing/2014/main" id="{5BB0F817-1D7E-9CA6-83E1-AA5E6F6C5289}"/>
                    </a:ext>
                  </a:extLst>
                </p:cNvPr>
                <p:cNvSpPr/>
                <p:nvPr/>
              </p:nvSpPr>
              <p:spPr>
                <a:xfrm>
                  <a:off x="5577473" y="2634182"/>
                  <a:ext cx="92163" cy="1208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2" h="2508" extrusionOk="0">
                      <a:moveTo>
                        <a:pt x="1126" y="1"/>
                      </a:moveTo>
                      <a:cubicBezTo>
                        <a:pt x="1073" y="1"/>
                        <a:pt x="1020" y="8"/>
                        <a:pt x="969" y="24"/>
                      </a:cubicBezTo>
                      <a:cubicBezTo>
                        <a:pt x="815" y="74"/>
                        <a:pt x="690" y="186"/>
                        <a:pt x="567" y="292"/>
                      </a:cubicBezTo>
                      <a:cubicBezTo>
                        <a:pt x="414" y="431"/>
                        <a:pt x="257" y="579"/>
                        <a:pt x="182" y="766"/>
                      </a:cubicBezTo>
                      <a:cubicBezTo>
                        <a:pt x="123" y="911"/>
                        <a:pt x="115" y="1065"/>
                        <a:pt x="115" y="1218"/>
                      </a:cubicBezTo>
                      <a:cubicBezTo>
                        <a:pt x="112" y="1530"/>
                        <a:pt x="1" y="2328"/>
                        <a:pt x="377" y="2468"/>
                      </a:cubicBezTo>
                      <a:cubicBezTo>
                        <a:pt x="445" y="2495"/>
                        <a:pt x="522" y="2507"/>
                        <a:pt x="604" y="2507"/>
                      </a:cubicBezTo>
                      <a:cubicBezTo>
                        <a:pt x="958" y="2507"/>
                        <a:pt x="1417" y="2291"/>
                        <a:pt x="1663" y="2155"/>
                      </a:cubicBezTo>
                      <a:cubicBezTo>
                        <a:pt x="1781" y="2088"/>
                        <a:pt x="1912" y="1988"/>
                        <a:pt x="1906" y="1849"/>
                      </a:cubicBezTo>
                      <a:cubicBezTo>
                        <a:pt x="1903" y="1731"/>
                        <a:pt x="1809" y="1645"/>
                        <a:pt x="1772" y="1539"/>
                      </a:cubicBezTo>
                      <a:cubicBezTo>
                        <a:pt x="1716" y="1385"/>
                        <a:pt x="1781" y="1218"/>
                        <a:pt x="1814" y="1059"/>
                      </a:cubicBezTo>
                      <a:cubicBezTo>
                        <a:pt x="1870" y="794"/>
                        <a:pt x="1834" y="507"/>
                        <a:pt x="1677" y="289"/>
                      </a:cubicBezTo>
                      <a:cubicBezTo>
                        <a:pt x="1553" y="117"/>
                        <a:pt x="1337" y="1"/>
                        <a:pt x="112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7515;p57">
                  <a:extLst>
                    <a:ext uri="{FF2B5EF4-FFF2-40B4-BE49-F238E27FC236}">
                      <a16:creationId xmlns:a16="http://schemas.microsoft.com/office/drawing/2014/main" id="{1A00AD32-C96C-99A1-2C4E-1292034B6D6C}"/>
                    </a:ext>
                  </a:extLst>
                </p:cNvPr>
                <p:cNvSpPr/>
                <p:nvPr/>
              </p:nvSpPr>
              <p:spPr>
                <a:xfrm>
                  <a:off x="5584897" y="2745532"/>
                  <a:ext cx="181723" cy="1233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2558" extrusionOk="0">
                      <a:moveTo>
                        <a:pt x="1940" y="0"/>
                      </a:moveTo>
                      <a:cubicBezTo>
                        <a:pt x="1702" y="0"/>
                        <a:pt x="1462" y="30"/>
                        <a:pt x="1230" y="83"/>
                      </a:cubicBezTo>
                      <a:cubicBezTo>
                        <a:pt x="943" y="141"/>
                        <a:pt x="0" y="283"/>
                        <a:pt x="73" y="721"/>
                      </a:cubicBezTo>
                      <a:cubicBezTo>
                        <a:pt x="103" y="908"/>
                        <a:pt x="257" y="1045"/>
                        <a:pt x="399" y="1168"/>
                      </a:cubicBezTo>
                      <a:cubicBezTo>
                        <a:pt x="578" y="1321"/>
                        <a:pt x="756" y="1469"/>
                        <a:pt x="935" y="1620"/>
                      </a:cubicBezTo>
                      <a:cubicBezTo>
                        <a:pt x="1152" y="1804"/>
                        <a:pt x="1373" y="1991"/>
                        <a:pt x="1593" y="2178"/>
                      </a:cubicBezTo>
                      <a:cubicBezTo>
                        <a:pt x="1758" y="2314"/>
                        <a:pt x="1925" y="2457"/>
                        <a:pt x="2126" y="2521"/>
                      </a:cubicBezTo>
                      <a:cubicBezTo>
                        <a:pt x="2207" y="2546"/>
                        <a:pt x="2288" y="2558"/>
                        <a:pt x="2370" y="2558"/>
                      </a:cubicBezTo>
                      <a:cubicBezTo>
                        <a:pt x="2766" y="2558"/>
                        <a:pt x="3155" y="2282"/>
                        <a:pt x="3412" y="1963"/>
                      </a:cubicBezTo>
                      <a:cubicBezTo>
                        <a:pt x="3560" y="1773"/>
                        <a:pt x="3688" y="1561"/>
                        <a:pt x="3713" y="1324"/>
                      </a:cubicBezTo>
                      <a:cubicBezTo>
                        <a:pt x="3769" y="825"/>
                        <a:pt x="3351" y="387"/>
                        <a:pt x="2890" y="186"/>
                      </a:cubicBezTo>
                      <a:cubicBezTo>
                        <a:pt x="2587" y="56"/>
                        <a:pt x="2264" y="0"/>
                        <a:pt x="194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" name="Google Shape;7516;p57">
                  <a:extLst>
                    <a:ext uri="{FF2B5EF4-FFF2-40B4-BE49-F238E27FC236}">
                      <a16:creationId xmlns:a16="http://schemas.microsoft.com/office/drawing/2014/main" id="{F298F96D-7559-855D-8A24-F3AFA325E210}"/>
                    </a:ext>
                  </a:extLst>
                </p:cNvPr>
                <p:cNvSpPr/>
                <p:nvPr/>
              </p:nvSpPr>
              <p:spPr>
                <a:xfrm>
                  <a:off x="5599117" y="2762259"/>
                  <a:ext cx="96742" cy="19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" h="411" extrusionOk="0">
                      <a:moveTo>
                        <a:pt x="707" y="0"/>
                      </a:moveTo>
                      <a:cubicBezTo>
                        <a:pt x="490" y="0"/>
                        <a:pt x="273" y="24"/>
                        <a:pt x="59" y="73"/>
                      </a:cubicBezTo>
                      <a:cubicBezTo>
                        <a:pt x="26" y="84"/>
                        <a:pt x="1" y="118"/>
                        <a:pt x="6" y="154"/>
                      </a:cubicBezTo>
                      <a:cubicBezTo>
                        <a:pt x="15" y="182"/>
                        <a:pt x="32" y="201"/>
                        <a:pt x="59" y="207"/>
                      </a:cubicBezTo>
                      <a:cubicBezTo>
                        <a:pt x="65" y="208"/>
                        <a:pt x="69" y="209"/>
                        <a:pt x="73" y="209"/>
                      </a:cubicBezTo>
                      <a:cubicBezTo>
                        <a:pt x="78" y="209"/>
                        <a:pt x="82" y="208"/>
                        <a:pt x="87" y="207"/>
                      </a:cubicBezTo>
                      <a:cubicBezTo>
                        <a:pt x="291" y="160"/>
                        <a:pt x="499" y="137"/>
                        <a:pt x="707" y="137"/>
                      </a:cubicBezTo>
                      <a:cubicBezTo>
                        <a:pt x="1117" y="137"/>
                        <a:pt x="1526" y="227"/>
                        <a:pt x="1898" y="405"/>
                      </a:cubicBezTo>
                      <a:cubicBezTo>
                        <a:pt x="1907" y="409"/>
                        <a:pt x="1916" y="411"/>
                        <a:pt x="1926" y="411"/>
                      </a:cubicBezTo>
                      <a:cubicBezTo>
                        <a:pt x="1950" y="411"/>
                        <a:pt x="1975" y="398"/>
                        <a:pt x="1987" y="374"/>
                      </a:cubicBezTo>
                      <a:cubicBezTo>
                        <a:pt x="2007" y="338"/>
                        <a:pt x="1993" y="299"/>
                        <a:pt x="1957" y="282"/>
                      </a:cubicBezTo>
                      <a:cubicBezTo>
                        <a:pt x="1565" y="95"/>
                        <a:pt x="1137" y="0"/>
                        <a:pt x="707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" name="Google Shape;7517;p57">
                  <a:extLst>
                    <a:ext uri="{FF2B5EF4-FFF2-40B4-BE49-F238E27FC236}">
                      <a16:creationId xmlns:a16="http://schemas.microsoft.com/office/drawing/2014/main" id="{965C633B-1A0E-B74A-02BE-E611E3C36D52}"/>
                    </a:ext>
                  </a:extLst>
                </p:cNvPr>
                <p:cNvSpPr/>
                <p:nvPr/>
              </p:nvSpPr>
              <p:spPr>
                <a:xfrm>
                  <a:off x="5602877" y="2779082"/>
                  <a:ext cx="71340" cy="4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" h="1010" extrusionOk="0">
                      <a:moveTo>
                        <a:pt x="75" y="1"/>
                      </a:moveTo>
                      <a:cubicBezTo>
                        <a:pt x="58" y="1"/>
                        <a:pt x="42" y="7"/>
                        <a:pt x="29" y="20"/>
                      </a:cubicBezTo>
                      <a:cubicBezTo>
                        <a:pt x="1" y="45"/>
                        <a:pt x="1" y="90"/>
                        <a:pt x="29" y="117"/>
                      </a:cubicBezTo>
                      <a:cubicBezTo>
                        <a:pt x="411" y="497"/>
                        <a:pt x="877" y="807"/>
                        <a:pt x="1376" y="1007"/>
                      </a:cubicBezTo>
                      <a:cubicBezTo>
                        <a:pt x="1381" y="1006"/>
                        <a:pt x="1383" y="1005"/>
                        <a:pt x="1385" y="1005"/>
                      </a:cubicBezTo>
                      <a:cubicBezTo>
                        <a:pt x="1388" y="1005"/>
                        <a:pt x="1389" y="1006"/>
                        <a:pt x="1390" y="1007"/>
                      </a:cubicBezTo>
                      <a:cubicBezTo>
                        <a:pt x="1395" y="1009"/>
                        <a:pt x="1400" y="1009"/>
                        <a:pt x="1405" y="1009"/>
                      </a:cubicBezTo>
                      <a:cubicBezTo>
                        <a:pt x="1431" y="1009"/>
                        <a:pt x="1457" y="991"/>
                        <a:pt x="1468" y="966"/>
                      </a:cubicBezTo>
                      <a:cubicBezTo>
                        <a:pt x="1480" y="932"/>
                        <a:pt x="1463" y="893"/>
                        <a:pt x="1429" y="879"/>
                      </a:cubicBezTo>
                      <a:cubicBezTo>
                        <a:pt x="944" y="687"/>
                        <a:pt x="495" y="388"/>
                        <a:pt x="127" y="20"/>
                      </a:cubicBezTo>
                      <a:cubicBezTo>
                        <a:pt x="112" y="8"/>
                        <a:pt x="93" y="1"/>
                        <a:pt x="75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" name="Google Shape;7518;p57">
                  <a:extLst>
                    <a:ext uri="{FF2B5EF4-FFF2-40B4-BE49-F238E27FC236}">
                      <a16:creationId xmlns:a16="http://schemas.microsoft.com/office/drawing/2014/main" id="{D194791D-230C-9593-A060-D1BFD1CBBE7C}"/>
                    </a:ext>
                  </a:extLst>
                </p:cNvPr>
                <p:cNvSpPr/>
                <p:nvPr/>
              </p:nvSpPr>
              <p:spPr>
                <a:xfrm>
                  <a:off x="5600611" y="2754112"/>
                  <a:ext cx="120121" cy="81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" h="1687" extrusionOk="0">
                      <a:moveTo>
                        <a:pt x="1272" y="0"/>
                      </a:moveTo>
                      <a:cubicBezTo>
                        <a:pt x="1118" y="0"/>
                        <a:pt x="963" y="18"/>
                        <a:pt x="812" y="50"/>
                      </a:cubicBezTo>
                      <a:cubicBezTo>
                        <a:pt x="625" y="91"/>
                        <a:pt x="1" y="183"/>
                        <a:pt x="51" y="474"/>
                      </a:cubicBezTo>
                      <a:cubicBezTo>
                        <a:pt x="70" y="594"/>
                        <a:pt x="171" y="686"/>
                        <a:pt x="266" y="767"/>
                      </a:cubicBezTo>
                      <a:cubicBezTo>
                        <a:pt x="386" y="867"/>
                        <a:pt x="500" y="965"/>
                        <a:pt x="617" y="1065"/>
                      </a:cubicBezTo>
                      <a:cubicBezTo>
                        <a:pt x="765" y="1188"/>
                        <a:pt x="907" y="1313"/>
                        <a:pt x="1055" y="1436"/>
                      </a:cubicBezTo>
                      <a:cubicBezTo>
                        <a:pt x="1161" y="1525"/>
                        <a:pt x="1270" y="1620"/>
                        <a:pt x="1407" y="1662"/>
                      </a:cubicBezTo>
                      <a:cubicBezTo>
                        <a:pt x="1460" y="1679"/>
                        <a:pt x="1513" y="1686"/>
                        <a:pt x="1567" y="1686"/>
                      </a:cubicBezTo>
                      <a:cubicBezTo>
                        <a:pt x="1828" y="1686"/>
                        <a:pt x="2086" y="1504"/>
                        <a:pt x="2258" y="1291"/>
                      </a:cubicBezTo>
                      <a:cubicBezTo>
                        <a:pt x="2355" y="1171"/>
                        <a:pt x="2439" y="1032"/>
                        <a:pt x="2456" y="873"/>
                      </a:cubicBezTo>
                      <a:cubicBezTo>
                        <a:pt x="2492" y="543"/>
                        <a:pt x="2216" y="256"/>
                        <a:pt x="1912" y="125"/>
                      </a:cubicBezTo>
                      <a:cubicBezTo>
                        <a:pt x="1709" y="37"/>
                        <a:pt x="1491" y="0"/>
                        <a:pt x="127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" name="Google Shape;7519;p57">
                  <a:extLst>
                    <a:ext uri="{FF2B5EF4-FFF2-40B4-BE49-F238E27FC236}">
                      <a16:creationId xmlns:a16="http://schemas.microsoft.com/office/drawing/2014/main" id="{96105106-42B3-0BFA-C829-685E7489B106}"/>
                    </a:ext>
                  </a:extLst>
                </p:cNvPr>
                <p:cNvSpPr/>
                <p:nvPr/>
              </p:nvSpPr>
              <p:spPr>
                <a:xfrm>
                  <a:off x="5425536" y="2639195"/>
                  <a:ext cx="155357" cy="13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3" h="2715" extrusionOk="0">
                      <a:moveTo>
                        <a:pt x="580" y="1"/>
                      </a:moveTo>
                      <a:cubicBezTo>
                        <a:pt x="545" y="1"/>
                        <a:pt x="509" y="4"/>
                        <a:pt x="475" y="12"/>
                      </a:cubicBezTo>
                      <a:cubicBezTo>
                        <a:pt x="173" y="68"/>
                        <a:pt x="0" y="422"/>
                        <a:pt x="45" y="726"/>
                      </a:cubicBezTo>
                      <a:cubicBezTo>
                        <a:pt x="90" y="1028"/>
                        <a:pt x="293" y="1284"/>
                        <a:pt x="508" y="1505"/>
                      </a:cubicBezTo>
                      <a:cubicBezTo>
                        <a:pt x="843" y="1845"/>
                        <a:pt x="1222" y="2141"/>
                        <a:pt x="1635" y="2386"/>
                      </a:cubicBezTo>
                      <a:cubicBezTo>
                        <a:pt x="1858" y="2517"/>
                        <a:pt x="2257" y="2714"/>
                        <a:pt x="2590" y="2714"/>
                      </a:cubicBezTo>
                      <a:cubicBezTo>
                        <a:pt x="2711" y="2714"/>
                        <a:pt x="2823" y="2688"/>
                        <a:pt x="2916" y="2623"/>
                      </a:cubicBezTo>
                      <a:cubicBezTo>
                        <a:pt x="3222" y="2403"/>
                        <a:pt x="3114" y="1541"/>
                        <a:pt x="3044" y="1203"/>
                      </a:cubicBezTo>
                      <a:cubicBezTo>
                        <a:pt x="2946" y="743"/>
                        <a:pt x="2665" y="297"/>
                        <a:pt x="2221" y="132"/>
                      </a:cubicBezTo>
                      <a:cubicBezTo>
                        <a:pt x="2038" y="64"/>
                        <a:pt x="1846" y="50"/>
                        <a:pt x="1651" y="50"/>
                      </a:cubicBezTo>
                      <a:cubicBezTo>
                        <a:pt x="1500" y="50"/>
                        <a:pt x="1347" y="58"/>
                        <a:pt x="1195" y="58"/>
                      </a:cubicBezTo>
                      <a:cubicBezTo>
                        <a:pt x="1090" y="58"/>
                        <a:pt x="985" y="54"/>
                        <a:pt x="882" y="40"/>
                      </a:cubicBezTo>
                      <a:cubicBezTo>
                        <a:pt x="781" y="26"/>
                        <a:pt x="679" y="1"/>
                        <a:pt x="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" name="Google Shape;7520;p57">
                  <a:extLst>
                    <a:ext uri="{FF2B5EF4-FFF2-40B4-BE49-F238E27FC236}">
                      <a16:creationId xmlns:a16="http://schemas.microsoft.com/office/drawing/2014/main" id="{1B0ED566-9919-961F-1A98-4676EBBC9BF4}"/>
                    </a:ext>
                  </a:extLst>
                </p:cNvPr>
                <p:cNvSpPr/>
                <p:nvPr/>
              </p:nvSpPr>
              <p:spPr>
                <a:xfrm>
                  <a:off x="5528692" y="2684651"/>
                  <a:ext cx="54083" cy="61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1281" extrusionOk="0">
                      <a:moveTo>
                        <a:pt x="76" y="1"/>
                      </a:moveTo>
                      <a:cubicBezTo>
                        <a:pt x="55" y="1"/>
                        <a:pt x="33" y="11"/>
                        <a:pt x="20" y="32"/>
                      </a:cubicBezTo>
                      <a:cubicBezTo>
                        <a:pt x="0" y="62"/>
                        <a:pt x="6" y="104"/>
                        <a:pt x="39" y="124"/>
                      </a:cubicBezTo>
                      <a:cubicBezTo>
                        <a:pt x="444" y="411"/>
                        <a:pt x="770" y="793"/>
                        <a:pt x="988" y="1240"/>
                      </a:cubicBezTo>
                      <a:cubicBezTo>
                        <a:pt x="993" y="1265"/>
                        <a:pt x="1013" y="1276"/>
                        <a:pt x="1032" y="1279"/>
                      </a:cubicBezTo>
                      <a:cubicBezTo>
                        <a:pt x="1037" y="1280"/>
                        <a:pt x="1042" y="1280"/>
                        <a:pt x="1048" y="1280"/>
                      </a:cubicBezTo>
                      <a:cubicBezTo>
                        <a:pt x="1056" y="1280"/>
                        <a:pt x="1065" y="1278"/>
                        <a:pt x="1074" y="1273"/>
                      </a:cubicBezTo>
                      <a:cubicBezTo>
                        <a:pt x="1108" y="1253"/>
                        <a:pt x="1122" y="1217"/>
                        <a:pt x="1105" y="1181"/>
                      </a:cubicBezTo>
                      <a:cubicBezTo>
                        <a:pt x="879" y="715"/>
                        <a:pt x="536" y="313"/>
                        <a:pt x="114" y="12"/>
                      </a:cubicBezTo>
                      <a:cubicBezTo>
                        <a:pt x="103" y="5"/>
                        <a:pt x="89" y="1"/>
                        <a:pt x="76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" name="Google Shape;7521;p57">
                  <a:extLst>
                    <a:ext uri="{FF2B5EF4-FFF2-40B4-BE49-F238E27FC236}">
                      <a16:creationId xmlns:a16="http://schemas.microsoft.com/office/drawing/2014/main" id="{C99D3BFB-B723-0E45-941B-D0F4D1828939}"/>
                    </a:ext>
                  </a:extLst>
                </p:cNvPr>
                <p:cNvSpPr/>
                <p:nvPr/>
              </p:nvSpPr>
              <p:spPr>
                <a:xfrm>
                  <a:off x="5511435" y="2714730"/>
                  <a:ext cx="61651" cy="38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804" extrusionOk="0">
                      <a:moveTo>
                        <a:pt x="75" y="0"/>
                      </a:moveTo>
                      <a:cubicBezTo>
                        <a:pt x="57" y="0"/>
                        <a:pt x="40" y="7"/>
                        <a:pt x="26" y="21"/>
                      </a:cubicBezTo>
                      <a:cubicBezTo>
                        <a:pt x="1" y="49"/>
                        <a:pt x="1" y="91"/>
                        <a:pt x="26" y="119"/>
                      </a:cubicBezTo>
                      <a:cubicBezTo>
                        <a:pt x="347" y="440"/>
                        <a:pt x="749" y="671"/>
                        <a:pt x="1181" y="797"/>
                      </a:cubicBezTo>
                      <a:cubicBezTo>
                        <a:pt x="1189" y="802"/>
                        <a:pt x="1192" y="802"/>
                        <a:pt x="1192" y="802"/>
                      </a:cubicBezTo>
                      <a:cubicBezTo>
                        <a:pt x="1196" y="803"/>
                        <a:pt x="1200" y="803"/>
                        <a:pt x="1203" y="803"/>
                      </a:cubicBezTo>
                      <a:cubicBezTo>
                        <a:pt x="1232" y="803"/>
                        <a:pt x="1258" y="784"/>
                        <a:pt x="1268" y="752"/>
                      </a:cubicBezTo>
                      <a:cubicBezTo>
                        <a:pt x="1279" y="719"/>
                        <a:pt x="1256" y="680"/>
                        <a:pt x="1223" y="669"/>
                      </a:cubicBezTo>
                      <a:cubicBezTo>
                        <a:pt x="810" y="551"/>
                        <a:pt x="431" y="323"/>
                        <a:pt x="124" y="21"/>
                      </a:cubicBezTo>
                      <a:cubicBezTo>
                        <a:pt x="110" y="7"/>
                        <a:pt x="92" y="0"/>
                        <a:pt x="75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" name="Google Shape;7522;p57">
                  <a:extLst>
                    <a:ext uri="{FF2B5EF4-FFF2-40B4-BE49-F238E27FC236}">
                      <a16:creationId xmlns:a16="http://schemas.microsoft.com/office/drawing/2014/main" id="{8628B4FF-28C3-A2FC-010D-326CF9CF641F}"/>
                    </a:ext>
                  </a:extLst>
                </p:cNvPr>
                <p:cNvSpPr/>
                <p:nvPr/>
              </p:nvSpPr>
              <p:spPr>
                <a:xfrm>
                  <a:off x="5465208" y="2668358"/>
                  <a:ext cx="112987" cy="10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" h="2131" extrusionOk="0">
                      <a:moveTo>
                        <a:pt x="437" y="1"/>
                      </a:moveTo>
                      <a:cubicBezTo>
                        <a:pt x="409" y="1"/>
                        <a:pt x="380" y="3"/>
                        <a:pt x="352" y="10"/>
                      </a:cubicBezTo>
                      <a:cubicBezTo>
                        <a:pt x="129" y="57"/>
                        <a:pt x="0" y="342"/>
                        <a:pt x="28" y="582"/>
                      </a:cubicBezTo>
                      <a:cubicBezTo>
                        <a:pt x="56" y="821"/>
                        <a:pt x="204" y="1020"/>
                        <a:pt x="357" y="1195"/>
                      </a:cubicBezTo>
                      <a:cubicBezTo>
                        <a:pt x="600" y="1463"/>
                        <a:pt x="873" y="1695"/>
                        <a:pt x="1175" y="1882"/>
                      </a:cubicBezTo>
                      <a:cubicBezTo>
                        <a:pt x="1333" y="1982"/>
                        <a:pt x="1617" y="2130"/>
                        <a:pt x="1859" y="2130"/>
                      </a:cubicBezTo>
                      <a:cubicBezTo>
                        <a:pt x="1953" y="2130"/>
                        <a:pt x="2040" y="2108"/>
                        <a:pt x="2112" y="2052"/>
                      </a:cubicBezTo>
                      <a:cubicBezTo>
                        <a:pt x="2344" y="1879"/>
                        <a:pt x="2274" y="1195"/>
                        <a:pt x="2224" y="927"/>
                      </a:cubicBezTo>
                      <a:cubicBezTo>
                        <a:pt x="2157" y="565"/>
                        <a:pt x="1953" y="211"/>
                        <a:pt x="1635" y="85"/>
                      </a:cubicBezTo>
                      <a:cubicBezTo>
                        <a:pt x="1511" y="38"/>
                        <a:pt x="1380" y="26"/>
                        <a:pt x="1246" y="26"/>
                      </a:cubicBezTo>
                      <a:cubicBezTo>
                        <a:pt x="1114" y="26"/>
                        <a:pt x="979" y="37"/>
                        <a:pt x="845" y="37"/>
                      </a:cubicBezTo>
                      <a:cubicBezTo>
                        <a:pt x="780" y="37"/>
                        <a:pt x="715" y="35"/>
                        <a:pt x="650" y="26"/>
                      </a:cubicBezTo>
                      <a:cubicBezTo>
                        <a:pt x="579" y="16"/>
                        <a:pt x="508" y="1"/>
                        <a:pt x="4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" name="Google Shape;7523;p57">
                  <a:extLst>
                    <a:ext uri="{FF2B5EF4-FFF2-40B4-BE49-F238E27FC236}">
                      <a16:creationId xmlns:a16="http://schemas.microsoft.com/office/drawing/2014/main" id="{DC0B5304-1E37-0443-DA9C-776B46C99184}"/>
                    </a:ext>
                  </a:extLst>
                </p:cNvPr>
                <p:cNvSpPr/>
                <p:nvPr/>
              </p:nvSpPr>
              <p:spPr>
                <a:xfrm>
                  <a:off x="5530427" y="2776816"/>
                  <a:ext cx="117855" cy="1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457" extrusionOk="0">
                      <a:moveTo>
                        <a:pt x="1261" y="1"/>
                      </a:moveTo>
                      <a:cubicBezTo>
                        <a:pt x="1080" y="1"/>
                        <a:pt x="895" y="142"/>
                        <a:pt x="728" y="340"/>
                      </a:cubicBezTo>
                      <a:cubicBezTo>
                        <a:pt x="131" y="1043"/>
                        <a:pt x="0" y="2109"/>
                        <a:pt x="405" y="2937"/>
                      </a:cubicBezTo>
                      <a:cubicBezTo>
                        <a:pt x="530" y="3196"/>
                        <a:pt x="767" y="3457"/>
                        <a:pt x="1039" y="3457"/>
                      </a:cubicBezTo>
                      <a:cubicBezTo>
                        <a:pt x="1076" y="3457"/>
                        <a:pt x="1112" y="3452"/>
                        <a:pt x="1150" y="3442"/>
                      </a:cubicBezTo>
                      <a:cubicBezTo>
                        <a:pt x="1426" y="3370"/>
                        <a:pt x="1543" y="3055"/>
                        <a:pt x="1733" y="2840"/>
                      </a:cubicBezTo>
                      <a:cubicBezTo>
                        <a:pt x="1956" y="2586"/>
                        <a:pt x="2319" y="2419"/>
                        <a:pt x="2394" y="2087"/>
                      </a:cubicBezTo>
                      <a:cubicBezTo>
                        <a:pt x="2444" y="1866"/>
                        <a:pt x="2349" y="1649"/>
                        <a:pt x="2252" y="1445"/>
                      </a:cubicBezTo>
                      <a:cubicBezTo>
                        <a:pt x="2059" y="1040"/>
                        <a:pt x="1872" y="588"/>
                        <a:pt x="1613" y="220"/>
                      </a:cubicBezTo>
                      <a:cubicBezTo>
                        <a:pt x="1503" y="65"/>
                        <a:pt x="1383" y="1"/>
                        <a:pt x="12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" name="Google Shape;7524;p57">
                  <a:extLst>
                    <a:ext uri="{FF2B5EF4-FFF2-40B4-BE49-F238E27FC236}">
                      <a16:creationId xmlns:a16="http://schemas.microsoft.com/office/drawing/2014/main" id="{6F6FCB96-6111-AD38-B964-0257FF985AF9}"/>
                    </a:ext>
                  </a:extLst>
                </p:cNvPr>
                <p:cNvSpPr/>
                <p:nvPr/>
              </p:nvSpPr>
              <p:spPr>
                <a:xfrm>
                  <a:off x="5554770" y="2778841"/>
                  <a:ext cx="30946" cy="112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2" h="2332" extrusionOk="0">
                      <a:moveTo>
                        <a:pt x="566" y="1"/>
                      </a:moveTo>
                      <a:cubicBezTo>
                        <a:pt x="541" y="1"/>
                        <a:pt x="517" y="14"/>
                        <a:pt x="505" y="36"/>
                      </a:cubicBezTo>
                      <a:cubicBezTo>
                        <a:pt x="156" y="722"/>
                        <a:pt x="0" y="1498"/>
                        <a:pt x="56" y="2268"/>
                      </a:cubicBezTo>
                      <a:cubicBezTo>
                        <a:pt x="56" y="2296"/>
                        <a:pt x="76" y="2324"/>
                        <a:pt x="106" y="2326"/>
                      </a:cubicBezTo>
                      <a:cubicBezTo>
                        <a:pt x="112" y="2326"/>
                        <a:pt x="115" y="2332"/>
                        <a:pt x="117" y="2332"/>
                      </a:cubicBezTo>
                      <a:cubicBezTo>
                        <a:pt x="154" y="2332"/>
                        <a:pt x="184" y="2307"/>
                        <a:pt x="187" y="2271"/>
                      </a:cubicBezTo>
                      <a:lnTo>
                        <a:pt x="198" y="2195"/>
                      </a:lnTo>
                      <a:cubicBezTo>
                        <a:pt x="201" y="2173"/>
                        <a:pt x="196" y="2156"/>
                        <a:pt x="182" y="2142"/>
                      </a:cubicBezTo>
                      <a:cubicBezTo>
                        <a:pt x="151" y="1434"/>
                        <a:pt x="304" y="731"/>
                        <a:pt x="625" y="100"/>
                      </a:cubicBezTo>
                      <a:cubicBezTo>
                        <a:pt x="642" y="67"/>
                        <a:pt x="628" y="25"/>
                        <a:pt x="594" y="8"/>
                      </a:cubicBezTo>
                      <a:cubicBezTo>
                        <a:pt x="586" y="3"/>
                        <a:pt x="576" y="1"/>
                        <a:pt x="566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" name="Google Shape;7525;p57">
                  <a:extLst>
                    <a:ext uri="{FF2B5EF4-FFF2-40B4-BE49-F238E27FC236}">
                      <a16:creationId xmlns:a16="http://schemas.microsoft.com/office/drawing/2014/main" id="{54533D1B-82DE-3A1A-2D3B-F881B4D24FB6}"/>
                    </a:ext>
                  </a:extLst>
                </p:cNvPr>
                <p:cNvSpPr/>
                <p:nvPr/>
              </p:nvSpPr>
              <p:spPr>
                <a:xfrm>
                  <a:off x="5590392" y="2784047"/>
                  <a:ext cx="17112" cy="873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" h="1813" extrusionOk="0">
                      <a:moveTo>
                        <a:pt x="79" y="0"/>
                      </a:moveTo>
                      <a:cubicBezTo>
                        <a:pt x="71" y="0"/>
                        <a:pt x="64" y="2"/>
                        <a:pt x="56" y="6"/>
                      </a:cubicBezTo>
                      <a:cubicBezTo>
                        <a:pt x="20" y="17"/>
                        <a:pt x="1" y="56"/>
                        <a:pt x="14" y="87"/>
                      </a:cubicBezTo>
                      <a:cubicBezTo>
                        <a:pt x="187" y="617"/>
                        <a:pt x="224" y="1186"/>
                        <a:pt x="112" y="1730"/>
                      </a:cubicBezTo>
                      <a:cubicBezTo>
                        <a:pt x="98" y="1769"/>
                        <a:pt x="123" y="1805"/>
                        <a:pt x="160" y="1811"/>
                      </a:cubicBezTo>
                      <a:cubicBezTo>
                        <a:pt x="164" y="1812"/>
                        <a:pt x="169" y="1813"/>
                        <a:pt x="174" y="1813"/>
                      </a:cubicBezTo>
                      <a:cubicBezTo>
                        <a:pt x="205" y="1813"/>
                        <a:pt x="236" y="1790"/>
                        <a:pt x="240" y="1758"/>
                      </a:cubicBezTo>
                      <a:cubicBezTo>
                        <a:pt x="355" y="1192"/>
                        <a:pt x="321" y="598"/>
                        <a:pt x="140" y="45"/>
                      </a:cubicBezTo>
                      <a:cubicBezTo>
                        <a:pt x="131" y="19"/>
                        <a:pt x="105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" name="Google Shape;7526;p57">
                  <a:extLst>
                    <a:ext uri="{FF2B5EF4-FFF2-40B4-BE49-F238E27FC236}">
                      <a16:creationId xmlns:a16="http://schemas.microsoft.com/office/drawing/2014/main" id="{4F68618B-4264-AD67-FD89-2629CC30D166}"/>
                    </a:ext>
                  </a:extLst>
                </p:cNvPr>
                <p:cNvSpPr/>
                <p:nvPr/>
              </p:nvSpPr>
              <p:spPr>
                <a:xfrm>
                  <a:off x="5550721" y="2783372"/>
                  <a:ext cx="80739" cy="113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2362" extrusionOk="0">
                      <a:moveTo>
                        <a:pt x="864" y="0"/>
                      </a:moveTo>
                      <a:cubicBezTo>
                        <a:pt x="740" y="0"/>
                        <a:pt x="613" y="97"/>
                        <a:pt x="500" y="232"/>
                      </a:cubicBezTo>
                      <a:cubicBezTo>
                        <a:pt x="90" y="712"/>
                        <a:pt x="1" y="1443"/>
                        <a:pt x="277" y="2006"/>
                      </a:cubicBezTo>
                      <a:cubicBezTo>
                        <a:pt x="363" y="2182"/>
                        <a:pt x="526" y="2362"/>
                        <a:pt x="712" y="2362"/>
                      </a:cubicBezTo>
                      <a:cubicBezTo>
                        <a:pt x="736" y="2362"/>
                        <a:pt x="760" y="2359"/>
                        <a:pt x="784" y="2352"/>
                      </a:cubicBezTo>
                      <a:cubicBezTo>
                        <a:pt x="977" y="2302"/>
                        <a:pt x="1061" y="2087"/>
                        <a:pt x="1186" y="1939"/>
                      </a:cubicBezTo>
                      <a:cubicBezTo>
                        <a:pt x="1340" y="1764"/>
                        <a:pt x="1588" y="1652"/>
                        <a:pt x="1638" y="1423"/>
                      </a:cubicBezTo>
                      <a:cubicBezTo>
                        <a:pt x="1674" y="1275"/>
                        <a:pt x="1607" y="1125"/>
                        <a:pt x="1541" y="985"/>
                      </a:cubicBezTo>
                      <a:cubicBezTo>
                        <a:pt x="1412" y="709"/>
                        <a:pt x="1284" y="402"/>
                        <a:pt x="1103" y="151"/>
                      </a:cubicBezTo>
                      <a:cubicBezTo>
                        <a:pt x="1028" y="44"/>
                        <a:pt x="947" y="0"/>
                        <a:pt x="8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" name="Google Shape;7527;p57">
                  <a:extLst>
                    <a:ext uri="{FF2B5EF4-FFF2-40B4-BE49-F238E27FC236}">
                      <a16:creationId xmlns:a16="http://schemas.microsoft.com/office/drawing/2014/main" id="{4A014AD9-30CC-3241-3C12-D4609933072C}"/>
                    </a:ext>
                  </a:extLst>
                </p:cNvPr>
                <p:cNvSpPr/>
                <p:nvPr/>
              </p:nvSpPr>
              <p:spPr>
                <a:xfrm>
                  <a:off x="5415028" y="2742351"/>
                  <a:ext cx="166877" cy="130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2" h="2711" extrusionOk="0">
                      <a:moveTo>
                        <a:pt x="2290" y="1"/>
                      </a:moveTo>
                      <a:cubicBezTo>
                        <a:pt x="2068" y="1"/>
                        <a:pt x="1847" y="26"/>
                        <a:pt x="1672" y="54"/>
                      </a:cubicBezTo>
                      <a:cubicBezTo>
                        <a:pt x="1270" y="115"/>
                        <a:pt x="804" y="232"/>
                        <a:pt x="642" y="603"/>
                      </a:cubicBezTo>
                      <a:cubicBezTo>
                        <a:pt x="573" y="765"/>
                        <a:pt x="570" y="952"/>
                        <a:pt x="458" y="1086"/>
                      </a:cubicBezTo>
                      <a:cubicBezTo>
                        <a:pt x="358" y="1209"/>
                        <a:pt x="179" y="1253"/>
                        <a:pt x="84" y="1387"/>
                      </a:cubicBezTo>
                      <a:cubicBezTo>
                        <a:pt x="1" y="1507"/>
                        <a:pt x="12" y="1683"/>
                        <a:pt x="93" y="1806"/>
                      </a:cubicBezTo>
                      <a:cubicBezTo>
                        <a:pt x="171" y="1926"/>
                        <a:pt x="316" y="2004"/>
                        <a:pt x="461" y="2023"/>
                      </a:cubicBezTo>
                      <a:cubicBezTo>
                        <a:pt x="567" y="2037"/>
                        <a:pt x="673" y="2032"/>
                        <a:pt x="771" y="2065"/>
                      </a:cubicBezTo>
                      <a:cubicBezTo>
                        <a:pt x="1050" y="2174"/>
                        <a:pt x="1105" y="2592"/>
                        <a:pt x="1390" y="2690"/>
                      </a:cubicBezTo>
                      <a:cubicBezTo>
                        <a:pt x="1429" y="2704"/>
                        <a:pt x="1469" y="2710"/>
                        <a:pt x="1509" y="2710"/>
                      </a:cubicBezTo>
                      <a:cubicBezTo>
                        <a:pt x="1660" y="2710"/>
                        <a:pt x="1814" y="2621"/>
                        <a:pt x="1942" y="2528"/>
                      </a:cubicBezTo>
                      <a:cubicBezTo>
                        <a:pt x="2288" y="2285"/>
                        <a:pt x="2606" y="2004"/>
                        <a:pt x="2888" y="1686"/>
                      </a:cubicBezTo>
                      <a:cubicBezTo>
                        <a:pt x="3100" y="1451"/>
                        <a:pt x="3295" y="1184"/>
                        <a:pt x="3348" y="871"/>
                      </a:cubicBezTo>
                      <a:cubicBezTo>
                        <a:pt x="3461" y="167"/>
                        <a:pt x="2867" y="1"/>
                        <a:pt x="22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" name="Google Shape;7528;p57">
                  <a:extLst>
                    <a:ext uri="{FF2B5EF4-FFF2-40B4-BE49-F238E27FC236}">
                      <a16:creationId xmlns:a16="http://schemas.microsoft.com/office/drawing/2014/main" id="{47AA039F-F779-0DE8-D826-C65BDAF13F5F}"/>
                    </a:ext>
                  </a:extLst>
                </p:cNvPr>
                <p:cNvSpPr/>
                <p:nvPr/>
              </p:nvSpPr>
              <p:spPr>
                <a:xfrm>
                  <a:off x="5515098" y="2758306"/>
                  <a:ext cx="64447" cy="59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" h="1232" extrusionOk="0">
                      <a:moveTo>
                        <a:pt x="1260" y="1"/>
                      </a:moveTo>
                      <a:cubicBezTo>
                        <a:pt x="1231" y="1"/>
                        <a:pt x="1204" y="23"/>
                        <a:pt x="1197" y="52"/>
                      </a:cubicBezTo>
                      <a:cubicBezTo>
                        <a:pt x="1046" y="568"/>
                        <a:pt x="589" y="989"/>
                        <a:pt x="59" y="1092"/>
                      </a:cubicBezTo>
                      <a:cubicBezTo>
                        <a:pt x="25" y="1101"/>
                        <a:pt x="0" y="1134"/>
                        <a:pt x="6" y="1173"/>
                      </a:cubicBezTo>
                      <a:cubicBezTo>
                        <a:pt x="11" y="1204"/>
                        <a:pt x="31" y="1226"/>
                        <a:pt x="59" y="1229"/>
                      </a:cubicBezTo>
                      <a:cubicBezTo>
                        <a:pt x="64" y="1231"/>
                        <a:pt x="69" y="1231"/>
                        <a:pt x="73" y="1231"/>
                      </a:cubicBezTo>
                      <a:cubicBezTo>
                        <a:pt x="77" y="1231"/>
                        <a:pt x="81" y="1231"/>
                        <a:pt x="87" y="1229"/>
                      </a:cubicBezTo>
                      <a:cubicBezTo>
                        <a:pt x="667" y="1115"/>
                        <a:pt x="1161" y="654"/>
                        <a:pt x="1325" y="88"/>
                      </a:cubicBezTo>
                      <a:cubicBezTo>
                        <a:pt x="1337" y="55"/>
                        <a:pt x="1314" y="16"/>
                        <a:pt x="1281" y="4"/>
                      </a:cubicBezTo>
                      <a:cubicBezTo>
                        <a:pt x="1274" y="2"/>
                        <a:pt x="1267" y="1"/>
                        <a:pt x="1260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" name="Google Shape;7529;p57">
                  <a:extLst>
                    <a:ext uri="{FF2B5EF4-FFF2-40B4-BE49-F238E27FC236}">
                      <a16:creationId xmlns:a16="http://schemas.microsoft.com/office/drawing/2014/main" id="{C941ED32-797D-F2E8-A95D-9DC903DD0584}"/>
                    </a:ext>
                  </a:extLst>
                </p:cNvPr>
                <p:cNvSpPr/>
                <p:nvPr/>
              </p:nvSpPr>
              <p:spPr>
                <a:xfrm>
                  <a:off x="5506614" y="2759318"/>
                  <a:ext cx="62567" cy="28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" h="593" extrusionOk="0">
                      <a:moveTo>
                        <a:pt x="1225" y="0"/>
                      </a:moveTo>
                      <a:cubicBezTo>
                        <a:pt x="1220" y="0"/>
                        <a:pt x="1214" y="1"/>
                        <a:pt x="1208" y="3"/>
                      </a:cubicBezTo>
                      <a:cubicBezTo>
                        <a:pt x="798" y="106"/>
                        <a:pt x="408" y="262"/>
                        <a:pt x="42" y="469"/>
                      </a:cubicBezTo>
                      <a:cubicBezTo>
                        <a:pt x="12" y="486"/>
                        <a:pt x="1" y="527"/>
                        <a:pt x="17" y="564"/>
                      </a:cubicBezTo>
                      <a:cubicBezTo>
                        <a:pt x="28" y="578"/>
                        <a:pt x="48" y="589"/>
                        <a:pt x="65" y="592"/>
                      </a:cubicBezTo>
                      <a:cubicBezTo>
                        <a:pt x="68" y="592"/>
                        <a:pt x="72" y="593"/>
                        <a:pt x="76" y="593"/>
                      </a:cubicBezTo>
                      <a:cubicBezTo>
                        <a:pt x="87" y="593"/>
                        <a:pt x="99" y="590"/>
                        <a:pt x="109" y="583"/>
                      </a:cubicBezTo>
                      <a:cubicBezTo>
                        <a:pt x="466" y="385"/>
                        <a:pt x="846" y="232"/>
                        <a:pt x="1239" y="131"/>
                      </a:cubicBezTo>
                      <a:cubicBezTo>
                        <a:pt x="1275" y="120"/>
                        <a:pt x="1298" y="87"/>
                        <a:pt x="1287" y="50"/>
                      </a:cubicBezTo>
                      <a:cubicBezTo>
                        <a:pt x="1280" y="22"/>
                        <a:pt x="1253" y="0"/>
                        <a:pt x="1225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" name="Google Shape;7530;p57">
                  <a:extLst>
                    <a:ext uri="{FF2B5EF4-FFF2-40B4-BE49-F238E27FC236}">
                      <a16:creationId xmlns:a16="http://schemas.microsoft.com/office/drawing/2014/main" id="{0FC209D4-06A2-68F0-AA51-D51675033B58}"/>
                    </a:ext>
                  </a:extLst>
                </p:cNvPr>
                <p:cNvSpPr/>
                <p:nvPr/>
              </p:nvSpPr>
              <p:spPr>
                <a:xfrm>
                  <a:off x="5459568" y="2744809"/>
                  <a:ext cx="122579" cy="96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3" h="1995" extrusionOk="0">
                      <a:moveTo>
                        <a:pt x="1695" y="0"/>
                      </a:moveTo>
                      <a:cubicBezTo>
                        <a:pt x="1528" y="0"/>
                        <a:pt x="1364" y="20"/>
                        <a:pt x="1233" y="42"/>
                      </a:cubicBezTo>
                      <a:cubicBezTo>
                        <a:pt x="935" y="89"/>
                        <a:pt x="594" y="173"/>
                        <a:pt x="474" y="449"/>
                      </a:cubicBezTo>
                      <a:cubicBezTo>
                        <a:pt x="424" y="563"/>
                        <a:pt x="419" y="703"/>
                        <a:pt x="340" y="801"/>
                      </a:cubicBezTo>
                      <a:cubicBezTo>
                        <a:pt x="262" y="893"/>
                        <a:pt x="134" y="926"/>
                        <a:pt x="64" y="1024"/>
                      </a:cubicBezTo>
                      <a:cubicBezTo>
                        <a:pt x="0" y="1116"/>
                        <a:pt x="8" y="1241"/>
                        <a:pt x="67" y="1331"/>
                      </a:cubicBezTo>
                      <a:cubicBezTo>
                        <a:pt x="126" y="1423"/>
                        <a:pt x="232" y="1478"/>
                        <a:pt x="340" y="1492"/>
                      </a:cubicBezTo>
                      <a:cubicBezTo>
                        <a:pt x="413" y="1501"/>
                        <a:pt x="494" y="1495"/>
                        <a:pt x="566" y="1523"/>
                      </a:cubicBezTo>
                      <a:cubicBezTo>
                        <a:pt x="773" y="1601"/>
                        <a:pt x="815" y="1905"/>
                        <a:pt x="1018" y="1981"/>
                      </a:cubicBezTo>
                      <a:cubicBezTo>
                        <a:pt x="1046" y="1990"/>
                        <a:pt x="1075" y="1994"/>
                        <a:pt x="1104" y="1994"/>
                      </a:cubicBezTo>
                      <a:cubicBezTo>
                        <a:pt x="1217" y="1994"/>
                        <a:pt x="1333" y="1928"/>
                        <a:pt x="1428" y="1861"/>
                      </a:cubicBezTo>
                      <a:cubicBezTo>
                        <a:pt x="1682" y="1679"/>
                        <a:pt x="1917" y="1476"/>
                        <a:pt x="2120" y="1241"/>
                      </a:cubicBezTo>
                      <a:cubicBezTo>
                        <a:pt x="2279" y="1066"/>
                        <a:pt x="2424" y="870"/>
                        <a:pt x="2461" y="642"/>
                      </a:cubicBezTo>
                      <a:cubicBezTo>
                        <a:pt x="2543" y="124"/>
                        <a:pt x="2114" y="0"/>
                        <a:pt x="16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" name="Google Shape;7531;p57">
                  <a:extLst>
                    <a:ext uri="{FF2B5EF4-FFF2-40B4-BE49-F238E27FC236}">
                      <a16:creationId xmlns:a16="http://schemas.microsoft.com/office/drawing/2014/main" id="{7588FD30-7B7A-E0A1-1F94-56948BD58B2D}"/>
                    </a:ext>
                  </a:extLst>
                </p:cNvPr>
                <p:cNvSpPr/>
                <p:nvPr/>
              </p:nvSpPr>
              <p:spPr>
                <a:xfrm>
                  <a:off x="5561470" y="2627000"/>
                  <a:ext cx="136799" cy="140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" h="2915" extrusionOk="0">
                      <a:moveTo>
                        <a:pt x="478" y="0"/>
                      </a:moveTo>
                      <a:cubicBezTo>
                        <a:pt x="394" y="100"/>
                        <a:pt x="322" y="212"/>
                        <a:pt x="271" y="335"/>
                      </a:cubicBezTo>
                      <a:cubicBezTo>
                        <a:pt x="188" y="544"/>
                        <a:pt x="174" y="773"/>
                        <a:pt x="171" y="999"/>
                      </a:cubicBezTo>
                      <a:cubicBezTo>
                        <a:pt x="163" y="1462"/>
                        <a:pt x="1" y="2653"/>
                        <a:pt x="559" y="2862"/>
                      </a:cubicBezTo>
                      <a:cubicBezTo>
                        <a:pt x="654" y="2899"/>
                        <a:pt x="762" y="2915"/>
                        <a:pt x="878" y="2915"/>
                      </a:cubicBezTo>
                      <a:cubicBezTo>
                        <a:pt x="1405" y="2915"/>
                        <a:pt x="2096" y="2591"/>
                        <a:pt x="2464" y="2388"/>
                      </a:cubicBezTo>
                      <a:cubicBezTo>
                        <a:pt x="2645" y="2290"/>
                        <a:pt x="2838" y="2140"/>
                        <a:pt x="2832" y="1933"/>
                      </a:cubicBezTo>
                      <a:cubicBezTo>
                        <a:pt x="2827" y="1799"/>
                        <a:pt x="2740" y="1685"/>
                        <a:pt x="2673" y="1568"/>
                      </a:cubicBezTo>
                      <a:cubicBezTo>
                        <a:pt x="2272" y="1780"/>
                        <a:pt x="1817" y="1898"/>
                        <a:pt x="1360" y="1898"/>
                      </a:cubicBezTo>
                      <a:cubicBezTo>
                        <a:pt x="1300" y="1898"/>
                        <a:pt x="1239" y="1896"/>
                        <a:pt x="1178" y="1891"/>
                      </a:cubicBezTo>
                      <a:cubicBezTo>
                        <a:pt x="1105" y="1889"/>
                        <a:pt x="1025" y="1878"/>
                        <a:pt x="963" y="1836"/>
                      </a:cubicBezTo>
                      <a:cubicBezTo>
                        <a:pt x="899" y="1799"/>
                        <a:pt x="863" y="1732"/>
                        <a:pt x="827" y="1666"/>
                      </a:cubicBezTo>
                      <a:cubicBezTo>
                        <a:pt x="556" y="1158"/>
                        <a:pt x="439" y="575"/>
                        <a:pt x="47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" name="Google Shape;7532;p57">
                  <a:extLst>
                    <a:ext uri="{FF2B5EF4-FFF2-40B4-BE49-F238E27FC236}">
                      <a16:creationId xmlns:a16="http://schemas.microsoft.com/office/drawing/2014/main" id="{C19BB259-2470-9A3B-6896-9E0DF1B72D7D}"/>
                    </a:ext>
                  </a:extLst>
                </p:cNvPr>
                <p:cNvSpPr/>
                <p:nvPr/>
              </p:nvSpPr>
              <p:spPr>
                <a:xfrm>
                  <a:off x="5538766" y="2776961"/>
                  <a:ext cx="109516" cy="109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2" h="2268" extrusionOk="0">
                      <a:moveTo>
                        <a:pt x="1087" y="1"/>
                      </a:moveTo>
                      <a:cubicBezTo>
                        <a:pt x="907" y="1"/>
                        <a:pt x="722" y="142"/>
                        <a:pt x="555" y="340"/>
                      </a:cubicBezTo>
                      <a:cubicBezTo>
                        <a:pt x="193" y="770"/>
                        <a:pt x="3" y="1330"/>
                        <a:pt x="0" y="1891"/>
                      </a:cubicBezTo>
                      <a:cubicBezTo>
                        <a:pt x="134" y="1687"/>
                        <a:pt x="282" y="1489"/>
                        <a:pt x="447" y="1308"/>
                      </a:cubicBezTo>
                      <a:cubicBezTo>
                        <a:pt x="567" y="1180"/>
                        <a:pt x="698" y="1054"/>
                        <a:pt x="854" y="979"/>
                      </a:cubicBezTo>
                      <a:cubicBezTo>
                        <a:pt x="950" y="932"/>
                        <a:pt x="1059" y="903"/>
                        <a:pt x="1165" y="903"/>
                      </a:cubicBezTo>
                      <a:cubicBezTo>
                        <a:pt x="1235" y="903"/>
                        <a:pt x="1303" y="915"/>
                        <a:pt x="1367" y="943"/>
                      </a:cubicBezTo>
                      <a:cubicBezTo>
                        <a:pt x="1554" y="1023"/>
                        <a:pt x="1671" y="1219"/>
                        <a:pt x="1769" y="1403"/>
                      </a:cubicBezTo>
                      <a:cubicBezTo>
                        <a:pt x="1911" y="1682"/>
                        <a:pt x="2034" y="1972"/>
                        <a:pt x="2143" y="2268"/>
                      </a:cubicBezTo>
                      <a:cubicBezTo>
                        <a:pt x="2176" y="2212"/>
                        <a:pt x="2207" y="2153"/>
                        <a:pt x="2221" y="2086"/>
                      </a:cubicBezTo>
                      <a:cubicBezTo>
                        <a:pt x="2271" y="1869"/>
                        <a:pt x="2176" y="1648"/>
                        <a:pt x="2079" y="1445"/>
                      </a:cubicBezTo>
                      <a:cubicBezTo>
                        <a:pt x="1886" y="1037"/>
                        <a:pt x="1699" y="588"/>
                        <a:pt x="1440" y="223"/>
                      </a:cubicBezTo>
                      <a:cubicBezTo>
                        <a:pt x="1329" y="66"/>
                        <a:pt x="1209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" name="Google Shape;7533;p57">
                  <a:extLst>
                    <a:ext uri="{FF2B5EF4-FFF2-40B4-BE49-F238E27FC236}">
                      <a16:creationId xmlns:a16="http://schemas.microsoft.com/office/drawing/2014/main" id="{4F1D89F3-9872-1D7E-FA23-8D3967FE753C}"/>
                    </a:ext>
                  </a:extLst>
                </p:cNvPr>
                <p:cNvSpPr/>
                <p:nvPr/>
              </p:nvSpPr>
              <p:spPr>
                <a:xfrm>
                  <a:off x="5450409" y="2742447"/>
                  <a:ext cx="131641" cy="122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1" h="2532" extrusionOk="0">
                      <a:moveTo>
                        <a:pt x="1563" y="0"/>
                      </a:moveTo>
                      <a:cubicBezTo>
                        <a:pt x="1338" y="0"/>
                        <a:pt x="1117" y="25"/>
                        <a:pt x="941" y="54"/>
                      </a:cubicBezTo>
                      <a:cubicBezTo>
                        <a:pt x="595" y="116"/>
                        <a:pt x="204" y="205"/>
                        <a:pt x="0" y="470"/>
                      </a:cubicBezTo>
                      <a:cubicBezTo>
                        <a:pt x="243" y="495"/>
                        <a:pt x="491" y="526"/>
                        <a:pt x="734" y="565"/>
                      </a:cubicBezTo>
                      <a:cubicBezTo>
                        <a:pt x="996" y="604"/>
                        <a:pt x="1275" y="665"/>
                        <a:pt x="1454" y="861"/>
                      </a:cubicBezTo>
                      <a:cubicBezTo>
                        <a:pt x="1694" y="1129"/>
                        <a:pt x="1655" y="1547"/>
                        <a:pt x="1538" y="1890"/>
                      </a:cubicBezTo>
                      <a:cubicBezTo>
                        <a:pt x="1457" y="2116"/>
                        <a:pt x="1348" y="2334"/>
                        <a:pt x="1214" y="2532"/>
                      </a:cubicBezTo>
                      <a:cubicBezTo>
                        <a:pt x="1554" y="2283"/>
                        <a:pt x="1872" y="2002"/>
                        <a:pt x="2154" y="1686"/>
                      </a:cubicBezTo>
                      <a:cubicBezTo>
                        <a:pt x="2366" y="1455"/>
                        <a:pt x="2561" y="1184"/>
                        <a:pt x="2614" y="872"/>
                      </a:cubicBezTo>
                      <a:cubicBezTo>
                        <a:pt x="2731" y="167"/>
                        <a:pt x="2138" y="0"/>
                        <a:pt x="15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" name="Google Shape;7534;p57">
                  <a:extLst>
                    <a:ext uri="{FF2B5EF4-FFF2-40B4-BE49-F238E27FC236}">
                      <a16:creationId xmlns:a16="http://schemas.microsoft.com/office/drawing/2014/main" id="{4ED08499-EE1C-DC4D-9F83-CE1F5E240EBE}"/>
                    </a:ext>
                  </a:extLst>
                </p:cNvPr>
                <p:cNvSpPr/>
                <p:nvPr/>
              </p:nvSpPr>
              <p:spPr>
                <a:xfrm>
                  <a:off x="5469884" y="2651584"/>
                  <a:ext cx="111010" cy="118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2454" extrusionOk="0">
                      <a:moveTo>
                        <a:pt x="1535" y="1"/>
                      </a:moveTo>
                      <a:lnTo>
                        <a:pt x="1535" y="1"/>
                      </a:lnTo>
                      <a:cubicBezTo>
                        <a:pt x="1544" y="126"/>
                        <a:pt x="1552" y="252"/>
                        <a:pt x="1563" y="374"/>
                      </a:cubicBezTo>
                      <a:cubicBezTo>
                        <a:pt x="1583" y="637"/>
                        <a:pt x="1597" y="916"/>
                        <a:pt x="1460" y="1139"/>
                      </a:cubicBezTo>
                      <a:cubicBezTo>
                        <a:pt x="1301" y="1395"/>
                        <a:pt x="980" y="1504"/>
                        <a:pt x="682" y="1557"/>
                      </a:cubicBezTo>
                      <a:cubicBezTo>
                        <a:pt x="456" y="1596"/>
                        <a:pt x="230" y="1613"/>
                        <a:pt x="1" y="1616"/>
                      </a:cubicBezTo>
                      <a:cubicBezTo>
                        <a:pt x="224" y="1806"/>
                        <a:pt x="464" y="1976"/>
                        <a:pt x="718" y="2126"/>
                      </a:cubicBezTo>
                      <a:cubicBezTo>
                        <a:pt x="937" y="2255"/>
                        <a:pt x="1339" y="2454"/>
                        <a:pt x="1673" y="2454"/>
                      </a:cubicBezTo>
                      <a:cubicBezTo>
                        <a:pt x="1794" y="2454"/>
                        <a:pt x="1907" y="2428"/>
                        <a:pt x="1998" y="2364"/>
                      </a:cubicBezTo>
                      <a:cubicBezTo>
                        <a:pt x="2302" y="2146"/>
                        <a:pt x="2196" y="1284"/>
                        <a:pt x="2124" y="946"/>
                      </a:cubicBezTo>
                      <a:cubicBezTo>
                        <a:pt x="2043" y="578"/>
                        <a:pt x="1839" y="215"/>
                        <a:pt x="153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7535;p57">
                  <a:extLst>
                    <a:ext uri="{FF2B5EF4-FFF2-40B4-BE49-F238E27FC236}">
                      <a16:creationId xmlns:a16="http://schemas.microsoft.com/office/drawing/2014/main" id="{D9C6B04E-765E-6793-1F11-C284B03E1D95}"/>
                    </a:ext>
                  </a:extLst>
                </p:cNvPr>
                <p:cNvSpPr/>
                <p:nvPr/>
              </p:nvSpPr>
              <p:spPr>
                <a:xfrm>
                  <a:off x="5584608" y="2745436"/>
                  <a:ext cx="148223" cy="104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" h="2175" extrusionOk="0">
                      <a:moveTo>
                        <a:pt x="1934" y="1"/>
                      </a:moveTo>
                      <a:cubicBezTo>
                        <a:pt x="1698" y="1"/>
                        <a:pt x="1461" y="28"/>
                        <a:pt x="1231" y="76"/>
                      </a:cubicBezTo>
                      <a:cubicBezTo>
                        <a:pt x="946" y="140"/>
                        <a:pt x="1" y="283"/>
                        <a:pt x="79" y="715"/>
                      </a:cubicBezTo>
                      <a:cubicBezTo>
                        <a:pt x="109" y="905"/>
                        <a:pt x="263" y="1039"/>
                        <a:pt x="405" y="1161"/>
                      </a:cubicBezTo>
                      <a:cubicBezTo>
                        <a:pt x="584" y="1315"/>
                        <a:pt x="762" y="1465"/>
                        <a:pt x="941" y="1616"/>
                      </a:cubicBezTo>
                      <a:cubicBezTo>
                        <a:pt x="1158" y="1800"/>
                        <a:pt x="1379" y="1984"/>
                        <a:pt x="1599" y="2174"/>
                      </a:cubicBezTo>
                      <a:cubicBezTo>
                        <a:pt x="1552" y="2062"/>
                        <a:pt x="1507" y="1954"/>
                        <a:pt x="1465" y="1845"/>
                      </a:cubicBezTo>
                      <a:cubicBezTo>
                        <a:pt x="1393" y="1664"/>
                        <a:pt x="1320" y="1479"/>
                        <a:pt x="1331" y="1284"/>
                      </a:cubicBezTo>
                      <a:cubicBezTo>
                        <a:pt x="1345" y="963"/>
                        <a:pt x="1588" y="684"/>
                        <a:pt x="1875" y="536"/>
                      </a:cubicBezTo>
                      <a:cubicBezTo>
                        <a:pt x="2163" y="389"/>
                        <a:pt x="2492" y="347"/>
                        <a:pt x="2813" y="308"/>
                      </a:cubicBezTo>
                      <a:lnTo>
                        <a:pt x="3075" y="277"/>
                      </a:lnTo>
                      <a:cubicBezTo>
                        <a:pt x="3014" y="241"/>
                        <a:pt x="2955" y="210"/>
                        <a:pt x="2896" y="185"/>
                      </a:cubicBezTo>
                      <a:cubicBezTo>
                        <a:pt x="2591" y="55"/>
                        <a:pt x="2263" y="1"/>
                        <a:pt x="193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" name="Google Shape;7536;p57">
                  <a:extLst>
                    <a:ext uri="{FF2B5EF4-FFF2-40B4-BE49-F238E27FC236}">
                      <a16:creationId xmlns:a16="http://schemas.microsoft.com/office/drawing/2014/main" id="{C82B0B58-27E7-CED6-33CE-8570FA23EFE6}"/>
                    </a:ext>
                  </a:extLst>
                </p:cNvPr>
                <p:cNvSpPr/>
                <p:nvPr/>
              </p:nvSpPr>
              <p:spPr>
                <a:xfrm>
                  <a:off x="5554625" y="2732228"/>
                  <a:ext cx="72111" cy="66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" h="1373" extrusionOk="0">
                      <a:moveTo>
                        <a:pt x="750" y="1"/>
                      </a:moveTo>
                      <a:cubicBezTo>
                        <a:pt x="425" y="1"/>
                        <a:pt x="137" y="226"/>
                        <a:pt x="73" y="554"/>
                      </a:cubicBezTo>
                      <a:cubicBezTo>
                        <a:pt x="0" y="922"/>
                        <a:pt x="240" y="1282"/>
                        <a:pt x="614" y="1360"/>
                      </a:cubicBezTo>
                      <a:cubicBezTo>
                        <a:pt x="658" y="1369"/>
                        <a:pt x="703" y="1373"/>
                        <a:pt x="746" y="1373"/>
                      </a:cubicBezTo>
                      <a:cubicBezTo>
                        <a:pt x="1065" y="1373"/>
                        <a:pt x="1351" y="1148"/>
                        <a:pt x="1418" y="819"/>
                      </a:cubicBezTo>
                      <a:cubicBezTo>
                        <a:pt x="1496" y="445"/>
                        <a:pt x="1250" y="91"/>
                        <a:pt x="879" y="13"/>
                      </a:cubicBezTo>
                      <a:cubicBezTo>
                        <a:pt x="836" y="4"/>
                        <a:pt x="792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7537;p57">
                  <a:extLst>
                    <a:ext uri="{FF2B5EF4-FFF2-40B4-BE49-F238E27FC236}">
                      <a16:creationId xmlns:a16="http://schemas.microsoft.com/office/drawing/2014/main" id="{5657CF53-4065-6631-BBAE-1AF76CB280CB}"/>
                    </a:ext>
                  </a:extLst>
                </p:cNvPr>
                <p:cNvSpPr/>
                <p:nvPr/>
              </p:nvSpPr>
              <p:spPr>
                <a:xfrm>
                  <a:off x="5570629" y="2747123"/>
                  <a:ext cx="39574" cy="364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757" extrusionOk="0">
                      <a:moveTo>
                        <a:pt x="410" y="0"/>
                      </a:moveTo>
                      <a:cubicBezTo>
                        <a:pt x="231" y="0"/>
                        <a:pt x="76" y="127"/>
                        <a:pt x="40" y="303"/>
                      </a:cubicBezTo>
                      <a:cubicBezTo>
                        <a:pt x="0" y="510"/>
                        <a:pt x="134" y="708"/>
                        <a:pt x="335" y="750"/>
                      </a:cubicBezTo>
                      <a:cubicBezTo>
                        <a:pt x="359" y="754"/>
                        <a:pt x="383" y="757"/>
                        <a:pt x="407" y="757"/>
                      </a:cubicBezTo>
                      <a:cubicBezTo>
                        <a:pt x="587" y="757"/>
                        <a:pt x="747" y="631"/>
                        <a:pt x="784" y="454"/>
                      </a:cubicBezTo>
                      <a:cubicBezTo>
                        <a:pt x="821" y="248"/>
                        <a:pt x="690" y="50"/>
                        <a:pt x="486" y="8"/>
                      </a:cubicBezTo>
                      <a:cubicBezTo>
                        <a:pt x="460" y="3"/>
                        <a:pt x="435" y="0"/>
                        <a:pt x="41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7538;p57">
                  <a:extLst>
                    <a:ext uri="{FF2B5EF4-FFF2-40B4-BE49-F238E27FC236}">
                      <a16:creationId xmlns:a16="http://schemas.microsoft.com/office/drawing/2014/main" id="{BFED6BC5-5BB8-685F-42DA-4ACA482F8156}"/>
                    </a:ext>
                  </a:extLst>
                </p:cNvPr>
                <p:cNvSpPr/>
                <p:nvPr/>
              </p:nvSpPr>
              <p:spPr>
                <a:xfrm>
                  <a:off x="5504590" y="1795974"/>
                  <a:ext cx="379016" cy="383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3" h="7958" extrusionOk="0">
                      <a:moveTo>
                        <a:pt x="5094" y="1"/>
                      </a:moveTo>
                      <a:cubicBezTo>
                        <a:pt x="5006" y="1"/>
                        <a:pt x="4918" y="14"/>
                        <a:pt x="4833" y="41"/>
                      </a:cubicBezTo>
                      <a:cubicBezTo>
                        <a:pt x="4584" y="116"/>
                        <a:pt x="4381" y="298"/>
                        <a:pt x="4191" y="473"/>
                      </a:cubicBezTo>
                      <a:cubicBezTo>
                        <a:pt x="4029" y="621"/>
                        <a:pt x="3862" y="775"/>
                        <a:pt x="3733" y="953"/>
                      </a:cubicBezTo>
                      <a:cubicBezTo>
                        <a:pt x="3725" y="962"/>
                        <a:pt x="3722" y="964"/>
                        <a:pt x="3719" y="970"/>
                      </a:cubicBezTo>
                      <a:cubicBezTo>
                        <a:pt x="3706" y="995"/>
                        <a:pt x="3689" y="1017"/>
                        <a:pt x="3675" y="1040"/>
                      </a:cubicBezTo>
                      <a:cubicBezTo>
                        <a:pt x="3666" y="1054"/>
                        <a:pt x="3661" y="1068"/>
                        <a:pt x="3650" y="1082"/>
                      </a:cubicBezTo>
                      <a:cubicBezTo>
                        <a:pt x="3641" y="1101"/>
                        <a:pt x="3633" y="1118"/>
                        <a:pt x="3622" y="1135"/>
                      </a:cubicBezTo>
                      <a:cubicBezTo>
                        <a:pt x="3605" y="1165"/>
                        <a:pt x="3586" y="1202"/>
                        <a:pt x="3572" y="1235"/>
                      </a:cubicBezTo>
                      <a:lnTo>
                        <a:pt x="3572" y="1241"/>
                      </a:lnTo>
                      <a:cubicBezTo>
                        <a:pt x="3549" y="1299"/>
                        <a:pt x="3530" y="1355"/>
                        <a:pt x="3516" y="1414"/>
                      </a:cubicBezTo>
                      <a:cubicBezTo>
                        <a:pt x="3510" y="1444"/>
                        <a:pt x="3507" y="1478"/>
                        <a:pt x="3499" y="1506"/>
                      </a:cubicBezTo>
                      <a:cubicBezTo>
                        <a:pt x="3471" y="1654"/>
                        <a:pt x="3468" y="1807"/>
                        <a:pt x="3466" y="1960"/>
                      </a:cubicBezTo>
                      <a:cubicBezTo>
                        <a:pt x="3466" y="2030"/>
                        <a:pt x="3460" y="2122"/>
                        <a:pt x="3454" y="2220"/>
                      </a:cubicBezTo>
                      <a:cubicBezTo>
                        <a:pt x="3315" y="1813"/>
                        <a:pt x="3036" y="1450"/>
                        <a:pt x="2634" y="1299"/>
                      </a:cubicBezTo>
                      <a:cubicBezTo>
                        <a:pt x="2434" y="1224"/>
                        <a:pt x="2222" y="1207"/>
                        <a:pt x="2006" y="1207"/>
                      </a:cubicBezTo>
                      <a:cubicBezTo>
                        <a:pt x="1844" y="1207"/>
                        <a:pt x="1680" y="1217"/>
                        <a:pt x="1517" y="1217"/>
                      </a:cubicBezTo>
                      <a:cubicBezTo>
                        <a:pt x="1408" y="1217"/>
                        <a:pt x="1299" y="1212"/>
                        <a:pt x="1192" y="1199"/>
                      </a:cubicBezTo>
                      <a:cubicBezTo>
                        <a:pt x="1080" y="1182"/>
                        <a:pt x="971" y="1156"/>
                        <a:pt x="860" y="1156"/>
                      </a:cubicBezTo>
                      <a:cubicBezTo>
                        <a:pt x="824" y="1156"/>
                        <a:pt x="788" y="1158"/>
                        <a:pt x="751" y="1165"/>
                      </a:cubicBezTo>
                      <a:cubicBezTo>
                        <a:pt x="425" y="1227"/>
                        <a:pt x="238" y="1609"/>
                        <a:pt x="282" y="1930"/>
                      </a:cubicBezTo>
                      <a:cubicBezTo>
                        <a:pt x="333" y="2256"/>
                        <a:pt x="553" y="2532"/>
                        <a:pt x="782" y="2769"/>
                      </a:cubicBezTo>
                      <a:cubicBezTo>
                        <a:pt x="1061" y="3051"/>
                        <a:pt x="1370" y="3311"/>
                        <a:pt x="1702" y="3534"/>
                      </a:cubicBezTo>
                      <a:cubicBezTo>
                        <a:pt x="1694" y="3537"/>
                        <a:pt x="1683" y="3537"/>
                        <a:pt x="1672" y="3539"/>
                      </a:cubicBezTo>
                      <a:cubicBezTo>
                        <a:pt x="1669" y="3539"/>
                        <a:pt x="1666" y="3539"/>
                        <a:pt x="1658" y="3545"/>
                      </a:cubicBezTo>
                      <a:cubicBezTo>
                        <a:pt x="1613" y="3551"/>
                        <a:pt x="1569" y="3562"/>
                        <a:pt x="1521" y="3573"/>
                      </a:cubicBezTo>
                      <a:cubicBezTo>
                        <a:pt x="1521" y="3573"/>
                        <a:pt x="1518" y="3576"/>
                        <a:pt x="1516" y="3576"/>
                      </a:cubicBezTo>
                      <a:cubicBezTo>
                        <a:pt x="1167" y="3659"/>
                        <a:pt x="832" y="3802"/>
                        <a:pt x="695" y="4117"/>
                      </a:cubicBezTo>
                      <a:cubicBezTo>
                        <a:pt x="620" y="4287"/>
                        <a:pt x="614" y="4488"/>
                        <a:pt x="497" y="4633"/>
                      </a:cubicBezTo>
                      <a:cubicBezTo>
                        <a:pt x="386" y="4764"/>
                        <a:pt x="193" y="4814"/>
                        <a:pt x="93" y="4957"/>
                      </a:cubicBezTo>
                      <a:cubicBezTo>
                        <a:pt x="1" y="5085"/>
                        <a:pt x="12" y="5275"/>
                        <a:pt x="98" y="5406"/>
                      </a:cubicBezTo>
                      <a:cubicBezTo>
                        <a:pt x="188" y="5540"/>
                        <a:pt x="341" y="5623"/>
                        <a:pt x="497" y="5643"/>
                      </a:cubicBezTo>
                      <a:cubicBezTo>
                        <a:pt x="609" y="5662"/>
                        <a:pt x="726" y="5651"/>
                        <a:pt x="832" y="5690"/>
                      </a:cubicBezTo>
                      <a:cubicBezTo>
                        <a:pt x="1131" y="5805"/>
                        <a:pt x="1195" y="6257"/>
                        <a:pt x="1499" y="6363"/>
                      </a:cubicBezTo>
                      <a:cubicBezTo>
                        <a:pt x="1540" y="6377"/>
                        <a:pt x="1582" y="6383"/>
                        <a:pt x="1625" y="6383"/>
                      </a:cubicBezTo>
                      <a:cubicBezTo>
                        <a:pt x="1790" y="6383"/>
                        <a:pt x="1956" y="6287"/>
                        <a:pt x="2099" y="6187"/>
                      </a:cubicBezTo>
                      <a:lnTo>
                        <a:pt x="2101" y="6187"/>
                      </a:lnTo>
                      <a:cubicBezTo>
                        <a:pt x="2104" y="6184"/>
                        <a:pt x="2107" y="6181"/>
                        <a:pt x="2115" y="6179"/>
                      </a:cubicBezTo>
                      <a:cubicBezTo>
                        <a:pt x="2297" y="6047"/>
                        <a:pt x="2470" y="5908"/>
                        <a:pt x="2634" y="5763"/>
                      </a:cubicBezTo>
                      <a:cubicBezTo>
                        <a:pt x="2645" y="5749"/>
                        <a:pt x="2659" y="5738"/>
                        <a:pt x="2673" y="5724"/>
                      </a:cubicBezTo>
                      <a:cubicBezTo>
                        <a:pt x="2740" y="5662"/>
                        <a:pt x="2804" y="5601"/>
                        <a:pt x="2871" y="5537"/>
                      </a:cubicBezTo>
                      <a:lnTo>
                        <a:pt x="2871" y="5537"/>
                      </a:lnTo>
                      <a:cubicBezTo>
                        <a:pt x="2846" y="5626"/>
                        <a:pt x="2827" y="5721"/>
                        <a:pt x="2810" y="5816"/>
                      </a:cubicBezTo>
                      <a:cubicBezTo>
                        <a:pt x="2810" y="5819"/>
                        <a:pt x="2810" y="5824"/>
                        <a:pt x="2804" y="5833"/>
                      </a:cubicBezTo>
                      <a:cubicBezTo>
                        <a:pt x="2793" y="5900"/>
                        <a:pt x="2788" y="5969"/>
                        <a:pt x="2782" y="6033"/>
                      </a:cubicBezTo>
                      <a:cubicBezTo>
                        <a:pt x="2782" y="6042"/>
                        <a:pt x="2777" y="6047"/>
                        <a:pt x="2777" y="6056"/>
                      </a:cubicBezTo>
                      <a:cubicBezTo>
                        <a:pt x="2737" y="6516"/>
                        <a:pt x="2816" y="6982"/>
                        <a:pt x="3016" y="7398"/>
                      </a:cubicBezTo>
                      <a:cubicBezTo>
                        <a:pt x="3157" y="7676"/>
                        <a:pt x="3414" y="7958"/>
                        <a:pt x="3704" y="7958"/>
                      </a:cubicBezTo>
                      <a:cubicBezTo>
                        <a:pt x="3743" y="7958"/>
                        <a:pt x="3783" y="7953"/>
                        <a:pt x="3823" y="7942"/>
                      </a:cubicBezTo>
                      <a:cubicBezTo>
                        <a:pt x="4118" y="7866"/>
                        <a:pt x="4250" y="7526"/>
                        <a:pt x="4450" y="7294"/>
                      </a:cubicBezTo>
                      <a:cubicBezTo>
                        <a:pt x="4676" y="7029"/>
                        <a:pt x="5039" y="6854"/>
                        <a:pt x="5148" y="6533"/>
                      </a:cubicBezTo>
                      <a:cubicBezTo>
                        <a:pt x="5156" y="6513"/>
                        <a:pt x="5162" y="6494"/>
                        <a:pt x="5165" y="6477"/>
                      </a:cubicBezTo>
                      <a:cubicBezTo>
                        <a:pt x="5179" y="6418"/>
                        <a:pt x="5184" y="6360"/>
                        <a:pt x="5179" y="6298"/>
                      </a:cubicBezTo>
                      <a:cubicBezTo>
                        <a:pt x="5176" y="6237"/>
                        <a:pt x="5165" y="6181"/>
                        <a:pt x="5148" y="6123"/>
                      </a:cubicBezTo>
                      <a:cubicBezTo>
                        <a:pt x="5117" y="6006"/>
                        <a:pt x="5064" y="5891"/>
                        <a:pt x="5014" y="5782"/>
                      </a:cubicBezTo>
                      <a:cubicBezTo>
                        <a:pt x="4947" y="5643"/>
                        <a:pt x="4880" y="5498"/>
                        <a:pt x="4810" y="5350"/>
                      </a:cubicBezTo>
                      <a:cubicBezTo>
                        <a:pt x="4785" y="5305"/>
                        <a:pt x="4766" y="5261"/>
                        <a:pt x="4743" y="5216"/>
                      </a:cubicBezTo>
                      <a:lnTo>
                        <a:pt x="4743" y="5216"/>
                      </a:lnTo>
                      <a:lnTo>
                        <a:pt x="4807" y="5266"/>
                      </a:lnTo>
                      <a:lnTo>
                        <a:pt x="5226" y="5623"/>
                      </a:lnTo>
                      <a:cubicBezTo>
                        <a:pt x="5324" y="5707"/>
                        <a:pt x="5421" y="5788"/>
                        <a:pt x="5519" y="5872"/>
                      </a:cubicBezTo>
                      <a:lnTo>
                        <a:pt x="5522" y="5872"/>
                      </a:lnTo>
                      <a:cubicBezTo>
                        <a:pt x="5697" y="6020"/>
                        <a:pt x="5882" y="6170"/>
                        <a:pt x="6096" y="6240"/>
                      </a:cubicBezTo>
                      <a:cubicBezTo>
                        <a:pt x="6185" y="6269"/>
                        <a:pt x="6275" y="6282"/>
                        <a:pt x="6365" y="6282"/>
                      </a:cubicBezTo>
                      <a:cubicBezTo>
                        <a:pt x="6790" y="6282"/>
                        <a:pt x="7209" y="5986"/>
                        <a:pt x="7486" y="5640"/>
                      </a:cubicBezTo>
                      <a:cubicBezTo>
                        <a:pt x="7645" y="5442"/>
                        <a:pt x="7781" y="5208"/>
                        <a:pt x="7809" y="4954"/>
                      </a:cubicBezTo>
                      <a:cubicBezTo>
                        <a:pt x="7862" y="4485"/>
                        <a:pt x="7530" y="4067"/>
                        <a:pt x="7115" y="3827"/>
                      </a:cubicBezTo>
                      <a:cubicBezTo>
                        <a:pt x="7084" y="3807"/>
                        <a:pt x="7053" y="3793"/>
                        <a:pt x="7023" y="3774"/>
                      </a:cubicBezTo>
                      <a:lnTo>
                        <a:pt x="7017" y="3774"/>
                      </a:lnTo>
                      <a:cubicBezTo>
                        <a:pt x="6986" y="3757"/>
                        <a:pt x="6953" y="3743"/>
                        <a:pt x="6919" y="3729"/>
                      </a:cubicBezTo>
                      <a:cubicBezTo>
                        <a:pt x="6591" y="3588"/>
                        <a:pt x="6238" y="3530"/>
                        <a:pt x="5884" y="3530"/>
                      </a:cubicBezTo>
                      <a:cubicBezTo>
                        <a:pt x="5852" y="3530"/>
                        <a:pt x="5821" y="3530"/>
                        <a:pt x="5789" y="3531"/>
                      </a:cubicBezTo>
                      <a:cubicBezTo>
                        <a:pt x="5845" y="3503"/>
                        <a:pt x="5898" y="3475"/>
                        <a:pt x="5943" y="3450"/>
                      </a:cubicBezTo>
                      <a:cubicBezTo>
                        <a:pt x="6135" y="3347"/>
                        <a:pt x="6342" y="3182"/>
                        <a:pt x="6333" y="2962"/>
                      </a:cubicBezTo>
                      <a:cubicBezTo>
                        <a:pt x="6333" y="2937"/>
                        <a:pt x="6331" y="2920"/>
                        <a:pt x="6328" y="2898"/>
                      </a:cubicBezTo>
                      <a:cubicBezTo>
                        <a:pt x="6328" y="2892"/>
                        <a:pt x="6328" y="2889"/>
                        <a:pt x="6325" y="2881"/>
                      </a:cubicBezTo>
                      <a:cubicBezTo>
                        <a:pt x="6320" y="2867"/>
                        <a:pt x="6317" y="2853"/>
                        <a:pt x="6311" y="2839"/>
                      </a:cubicBezTo>
                      <a:cubicBezTo>
                        <a:pt x="6306" y="2834"/>
                        <a:pt x="6306" y="2828"/>
                        <a:pt x="6303" y="2822"/>
                      </a:cubicBezTo>
                      <a:cubicBezTo>
                        <a:pt x="6300" y="2806"/>
                        <a:pt x="6289" y="2792"/>
                        <a:pt x="6283" y="2775"/>
                      </a:cubicBezTo>
                      <a:cubicBezTo>
                        <a:pt x="6283" y="2769"/>
                        <a:pt x="6278" y="2769"/>
                        <a:pt x="6278" y="2767"/>
                      </a:cubicBezTo>
                      <a:cubicBezTo>
                        <a:pt x="6244" y="2700"/>
                        <a:pt x="6200" y="2636"/>
                        <a:pt x="6163" y="2569"/>
                      </a:cubicBezTo>
                      <a:cubicBezTo>
                        <a:pt x="6144" y="2538"/>
                        <a:pt x="6130" y="2502"/>
                        <a:pt x="6116" y="2468"/>
                      </a:cubicBezTo>
                      <a:cubicBezTo>
                        <a:pt x="6027" y="2220"/>
                        <a:pt x="6130" y="1955"/>
                        <a:pt x="6186" y="1701"/>
                      </a:cubicBezTo>
                      <a:cubicBezTo>
                        <a:pt x="6275" y="1277"/>
                        <a:pt x="6219" y="811"/>
                        <a:pt x="5968" y="462"/>
                      </a:cubicBezTo>
                      <a:cubicBezTo>
                        <a:pt x="5767" y="186"/>
                        <a:pt x="5429" y="1"/>
                        <a:pt x="50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7539;p57">
                  <a:extLst>
                    <a:ext uri="{FF2B5EF4-FFF2-40B4-BE49-F238E27FC236}">
                      <a16:creationId xmlns:a16="http://schemas.microsoft.com/office/drawing/2014/main" id="{6CCAE824-BBA9-8556-D7FE-BC0B14F26ED0}"/>
                    </a:ext>
                  </a:extLst>
                </p:cNvPr>
                <p:cNvSpPr/>
                <p:nvPr/>
              </p:nvSpPr>
              <p:spPr>
                <a:xfrm>
                  <a:off x="5667469" y="1824703"/>
                  <a:ext cx="125230" cy="164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8" h="3406" extrusionOk="0">
                      <a:moveTo>
                        <a:pt x="1540" y="1"/>
                      </a:moveTo>
                      <a:cubicBezTo>
                        <a:pt x="1466" y="1"/>
                        <a:pt x="1392" y="11"/>
                        <a:pt x="1320" y="34"/>
                      </a:cubicBezTo>
                      <a:cubicBezTo>
                        <a:pt x="1110" y="101"/>
                        <a:pt x="940" y="248"/>
                        <a:pt x="776" y="399"/>
                      </a:cubicBezTo>
                      <a:cubicBezTo>
                        <a:pt x="569" y="589"/>
                        <a:pt x="354" y="787"/>
                        <a:pt x="248" y="1044"/>
                      </a:cubicBezTo>
                      <a:cubicBezTo>
                        <a:pt x="173" y="1236"/>
                        <a:pt x="159" y="1448"/>
                        <a:pt x="159" y="1655"/>
                      </a:cubicBezTo>
                      <a:cubicBezTo>
                        <a:pt x="151" y="2079"/>
                        <a:pt x="0" y="3164"/>
                        <a:pt x="513" y="3359"/>
                      </a:cubicBezTo>
                      <a:cubicBezTo>
                        <a:pt x="600" y="3392"/>
                        <a:pt x="698" y="3406"/>
                        <a:pt x="804" y="3406"/>
                      </a:cubicBezTo>
                      <a:cubicBezTo>
                        <a:pt x="1287" y="3406"/>
                        <a:pt x="1920" y="3109"/>
                        <a:pt x="2257" y="2924"/>
                      </a:cubicBezTo>
                      <a:cubicBezTo>
                        <a:pt x="2422" y="2835"/>
                        <a:pt x="2597" y="2695"/>
                        <a:pt x="2592" y="2508"/>
                      </a:cubicBezTo>
                      <a:cubicBezTo>
                        <a:pt x="2586" y="2355"/>
                        <a:pt x="2461" y="2232"/>
                        <a:pt x="2408" y="2090"/>
                      </a:cubicBezTo>
                      <a:cubicBezTo>
                        <a:pt x="2335" y="1883"/>
                        <a:pt x="2422" y="1657"/>
                        <a:pt x="2466" y="1442"/>
                      </a:cubicBezTo>
                      <a:cubicBezTo>
                        <a:pt x="2544" y="1083"/>
                        <a:pt x="2500" y="689"/>
                        <a:pt x="2282" y="394"/>
                      </a:cubicBezTo>
                      <a:cubicBezTo>
                        <a:pt x="2114" y="157"/>
                        <a:pt x="1826" y="1"/>
                        <a:pt x="15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7540;p57">
                  <a:extLst>
                    <a:ext uri="{FF2B5EF4-FFF2-40B4-BE49-F238E27FC236}">
                      <a16:creationId xmlns:a16="http://schemas.microsoft.com/office/drawing/2014/main" id="{E68678C7-44BE-5A21-D49F-E8BF95C96ABE}"/>
                    </a:ext>
                  </a:extLst>
                </p:cNvPr>
                <p:cNvSpPr/>
                <p:nvPr/>
              </p:nvSpPr>
              <p:spPr>
                <a:xfrm>
                  <a:off x="5691812" y="1913831"/>
                  <a:ext cx="64158" cy="6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" h="1325" extrusionOk="0">
                      <a:moveTo>
                        <a:pt x="1258" y="0"/>
                      </a:moveTo>
                      <a:cubicBezTo>
                        <a:pt x="1237" y="0"/>
                        <a:pt x="1217" y="13"/>
                        <a:pt x="1205" y="31"/>
                      </a:cubicBezTo>
                      <a:cubicBezTo>
                        <a:pt x="943" y="525"/>
                        <a:pt x="533" y="938"/>
                        <a:pt x="42" y="1203"/>
                      </a:cubicBezTo>
                      <a:cubicBezTo>
                        <a:pt x="8" y="1223"/>
                        <a:pt x="0" y="1259"/>
                        <a:pt x="17" y="1287"/>
                      </a:cubicBezTo>
                      <a:cubicBezTo>
                        <a:pt x="22" y="1309"/>
                        <a:pt x="42" y="1320"/>
                        <a:pt x="59" y="1323"/>
                      </a:cubicBezTo>
                      <a:cubicBezTo>
                        <a:pt x="62" y="1324"/>
                        <a:pt x="66" y="1324"/>
                        <a:pt x="69" y="1324"/>
                      </a:cubicBezTo>
                      <a:cubicBezTo>
                        <a:pt x="80" y="1324"/>
                        <a:pt x="90" y="1321"/>
                        <a:pt x="100" y="1315"/>
                      </a:cubicBezTo>
                      <a:cubicBezTo>
                        <a:pt x="611" y="1041"/>
                        <a:pt x="1041" y="603"/>
                        <a:pt x="1314" y="93"/>
                      </a:cubicBezTo>
                      <a:cubicBezTo>
                        <a:pt x="1331" y="59"/>
                        <a:pt x="1317" y="26"/>
                        <a:pt x="1289" y="9"/>
                      </a:cubicBezTo>
                      <a:cubicBezTo>
                        <a:pt x="1279" y="3"/>
                        <a:pt x="1269" y="0"/>
                        <a:pt x="1258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7541;p57">
                  <a:extLst>
                    <a:ext uri="{FF2B5EF4-FFF2-40B4-BE49-F238E27FC236}">
                      <a16:creationId xmlns:a16="http://schemas.microsoft.com/office/drawing/2014/main" id="{B1E30D0D-66D5-6EE0-D2F2-6239B3E1361E}"/>
                    </a:ext>
                  </a:extLst>
                </p:cNvPr>
                <p:cNvSpPr/>
                <p:nvPr/>
              </p:nvSpPr>
              <p:spPr>
                <a:xfrm>
                  <a:off x="5697693" y="1910698"/>
                  <a:ext cx="19426" cy="6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1350" extrusionOk="0">
                      <a:moveTo>
                        <a:pt x="332" y="1"/>
                      </a:moveTo>
                      <a:cubicBezTo>
                        <a:pt x="310" y="1"/>
                        <a:pt x="289" y="12"/>
                        <a:pt x="280" y="35"/>
                      </a:cubicBezTo>
                      <a:cubicBezTo>
                        <a:pt x="96" y="420"/>
                        <a:pt x="6" y="858"/>
                        <a:pt x="9" y="1285"/>
                      </a:cubicBezTo>
                      <a:cubicBezTo>
                        <a:pt x="1" y="1316"/>
                        <a:pt x="23" y="1344"/>
                        <a:pt x="54" y="1346"/>
                      </a:cubicBezTo>
                      <a:cubicBezTo>
                        <a:pt x="59" y="1346"/>
                        <a:pt x="65" y="1349"/>
                        <a:pt x="68" y="1349"/>
                      </a:cubicBezTo>
                      <a:cubicBezTo>
                        <a:pt x="104" y="1349"/>
                        <a:pt x="132" y="1321"/>
                        <a:pt x="132" y="1285"/>
                      </a:cubicBezTo>
                      <a:cubicBezTo>
                        <a:pt x="124" y="875"/>
                        <a:pt x="216" y="459"/>
                        <a:pt x="389" y="85"/>
                      </a:cubicBezTo>
                      <a:cubicBezTo>
                        <a:pt x="403" y="55"/>
                        <a:pt x="391" y="21"/>
                        <a:pt x="361" y="7"/>
                      </a:cubicBezTo>
                      <a:cubicBezTo>
                        <a:pt x="351" y="3"/>
                        <a:pt x="341" y="1"/>
                        <a:pt x="332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7542;p57">
                  <a:extLst>
                    <a:ext uri="{FF2B5EF4-FFF2-40B4-BE49-F238E27FC236}">
                      <a16:creationId xmlns:a16="http://schemas.microsoft.com/office/drawing/2014/main" id="{02B0DBB9-7816-0FFD-7EB5-9CF98F4BC2EA}"/>
                    </a:ext>
                  </a:extLst>
                </p:cNvPr>
                <p:cNvSpPr/>
                <p:nvPr/>
              </p:nvSpPr>
              <p:spPr>
                <a:xfrm>
                  <a:off x="5681978" y="1867074"/>
                  <a:ext cx="84499" cy="110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297" extrusionOk="0">
                      <a:moveTo>
                        <a:pt x="1039" y="0"/>
                      </a:moveTo>
                      <a:cubicBezTo>
                        <a:pt x="989" y="0"/>
                        <a:pt x="939" y="7"/>
                        <a:pt x="890" y="22"/>
                      </a:cubicBezTo>
                      <a:cubicBezTo>
                        <a:pt x="745" y="64"/>
                        <a:pt x="636" y="167"/>
                        <a:pt x="525" y="271"/>
                      </a:cubicBezTo>
                      <a:cubicBezTo>
                        <a:pt x="385" y="396"/>
                        <a:pt x="240" y="527"/>
                        <a:pt x="168" y="706"/>
                      </a:cubicBezTo>
                      <a:cubicBezTo>
                        <a:pt x="115" y="834"/>
                        <a:pt x="109" y="979"/>
                        <a:pt x="106" y="1119"/>
                      </a:cubicBezTo>
                      <a:cubicBezTo>
                        <a:pt x="101" y="1403"/>
                        <a:pt x="0" y="2137"/>
                        <a:pt x="346" y="2265"/>
                      </a:cubicBezTo>
                      <a:cubicBezTo>
                        <a:pt x="405" y="2287"/>
                        <a:pt x="471" y="2297"/>
                        <a:pt x="543" y="2297"/>
                      </a:cubicBezTo>
                      <a:cubicBezTo>
                        <a:pt x="869" y="2297"/>
                        <a:pt x="1299" y="2098"/>
                        <a:pt x="1521" y="1972"/>
                      </a:cubicBezTo>
                      <a:cubicBezTo>
                        <a:pt x="1632" y="1908"/>
                        <a:pt x="1752" y="1819"/>
                        <a:pt x="1747" y="1693"/>
                      </a:cubicBezTo>
                      <a:cubicBezTo>
                        <a:pt x="1744" y="1587"/>
                        <a:pt x="1658" y="1509"/>
                        <a:pt x="1621" y="1412"/>
                      </a:cubicBezTo>
                      <a:cubicBezTo>
                        <a:pt x="1571" y="1272"/>
                        <a:pt x="1630" y="1119"/>
                        <a:pt x="1660" y="971"/>
                      </a:cubicBezTo>
                      <a:cubicBezTo>
                        <a:pt x="1713" y="731"/>
                        <a:pt x="1683" y="466"/>
                        <a:pt x="1538" y="262"/>
                      </a:cubicBezTo>
                      <a:cubicBezTo>
                        <a:pt x="1422" y="105"/>
                        <a:pt x="1231" y="0"/>
                        <a:pt x="10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7543;p57">
                  <a:extLst>
                    <a:ext uri="{FF2B5EF4-FFF2-40B4-BE49-F238E27FC236}">
                      <a16:creationId xmlns:a16="http://schemas.microsoft.com/office/drawing/2014/main" id="{DBB81388-CA0A-F920-1699-9854C774E276}"/>
                    </a:ext>
                  </a:extLst>
                </p:cNvPr>
                <p:cNvSpPr/>
                <p:nvPr/>
              </p:nvSpPr>
              <p:spPr>
                <a:xfrm>
                  <a:off x="5688582" y="1968783"/>
                  <a:ext cx="166395" cy="112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2" h="2333" extrusionOk="0">
                      <a:moveTo>
                        <a:pt x="1764" y="1"/>
                      </a:moveTo>
                      <a:cubicBezTo>
                        <a:pt x="1551" y="1"/>
                        <a:pt x="1336" y="26"/>
                        <a:pt x="1127" y="69"/>
                      </a:cubicBezTo>
                      <a:cubicBezTo>
                        <a:pt x="865" y="119"/>
                        <a:pt x="0" y="250"/>
                        <a:pt x="70" y="649"/>
                      </a:cubicBezTo>
                      <a:cubicBezTo>
                        <a:pt x="98" y="819"/>
                        <a:pt x="237" y="948"/>
                        <a:pt x="368" y="1056"/>
                      </a:cubicBezTo>
                      <a:cubicBezTo>
                        <a:pt x="533" y="1196"/>
                        <a:pt x="695" y="1333"/>
                        <a:pt x="857" y="1472"/>
                      </a:cubicBezTo>
                      <a:cubicBezTo>
                        <a:pt x="1060" y="1642"/>
                        <a:pt x="1258" y="1815"/>
                        <a:pt x="1462" y="1985"/>
                      </a:cubicBezTo>
                      <a:cubicBezTo>
                        <a:pt x="1610" y="2111"/>
                        <a:pt x="1763" y="2239"/>
                        <a:pt x="1950" y="2298"/>
                      </a:cubicBezTo>
                      <a:cubicBezTo>
                        <a:pt x="2025" y="2321"/>
                        <a:pt x="2101" y="2332"/>
                        <a:pt x="2177" y="2332"/>
                      </a:cubicBezTo>
                      <a:cubicBezTo>
                        <a:pt x="2539" y="2332"/>
                        <a:pt x="2894" y="2083"/>
                        <a:pt x="3127" y="1790"/>
                      </a:cubicBezTo>
                      <a:cubicBezTo>
                        <a:pt x="3264" y="1620"/>
                        <a:pt x="3379" y="1425"/>
                        <a:pt x="3404" y="1207"/>
                      </a:cubicBezTo>
                      <a:cubicBezTo>
                        <a:pt x="3451" y="755"/>
                        <a:pt x="3072" y="353"/>
                        <a:pt x="2650" y="172"/>
                      </a:cubicBezTo>
                      <a:cubicBezTo>
                        <a:pt x="2368" y="51"/>
                        <a:pt x="2067" y="1"/>
                        <a:pt x="17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" name="Google Shape;7544;p57">
                  <a:extLst>
                    <a:ext uri="{FF2B5EF4-FFF2-40B4-BE49-F238E27FC236}">
                      <a16:creationId xmlns:a16="http://schemas.microsoft.com/office/drawing/2014/main" id="{FADA75F8-B7B0-D35E-7490-1E914901A428}"/>
                    </a:ext>
                  </a:extLst>
                </p:cNvPr>
                <p:cNvSpPr/>
                <p:nvPr/>
              </p:nvSpPr>
              <p:spPr>
                <a:xfrm>
                  <a:off x="5701597" y="1984304"/>
                  <a:ext cx="88259" cy="17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1" h="373" extrusionOk="0">
                      <a:moveTo>
                        <a:pt x="640" y="0"/>
                      </a:moveTo>
                      <a:cubicBezTo>
                        <a:pt x="445" y="0"/>
                        <a:pt x="249" y="21"/>
                        <a:pt x="56" y="65"/>
                      </a:cubicBezTo>
                      <a:cubicBezTo>
                        <a:pt x="26" y="73"/>
                        <a:pt x="1" y="104"/>
                        <a:pt x="9" y="140"/>
                      </a:cubicBezTo>
                      <a:cubicBezTo>
                        <a:pt x="20" y="165"/>
                        <a:pt x="37" y="182"/>
                        <a:pt x="59" y="185"/>
                      </a:cubicBezTo>
                      <a:cubicBezTo>
                        <a:pt x="65" y="186"/>
                        <a:pt x="70" y="187"/>
                        <a:pt x="74" y="187"/>
                      </a:cubicBezTo>
                      <a:cubicBezTo>
                        <a:pt x="78" y="187"/>
                        <a:pt x="82" y="186"/>
                        <a:pt x="84" y="185"/>
                      </a:cubicBezTo>
                      <a:cubicBezTo>
                        <a:pt x="270" y="143"/>
                        <a:pt x="459" y="122"/>
                        <a:pt x="647" y="122"/>
                      </a:cubicBezTo>
                      <a:cubicBezTo>
                        <a:pt x="1023" y="122"/>
                        <a:pt x="1397" y="205"/>
                        <a:pt x="1739" y="366"/>
                      </a:cubicBezTo>
                      <a:cubicBezTo>
                        <a:pt x="1748" y="370"/>
                        <a:pt x="1757" y="372"/>
                        <a:pt x="1765" y="372"/>
                      </a:cubicBezTo>
                      <a:cubicBezTo>
                        <a:pt x="1787" y="372"/>
                        <a:pt x="1807" y="360"/>
                        <a:pt x="1817" y="338"/>
                      </a:cubicBezTo>
                      <a:cubicBezTo>
                        <a:pt x="1831" y="308"/>
                        <a:pt x="1822" y="271"/>
                        <a:pt x="1789" y="257"/>
                      </a:cubicBezTo>
                      <a:cubicBezTo>
                        <a:pt x="1431" y="87"/>
                        <a:pt x="1036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7545;p57">
                  <a:extLst>
                    <a:ext uri="{FF2B5EF4-FFF2-40B4-BE49-F238E27FC236}">
                      <a16:creationId xmlns:a16="http://schemas.microsoft.com/office/drawing/2014/main" id="{565ED040-65A4-A02D-99EF-CDB1147CB5D6}"/>
                    </a:ext>
                  </a:extLst>
                </p:cNvPr>
                <p:cNvSpPr/>
                <p:nvPr/>
              </p:nvSpPr>
              <p:spPr>
                <a:xfrm>
                  <a:off x="5705502" y="1999392"/>
                  <a:ext cx="65122" cy="4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" h="923" extrusionOk="0">
                      <a:moveTo>
                        <a:pt x="68" y="1"/>
                      </a:moveTo>
                      <a:cubicBezTo>
                        <a:pt x="52" y="1"/>
                        <a:pt x="37" y="7"/>
                        <a:pt x="26" y="20"/>
                      </a:cubicBezTo>
                      <a:cubicBezTo>
                        <a:pt x="1" y="42"/>
                        <a:pt x="1" y="81"/>
                        <a:pt x="26" y="106"/>
                      </a:cubicBezTo>
                      <a:cubicBezTo>
                        <a:pt x="369" y="455"/>
                        <a:pt x="798" y="737"/>
                        <a:pt x="1256" y="918"/>
                      </a:cubicBezTo>
                      <a:cubicBezTo>
                        <a:pt x="1259" y="921"/>
                        <a:pt x="1264" y="921"/>
                        <a:pt x="1267" y="921"/>
                      </a:cubicBezTo>
                      <a:cubicBezTo>
                        <a:pt x="1272" y="922"/>
                        <a:pt x="1276" y="923"/>
                        <a:pt x="1281" y="923"/>
                      </a:cubicBezTo>
                      <a:cubicBezTo>
                        <a:pt x="1304" y="923"/>
                        <a:pt x="1328" y="906"/>
                        <a:pt x="1337" y="884"/>
                      </a:cubicBezTo>
                      <a:cubicBezTo>
                        <a:pt x="1351" y="851"/>
                        <a:pt x="1334" y="818"/>
                        <a:pt x="1301" y="804"/>
                      </a:cubicBezTo>
                      <a:cubicBezTo>
                        <a:pt x="860" y="625"/>
                        <a:pt x="447" y="357"/>
                        <a:pt x="112" y="20"/>
                      </a:cubicBezTo>
                      <a:cubicBezTo>
                        <a:pt x="100" y="7"/>
                        <a:pt x="84" y="1"/>
                        <a:pt x="68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7546;p57">
                  <a:extLst>
                    <a:ext uri="{FF2B5EF4-FFF2-40B4-BE49-F238E27FC236}">
                      <a16:creationId xmlns:a16="http://schemas.microsoft.com/office/drawing/2014/main" id="{CE46E84D-66E0-9F49-4D6A-2A6F371ACEF1}"/>
                    </a:ext>
                  </a:extLst>
                </p:cNvPr>
                <p:cNvSpPr/>
                <p:nvPr/>
              </p:nvSpPr>
              <p:spPr>
                <a:xfrm>
                  <a:off x="5703477" y="1976737"/>
                  <a:ext cx="109661" cy="74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1537" extrusionOk="0">
                      <a:moveTo>
                        <a:pt x="1163" y="0"/>
                      </a:moveTo>
                      <a:cubicBezTo>
                        <a:pt x="1022" y="0"/>
                        <a:pt x="880" y="17"/>
                        <a:pt x="743" y="46"/>
                      </a:cubicBezTo>
                      <a:cubicBezTo>
                        <a:pt x="573" y="80"/>
                        <a:pt x="1" y="163"/>
                        <a:pt x="45" y="428"/>
                      </a:cubicBezTo>
                      <a:cubicBezTo>
                        <a:pt x="65" y="540"/>
                        <a:pt x="157" y="624"/>
                        <a:pt x="246" y="699"/>
                      </a:cubicBezTo>
                      <a:cubicBezTo>
                        <a:pt x="352" y="788"/>
                        <a:pt x="458" y="880"/>
                        <a:pt x="567" y="969"/>
                      </a:cubicBezTo>
                      <a:cubicBezTo>
                        <a:pt x="698" y="1081"/>
                        <a:pt x="832" y="1195"/>
                        <a:pt x="963" y="1307"/>
                      </a:cubicBezTo>
                      <a:cubicBezTo>
                        <a:pt x="1061" y="1391"/>
                        <a:pt x="1161" y="1474"/>
                        <a:pt x="1284" y="1513"/>
                      </a:cubicBezTo>
                      <a:cubicBezTo>
                        <a:pt x="1334" y="1530"/>
                        <a:pt x="1385" y="1537"/>
                        <a:pt x="1435" y="1537"/>
                      </a:cubicBezTo>
                      <a:cubicBezTo>
                        <a:pt x="1673" y="1537"/>
                        <a:pt x="1906" y="1372"/>
                        <a:pt x="2062" y="1179"/>
                      </a:cubicBezTo>
                      <a:cubicBezTo>
                        <a:pt x="2149" y="1067"/>
                        <a:pt x="2230" y="939"/>
                        <a:pt x="2244" y="797"/>
                      </a:cubicBezTo>
                      <a:cubicBezTo>
                        <a:pt x="2274" y="495"/>
                        <a:pt x="2023" y="230"/>
                        <a:pt x="1744" y="113"/>
                      </a:cubicBezTo>
                      <a:cubicBezTo>
                        <a:pt x="1559" y="33"/>
                        <a:pt x="1361" y="0"/>
                        <a:pt x="11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7547;p57">
                  <a:extLst>
                    <a:ext uri="{FF2B5EF4-FFF2-40B4-BE49-F238E27FC236}">
                      <a16:creationId xmlns:a16="http://schemas.microsoft.com/office/drawing/2014/main" id="{BBA5EEE3-C41B-11F0-2579-1C65ECC9CBA0}"/>
                    </a:ext>
                  </a:extLst>
                </p:cNvPr>
                <p:cNvSpPr/>
                <p:nvPr/>
              </p:nvSpPr>
              <p:spPr>
                <a:xfrm>
                  <a:off x="5543056" y="1871701"/>
                  <a:ext cx="142197" cy="119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0" h="2483" extrusionOk="0">
                      <a:moveTo>
                        <a:pt x="528" y="1"/>
                      </a:moveTo>
                      <a:cubicBezTo>
                        <a:pt x="496" y="1"/>
                        <a:pt x="464" y="4"/>
                        <a:pt x="433" y="10"/>
                      </a:cubicBezTo>
                      <a:cubicBezTo>
                        <a:pt x="160" y="63"/>
                        <a:pt x="1" y="387"/>
                        <a:pt x="40" y="666"/>
                      </a:cubicBezTo>
                      <a:cubicBezTo>
                        <a:pt x="81" y="945"/>
                        <a:pt x="266" y="1176"/>
                        <a:pt x="461" y="1377"/>
                      </a:cubicBezTo>
                      <a:cubicBezTo>
                        <a:pt x="768" y="1692"/>
                        <a:pt x="1114" y="1963"/>
                        <a:pt x="1490" y="2183"/>
                      </a:cubicBezTo>
                      <a:cubicBezTo>
                        <a:pt x="1692" y="2304"/>
                        <a:pt x="2055" y="2482"/>
                        <a:pt x="2360" y="2482"/>
                      </a:cubicBezTo>
                      <a:cubicBezTo>
                        <a:pt x="2472" y="2482"/>
                        <a:pt x="2577" y="2458"/>
                        <a:pt x="2662" y="2398"/>
                      </a:cubicBezTo>
                      <a:cubicBezTo>
                        <a:pt x="2949" y="2197"/>
                        <a:pt x="2852" y="1408"/>
                        <a:pt x="2785" y="1098"/>
                      </a:cubicBezTo>
                      <a:cubicBezTo>
                        <a:pt x="2693" y="680"/>
                        <a:pt x="2436" y="269"/>
                        <a:pt x="2032" y="119"/>
                      </a:cubicBezTo>
                      <a:cubicBezTo>
                        <a:pt x="1862" y="56"/>
                        <a:pt x="1685" y="43"/>
                        <a:pt x="1504" y="43"/>
                      </a:cubicBezTo>
                      <a:cubicBezTo>
                        <a:pt x="1366" y="43"/>
                        <a:pt x="1226" y="51"/>
                        <a:pt x="1087" y="51"/>
                      </a:cubicBezTo>
                      <a:cubicBezTo>
                        <a:pt x="993" y="51"/>
                        <a:pt x="899" y="47"/>
                        <a:pt x="807" y="35"/>
                      </a:cubicBezTo>
                      <a:cubicBezTo>
                        <a:pt x="716" y="23"/>
                        <a:pt x="621" y="1"/>
                        <a:pt x="52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" name="Google Shape;7548;p57">
                  <a:extLst>
                    <a:ext uri="{FF2B5EF4-FFF2-40B4-BE49-F238E27FC236}">
                      <a16:creationId xmlns:a16="http://schemas.microsoft.com/office/drawing/2014/main" id="{671A2B41-32E5-443D-2D34-548A68C740AB}"/>
                    </a:ext>
                  </a:extLst>
                </p:cNvPr>
                <p:cNvSpPr/>
                <p:nvPr/>
              </p:nvSpPr>
              <p:spPr>
                <a:xfrm>
                  <a:off x="5637342" y="1913108"/>
                  <a:ext cx="49504" cy="56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173" extrusionOk="0">
                      <a:moveTo>
                        <a:pt x="71" y="0"/>
                      </a:moveTo>
                      <a:cubicBezTo>
                        <a:pt x="52" y="0"/>
                        <a:pt x="33" y="10"/>
                        <a:pt x="20" y="27"/>
                      </a:cubicBezTo>
                      <a:cubicBezTo>
                        <a:pt x="0" y="55"/>
                        <a:pt x="6" y="94"/>
                        <a:pt x="34" y="111"/>
                      </a:cubicBezTo>
                      <a:cubicBezTo>
                        <a:pt x="405" y="367"/>
                        <a:pt x="703" y="724"/>
                        <a:pt x="901" y="1132"/>
                      </a:cubicBezTo>
                      <a:cubicBezTo>
                        <a:pt x="912" y="1157"/>
                        <a:pt x="929" y="1168"/>
                        <a:pt x="949" y="1171"/>
                      </a:cubicBezTo>
                      <a:cubicBezTo>
                        <a:pt x="953" y="1172"/>
                        <a:pt x="957" y="1172"/>
                        <a:pt x="961" y="1172"/>
                      </a:cubicBezTo>
                      <a:cubicBezTo>
                        <a:pt x="969" y="1172"/>
                        <a:pt x="976" y="1170"/>
                        <a:pt x="985" y="1162"/>
                      </a:cubicBezTo>
                      <a:cubicBezTo>
                        <a:pt x="1018" y="1148"/>
                        <a:pt x="1027" y="1112"/>
                        <a:pt x="1013" y="1079"/>
                      </a:cubicBezTo>
                      <a:cubicBezTo>
                        <a:pt x="809" y="655"/>
                        <a:pt x="494" y="284"/>
                        <a:pt x="106" y="13"/>
                      </a:cubicBezTo>
                      <a:cubicBezTo>
                        <a:pt x="95" y="4"/>
                        <a:pt x="83" y="0"/>
                        <a:pt x="71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" name="Google Shape;7549;p57">
                  <a:extLst>
                    <a:ext uri="{FF2B5EF4-FFF2-40B4-BE49-F238E27FC236}">
                      <a16:creationId xmlns:a16="http://schemas.microsoft.com/office/drawing/2014/main" id="{81AE8589-CA4F-9CDD-11B7-0BAE5F3D97DF}"/>
                    </a:ext>
                  </a:extLst>
                </p:cNvPr>
                <p:cNvSpPr/>
                <p:nvPr/>
              </p:nvSpPr>
              <p:spPr>
                <a:xfrm>
                  <a:off x="5621869" y="1940729"/>
                  <a:ext cx="56252" cy="35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" h="731" extrusionOk="0">
                      <a:moveTo>
                        <a:pt x="67" y="1"/>
                      </a:moveTo>
                      <a:cubicBezTo>
                        <a:pt x="51" y="1"/>
                        <a:pt x="35" y="6"/>
                        <a:pt x="23" y="17"/>
                      </a:cubicBezTo>
                      <a:cubicBezTo>
                        <a:pt x="0" y="43"/>
                        <a:pt x="0" y="82"/>
                        <a:pt x="23" y="107"/>
                      </a:cubicBezTo>
                      <a:cubicBezTo>
                        <a:pt x="316" y="400"/>
                        <a:pt x="681" y="612"/>
                        <a:pt x="1080" y="729"/>
                      </a:cubicBezTo>
                      <a:lnTo>
                        <a:pt x="1086" y="729"/>
                      </a:lnTo>
                      <a:cubicBezTo>
                        <a:pt x="1090" y="730"/>
                        <a:pt x="1095" y="731"/>
                        <a:pt x="1100" y="731"/>
                      </a:cubicBezTo>
                      <a:cubicBezTo>
                        <a:pt x="1127" y="731"/>
                        <a:pt x="1151" y="711"/>
                        <a:pt x="1155" y="687"/>
                      </a:cubicBezTo>
                      <a:cubicBezTo>
                        <a:pt x="1166" y="656"/>
                        <a:pt x="1147" y="623"/>
                        <a:pt x="1116" y="612"/>
                      </a:cubicBezTo>
                      <a:cubicBezTo>
                        <a:pt x="737" y="500"/>
                        <a:pt x="388" y="296"/>
                        <a:pt x="109" y="17"/>
                      </a:cubicBezTo>
                      <a:cubicBezTo>
                        <a:pt x="98" y="6"/>
                        <a:pt x="83" y="1"/>
                        <a:pt x="67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" name="Google Shape;7550;p57">
                  <a:extLst>
                    <a:ext uri="{FF2B5EF4-FFF2-40B4-BE49-F238E27FC236}">
                      <a16:creationId xmlns:a16="http://schemas.microsoft.com/office/drawing/2014/main" id="{87222F58-9161-8A78-0E1E-0F8B272B85A1}"/>
                    </a:ext>
                  </a:extLst>
                </p:cNvPr>
                <p:cNvSpPr/>
                <p:nvPr/>
              </p:nvSpPr>
              <p:spPr>
                <a:xfrm>
                  <a:off x="5579209" y="1898647"/>
                  <a:ext cx="103491" cy="93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" h="1943" extrusionOk="0">
                      <a:moveTo>
                        <a:pt x="397" y="0"/>
                      </a:moveTo>
                      <a:cubicBezTo>
                        <a:pt x="374" y="0"/>
                        <a:pt x="350" y="2"/>
                        <a:pt x="327" y="6"/>
                      </a:cubicBezTo>
                      <a:cubicBezTo>
                        <a:pt x="124" y="48"/>
                        <a:pt x="1" y="310"/>
                        <a:pt x="29" y="528"/>
                      </a:cubicBezTo>
                      <a:cubicBezTo>
                        <a:pt x="57" y="748"/>
                        <a:pt x="191" y="932"/>
                        <a:pt x="333" y="1086"/>
                      </a:cubicBezTo>
                      <a:cubicBezTo>
                        <a:pt x="553" y="1331"/>
                        <a:pt x="804" y="1543"/>
                        <a:pt x="1081" y="1713"/>
                      </a:cubicBezTo>
                      <a:cubicBezTo>
                        <a:pt x="1226" y="1804"/>
                        <a:pt x="1488" y="1942"/>
                        <a:pt x="1710" y="1942"/>
                      </a:cubicBezTo>
                      <a:cubicBezTo>
                        <a:pt x="1794" y="1942"/>
                        <a:pt x="1873" y="1922"/>
                        <a:pt x="1937" y="1873"/>
                      </a:cubicBezTo>
                      <a:cubicBezTo>
                        <a:pt x="2146" y="1711"/>
                        <a:pt x="2085" y="1086"/>
                        <a:pt x="2038" y="843"/>
                      </a:cubicBezTo>
                      <a:cubicBezTo>
                        <a:pt x="1979" y="511"/>
                        <a:pt x="1792" y="187"/>
                        <a:pt x="1499" y="76"/>
                      </a:cubicBezTo>
                      <a:cubicBezTo>
                        <a:pt x="1386" y="32"/>
                        <a:pt x="1267" y="21"/>
                        <a:pt x="1147" y="21"/>
                      </a:cubicBezTo>
                      <a:cubicBezTo>
                        <a:pt x="1024" y="21"/>
                        <a:pt x="899" y="33"/>
                        <a:pt x="775" y="33"/>
                      </a:cubicBezTo>
                      <a:cubicBezTo>
                        <a:pt x="716" y="33"/>
                        <a:pt x="658" y="30"/>
                        <a:pt x="601" y="23"/>
                      </a:cubicBezTo>
                      <a:cubicBezTo>
                        <a:pt x="534" y="15"/>
                        <a:pt x="465" y="0"/>
                        <a:pt x="39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" name="Google Shape;7551;p57">
                  <a:extLst>
                    <a:ext uri="{FF2B5EF4-FFF2-40B4-BE49-F238E27FC236}">
                      <a16:creationId xmlns:a16="http://schemas.microsoft.com/office/drawing/2014/main" id="{987501F9-DADE-C340-C4E3-8AC36F74512F}"/>
                    </a:ext>
                  </a:extLst>
                </p:cNvPr>
                <p:cNvSpPr/>
                <p:nvPr/>
              </p:nvSpPr>
              <p:spPr>
                <a:xfrm>
                  <a:off x="5639077" y="1997512"/>
                  <a:ext cx="107636" cy="152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3" h="3161" extrusionOk="0">
                      <a:moveTo>
                        <a:pt x="1154" y="1"/>
                      </a:moveTo>
                      <a:cubicBezTo>
                        <a:pt x="988" y="1"/>
                        <a:pt x="819" y="130"/>
                        <a:pt x="667" y="310"/>
                      </a:cubicBezTo>
                      <a:cubicBezTo>
                        <a:pt x="123" y="954"/>
                        <a:pt x="0" y="1922"/>
                        <a:pt x="371" y="2684"/>
                      </a:cubicBezTo>
                      <a:cubicBezTo>
                        <a:pt x="485" y="2920"/>
                        <a:pt x="702" y="3160"/>
                        <a:pt x="949" y="3160"/>
                      </a:cubicBezTo>
                      <a:cubicBezTo>
                        <a:pt x="982" y="3160"/>
                        <a:pt x="1015" y="3156"/>
                        <a:pt x="1049" y="3147"/>
                      </a:cubicBezTo>
                      <a:cubicBezTo>
                        <a:pt x="1300" y="3080"/>
                        <a:pt x="1415" y="2795"/>
                        <a:pt x="1585" y="2597"/>
                      </a:cubicBezTo>
                      <a:cubicBezTo>
                        <a:pt x="1786" y="2360"/>
                        <a:pt x="2118" y="2210"/>
                        <a:pt x="2188" y="1905"/>
                      </a:cubicBezTo>
                      <a:cubicBezTo>
                        <a:pt x="2232" y="1707"/>
                        <a:pt x="2146" y="1504"/>
                        <a:pt x="2059" y="1320"/>
                      </a:cubicBezTo>
                      <a:cubicBezTo>
                        <a:pt x="1884" y="951"/>
                        <a:pt x="1713" y="538"/>
                        <a:pt x="1476" y="201"/>
                      </a:cubicBezTo>
                      <a:cubicBezTo>
                        <a:pt x="1375" y="59"/>
                        <a:pt x="1265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" name="Google Shape;7552;p57">
                  <a:extLst>
                    <a:ext uri="{FF2B5EF4-FFF2-40B4-BE49-F238E27FC236}">
                      <a16:creationId xmlns:a16="http://schemas.microsoft.com/office/drawing/2014/main" id="{452D1346-05E9-D184-E95F-DFD3B443BAF4}"/>
                    </a:ext>
                  </a:extLst>
                </p:cNvPr>
                <p:cNvSpPr/>
                <p:nvPr/>
              </p:nvSpPr>
              <p:spPr>
                <a:xfrm>
                  <a:off x="5661251" y="1999248"/>
                  <a:ext cx="28295" cy="10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2132" extrusionOk="0">
                      <a:moveTo>
                        <a:pt x="519" y="0"/>
                      </a:moveTo>
                      <a:cubicBezTo>
                        <a:pt x="496" y="0"/>
                        <a:pt x="475" y="13"/>
                        <a:pt x="461" y="37"/>
                      </a:cubicBezTo>
                      <a:cubicBezTo>
                        <a:pt x="140" y="667"/>
                        <a:pt x="1" y="1370"/>
                        <a:pt x="51" y="2076"/>
                      </a:cubicBezTo>
                      <a:cubicBezTo>
                        <a:pt x="51" y="2104"/>
                        <a:pt x="76" y="2123"/>
                        <a:pt x="98" y="2129"/>
                      </a:cubicBezTo>
                      <a:cubicBezTo>
                        <a:pt x="104" y="2129"/>
                        <a:pt x="107" y="2132"/>
                        <a:pt x="110" y="2132"/>
                      </a:cubicBezTo>
                      <a:cubicBezTo>
                        <a:pt x="140" y="2132"/>
                        <a:pt x="168" y="2109"/>
                        <a:pt x="174" y="2076"/>
                      </a:cubicBezTo>
                      <a:lnTo>
                        <a:pt x="182" y="2006"/>
                      </a:lnTo>
                      <a:cubicBezTo>
                        <a:pt x="188" y="1989"/>
                        <a:pt x="179" y="1970"/>
                        <a:pt x="168" y="1956"/>
                      </a:cubicBezTo>
                      <a:cubicBezTo>
                        <a:pt x="140" y="1312"/>
                        <a:pt x="280" y="667"/>
                        <a:pt x="573" y="92"/>
                      </a:cubicBezTo>
                      <a:cubicBezTo>
                        <a:pt x="587" y="59"/>
                        <a:pt x="578" y="25"/>
                        <a:pt x="545" y="6"/>
                      </a:cubicBezTo>
                      <a:cubicBezTo>
                        <a:pt x="536" y="2"/>
                        <a:pt x="527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" name="Google Shape;7553;p57">
                  <a:extLst>
                    <a:ext uri="{FF2B5EF4-FFF2-40B4-BE49-F238E27FC236}">
                      <a16:creationId xmlns:a16="http://schemas.microsoft.com/office/drawing/2014/main" id="{2B3ED4FB-BBC3-1C8D-A539-5255E6AEE232}"/>
                    </a:ext>
                  </a:extLst>
                </p:cNvPr>
                <p:cNvSpPr/>
                <p:nvPr/>
              </p:nvSpPr>
              <p:spPr>
                <a:xfrm>
                  <a:off x="5693788" y="2004164"/>
                  <a:ext cx="15810" cy="7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" h="1655" extrusionOk="0">
                      <a:moveTo>
                        <a:pt x="72" y="1"/>
                      </a:moveTo>
                      <a:cubicBezTo>
                        <a:pt x="65" y="1"/>
                        <a:pt x="58" y="2"/>
                        <a:pt x="51" y="4"/>
                      </a:cubicBezTo>
                      <a:cubicBezTo>
                        <a:pt x="20" y="13"/>
                        <a:pt x="1" y="49"/>
                        <a:pt x="15" y="80"/>
                      </a:cubicBezTo>
                      <a:cubicBezTo>
                        <a:pt x="174" y="565"/>
                        <a:pt x="205" y="1084"/>
                        <a:pt x="104" y="1583"/>
                      </a:cubicBezTo>
                      <a:cubicBezTo>
                        <a:pt x="93" y="1614"/>
                        <a:pt x="115" y="1650"/>
                        <a:pt x="149" y="1653"/>
                      </a:cubicBezTo>
                      <a:cubicBezTo>
                        <a:pt x="153" y="1654"/>
                        <a:pt x="156" y="1654"/>
                        <a:pt x="160" y="1654"/>
                      </a:cubicBezTo>
                      <a:cubicBezTo>
                        <a:pt x="189" y="1654"/>
                        <a:pt x="217" y="1635"/>
                        <a:pt x="224" y="1603"/>
                      </a:cubicBezTo>
                      <a:cubicBezTo>
                        <a:pt x="327" y="1084"/>
                        <a:pt x="297" y="543"/>
                        <a:pt x="129" y="41"/>
                      </a:cubicBezTo>
                      <a:cubicBezTo>
                        <a:pt x="120" y="16"/>
                        <a:pt x="98" y="1"/>
                        <a:pt x="72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" name="Google Shape;7554;p57">
                  <a:extLst>
                    <a:ext uri="{FF2B5EF4-FFF2-40B4-BE49-F238E27FC236}">
                      <a16:creationId xmlns:a16="http://schemas.microsoft.com/office/drawing/2014/main" id="{021190CD-0EE4-88ED-FF67-298AC0AAC2FC}"/>
                    </a:ext>
                  </a:extLst>
                </p:cNvPr>
                <p:cNvSpPr/>
                <p:nvPr/>
              </p:nvSpPr>
              <p:spPr>
                <a:xfrm>
                  <a:off x="5657636" y="2003104"/>
                  <a:ext cx="73750" cy="10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2165" extrusionOk="0">
                      <a:moveTo>
                        <a:pt x="786" y="1"/>
                      </a:moveTo>
                      <a:cubicBezTo>
                        <a:pt x="673" y="1"/>
                        <a:pt x="557" y="90"/>
                        <a:pt x="452" y="213"/>
                      </a:cubicBezTo>
                      <a:cubicBezTo>
                        <a:pt x="84" y="657"/>
                        <a:pt x="0" y="1318"/>
                        <a:pt x="252" y="1840"/>
                      </a:cubicBezTo>
                      <a:cubicBezTo>
                        <a:pt x="330" y="2002"/>
                        <a:pt x="478" y="2164"/>
                        <a:pt x="648" y="2164"/>
                      </a:cubicBezTo>
                      <a:cubicBezTo>
                        <a:pt x="671" y="2164"/>
                        <a:pt x="694" y="2161"/>
                        <a:pt x="717" y="2155"/>
                      </a:cubicBezTo>
                      <a:cubicBezTo>
                        <a:pt x="893" y="2110"/>
                        <a:pt x="968" y="1915"/>
                        <a:pt x="1086" y="1778"/>
                      </a:cubicBezTo>
                      <a:cubicBezTo>
                        <a:pt x="1225" y="1619"/>
                        <a:pt x="1451" y="1513"/>
                        <a:pt x="1499" y="1310"/>
                      </a:cubicBezTo>
                      <a:cubicBezTo>
                        <a:pt x="1529" y="1173"/>
                        <a:pt x="1471" y="1033"/>
                        <a:pt x="1412" y="908"/>
                      </a:cubicBezTo>
                      <a:cubicBezTo>
                        <a:pt x="1289" y="657"/>
                        <a:pt x="1172" y="375"/>
                        <a:pt x="1008" y="141"/>
                      </a:cubicBezTo>
                      <a:cubicBezTo>
                        <a:pt x="938" y="42"/>
                        <a:pt x="863" y="1"/>
                        <a:pt x="78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" name="Google Shape;7555;p57">
                  <a:extLst>
                    <a:ext uri="{FF2B5EF4-FFF2-40B4-BE49-F238E27FC236}">
                      <a16:creationId xmlns:a16="http://schemas.microsoft.com/office/drawing/2014/main" id="{DDF68357-3CBC-FE81-C76C-B359C68AB2AC}"/>
                    </a:ext>
                  </a:extLst>
                </p:cNvPr>
                <p:cNvSpPr/>
                <p:nvPr/>
              </p:nvSpPr>
              <p:spPr>
                <a:xfrm>
                  <a:off x="5533898" y="1965939"/>
                  <a:ext cx="152223" cy="119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8" h="2483" extrusionOk="0">
                      <a:moveTo>
                        <a:pt x="2102" y="0"/>
                      </a:moveTo>
                      <a:cubicBezTo>
                        <a:pt x="1895" y="0"/>
                        <a:pt x="1690" y="25"/>
                        <a:pt x="1527" y="52"/>
                      </a:cubicBezTo>
                      <a:cubicBezTo>
                        <a:pt x="1161" y="111"/>
                        <a:pt x="737" y="217"/>
                        <a:pt x="587" y="557"/>
                      </a:cubicBezTo>
                      <a:cubicBezTo>
                        <a:pt x="523" y="705"/>
                        <a:pt x="520" y="875"/>
                        <a:pt x="419" y="998"/>
                      </a:cubicBezTo>
                      <a:cubicBezTo>
                        <a:pt x="324" y="1110"/>
                        <a:pt x="160" y="1154"/>
                        <a:pt x="76" y="1274"/>
                      </a:cubicBezTo>
                      <a:cubicBezTo>
                        <a:pt x="1" y="1380"/>
                        <a:pt x="6" y="1542"/>
                        <a:pt x="82" y="1654"/>
                      </a:cubicBezTo>
                      <a:cubicBezTo>
                        <a:pt x="154" y="1765"/>
                        <a:pt x="283" y="1838"/>
                        <a:pt x="419" y="1855"/>
                      </a:cubicBezTo>
                      <a:cubicBezTo>
                        <a:pt x="514" y="1869"/>
                        <a:pt x="609" y="1860"/>
                        <a:pt x="701" y="1894"/>
                      </a:cubicBezTo>
                      <a:cubicBezTo>
                        <a:pt x="955" y="1989"/>
                        <a:pt x="1008" y="2371"/>
                        <a:pt x="1267" y="2463"/>
                      </a:cubicBezTo>
                      <a:cubicBezTo>
                        <a:pt x="1304" y="2476"/>
                        <a:pt x="1341" y="2482"/>
                        <a:pt x="1378" y="2482"/>
                      </a:cubicBezTo>
                      <a:cubicBezTo>
                        <a:pt x="1517" y="2482"/>
                        <a:pt x="1656" y="2399"/>
                        <a:pt x="1775" y="2318"/>
                      </a:cubicBezTo>
                      <a:cubicBezTo>
                        <a:pt x="2090" y="2092"/>
                        <a:pt x="2378" y="1835"/>
                        <a:pt x="2637" y="1545"/>
                      </a:cubicBezTo>
                      <a:cubicBezTo>
                        <a:pt x="2830" y="1330"/>
                        <a:pt x="3011" y="1082"/>
                        <a:pt x="3056" y="797"/>
                      </a:cubicBezTo>
                      <a:cubicBezTo>
                        <a:pt x="3157" y="155"/>
                        <a:pt x="2624" y="0"/>
                        <a:pt x="21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" name="Google Shape;7556;p57">
                  <a:extLst>
                    <a:ext uri="{FF2B5EF4-FFF2-40B4-BE49-F238E27FC236}">
                      <a16:creationId xmlns:a16="http://schemas.microsoft.com/office/drawing/2014/main" id="{D829BEDF-0A5A-5F3F-AEC5-E868F7EEB8D6}"/>
                    </a:ext>
                  </a:extLst>
                </p:cNvPr>
                <p:cNvSpPr/>
                <p:nvPr/>
              </p:nvSpPr>
              <p:spPr>
                <a:xfrm>
                  <a:off x="5624954" y="1980737"/>
                  <a:ext cx="59096" cy="54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6" h="1123" extrusionOk="0">
                      <a:moveTo>
                        <a:pt x="1154" y="1"/>
                      </a:moveTo>
                      <a:cubicBezTo>
                        <a:pt x="1129" y="1"/>
                        <a:pt x="1106" y="22"/>
                        <a:pt x="1097" y="47"/>
                      </a:cubicBezTo>
                      <a:cubicBezTo>
                        <a:pt x="957" y="521"/>
                        <a:pt x="542" y="903"/>
                        <a:pt x="56" y="998"/>
                      </a:cubicBezTo>
                      <a:cubicBezTo>
                        <a:pt x="26" y="1006"/>
                        <a:pt x="1" y="1037"/>
                        <a:pt x="9" y="1071"/>
                      </a:cubicBezTo>
                      <a:cubicBezTo>
                        <a:pt x="12" y="1096"/>
                        <a:pt x="34" y="1112"/>
                        <a:pt x="56" y="1121"/>
                      </a:cubicBezTo>
                      <a:cubicBezTo>
                        <a:pt x="61" y="1122"/>
                        <a:pt x="65" y="1123"/>
                        <a:pt x="70" y="1123"/>
                      </a:cubicBezTo>
                      <a:cubicBezTo>
                        <a:pt x="74" y="1123"/>
                        <a:pt x="79" y="1122"/>
                        <a:pt x="81" y="1121"/>
                      </a:cubicBezTo>
                      <a:cubicBezTo>
                        <a:pt x="609" y="1012"/>
                        <a:pt x="1063" y="594"/>
                        <a:pt x="1214" y="80"/>
                      </a:cubicBezTo>
                      <a:cubicBezTo>
                        <a:pt x="1225" y="50"/>
                        <a:pt x="1203" y="16"/>
                        <a:pt x="1172" y="5"/>
                      </a:cubicBezTo>
                      <a:cubicBezTo>
                        <a:pt x="1166" y="2"/>
                        <a:pt x="1160" y="1"/>
                        <a:pt x="1154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" name="Google Shape;7557;p57">
                  <a:extLst>
                    <a:ext uri="{FF2B5EF4-FFF2-40B4-BE49-F238E27FC236}">
                      <a16:creationId xmlns:a16="http://schemas.microsoft.com/office/drawing/2014/main" id="{DE074A8D-7C84-88FB-D923-CC6FF34CE621}"/>
                    </a:ext>
                  </a:extLst>
                </p:cNvPr>
                <p:cNvSpPr/>
                <p:nvPr/>
              </p:nvSpPr>
              <p:spPr>
                <a:xfrm>
                  <a:off x="5617434" y="1981412"/>
                  <a:ext cx="57072" cy="26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4" h="543" extrusionOk="0">
                      <a:moveTo>
                        <a:pt x="1116" y="0"/>
                      </a:moveTo>
                      <a:cubicBezTo>
                        <a:pt x="1111" y="0"/>
                        <a:pt x="1107" y="1"/>
                        <a:pt x="1102" y="2"/>
                      </a:cubicBezTo>
                      <a:cubicBezTo>
                        <a:pt x="731" y="94"/>
                        <a:pt x="374" y="239"/>
                        <a:pt x="39" y="426"/>
                      </a:cubicBezTo>
                      <a:cubicBezTo>
                        <a:pt x="11" y="443"/>
                        <a:pt x="0" y="482"/>
                        <a:pt x="14" y="510"/>
                      </a:cubicBezTo>
                      <a:cubicBezTo>
                        <a:pt x="25" y="527"/>
                        <a:pt x="39" y="538"/>
                        <a:pt x="56" y="540"/>
                      </a:cubicBezTo>
                      <a:cubicBezTo>
                        <a:pt x="60" y="542"/>
                        <a:pt x="64" y="543"/>
                        <a:pt x="68" y="543"/>
                      </a:cubicBezTo>
                      <a:cubicBezTo>
                        <a:pt x="78" y="543"/>
                        <a:pt x="88" y="539"/>
                        <a:pt x="98" y="535"/>
                      </a:cubicBezTo>
                      <a:cubicBezTo>
                        <a:pt x="422" y="351"/>
                        <a:pt x="770" y="211"/>
                        <a:pt x="1130" y="119"/>
                      </a:cubicBezTo>
                      <a:cubicBezTo>
                        <a:pt x="1161" y="108"/>
                        <a:pt x="1183" y="77"/>
                        <a:pt x="1175" y="47"/>
                      </a:cubicBezTo>
                      <a:cubicBezTo>
                        <a:pt x="1168" y="20"/>
                        <a:pt x="1142" y="0"/>
                        <a:pt x="1116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" name="Google Shape;7558;p57">
                  <a:extLst>
                    <a:ext uri="{FF2B5EF4-FFF2-40B4-BE49-F238E27FC236}">
                      <a16:creationId xmlns:a16="http://schemas.microsoft.com/office/drawing/2014/main" id="{D7E2534A-9EDE-CBDD-B96C-8AF5D77A7D44}"/>
                    </a:ext>
                  </a:extLst>
                </p:cNvPr>
                <p:cNvSpPr/>
                <p:nvPr/>
              </p:nvSpPr>
              <p:spPr>
                <a:xfrm>
                  <a:off x="5574244" y="1968301"/>
                  <a:ext cx="112167" cy="8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" h="1822" extrusionOk="0">
                      <a:moveTo>
                        <a:pt x="1552" y="1"/>
                      </a:moveTo>
                      <a:cubicBezTo>
                        <a:pt x="1397" y="1"/>
                        <a:pt x="1243" y="19"/>
                        <a:pt x="1119" y="40"/>
                      </a:cubicBezTo>
                      <a:cubicBezTo>
                        <a:pt x="852" y="82"/>
                        <a:pt x="536" y="157"/>
                        <a:pt x="430" y="408"/>
                      </a:cubicBezTo>
                      <a:cubicBezTo>
                        <a:pt x="383" y="517"/>
                        <a:pt x="380" y="642"/>
                        <a:pt x="308" y="734"/>
                      </a:cubicBezTo>
                      <a:cubicBezTo>
                        <a:pt x="238" y="818"/>
                        <a:pt x="118" y="846"/>
                        <a:pt x="57" y="935"/>
                      </a:cubicBezTo>
                      <a:cubicBezTo>
                        <a:pt x="1" y="1016"/>
                        <a:pt x="4" y="1131"/>
                        <a:pt x="59" y="1214"/>
                      </a:cubicBezTo>
                      <a:cubicBezTo>
                        <a:pt x="112" y="1295"/>
                        <a:pt x="210" y="1345"/>
                        <a:pt x="308" y="1362"/>
                      </a:cubicBezTo>
                      <a:cubicBezTo>
                        <a:pt x="377" y="1370"/>
                        <a:pt x="450" y="1365"/>
                        <a:pt x="517" y="1390"/>
                      </a:cubicBezTo>
                      <a:cubicBezTo>
                        <a:pt x="704" y="1463"/>
                        <a:pt x="743" y="1741"/>
                        <a:pt x="933" y="1808"/>
                      </a:cubicBezTo>
                      <a:cubicBezTo>
                        <a:pt x="959" y="1817"/>
                        <a:pt x="985" y="1822"/>
                        <a:pt x="1011" y="1822"/>
                      </a:cubicBezTo>
                      <a:cubicBezTo>
                        <a:pt x="1113" y="1822"/>
                        <a:pt x="1215" y="1760"/>
                        <a:pt x="1304" y="1700"/>
                      </a:cubicBezTo>
                      <a:cubicBezTo>
                        <a:pt x="1535" y="1535"/>
                        <a:pt x="1750" y="1348"/>
                        <a:pt x="1940" y="1133"/>
                      </a:cubicBezTo>
                      <a:cubicBezTo>
                        <a:pt x="2082" y="974"/>
                        <a:pt x="2213" y="793"/>
                        <a:pt x="2249" y="584"/>
                      </a:cubicBezTo>
                      <a:cubicBezTo>
                        <a:pt x="2327" y="114"/>
                        <a:pt x="1937" y="1"/>
                        <a:pt x="15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" name="Google Shape;7559;p57">
                  <a:extLst>
                    <a:ext uri="{FF2B5EF4-FFF2-40B4-BE49-F238E27FC236}">
                      <a16:creationId xmlns:a16="http://schemas.microsoft.com/office/drawing/2014/main" id="{CBCCF766-BDEB-04FE-4565-8CB062A3EE91}"/>
                    </a:ext>
                  </a:extLst>
                </p:cNvPr>
                <p:cNvSpPr/>
                <p:nvPr/>
              </p:nvSpPr>
              <p:spPr>
                <a:xfrm>
                  <a:off x="5667325" y="1860181"/>
                  <a:ext cx="125230" cy="128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8" h="2670" extrusionOk="0">
                      <a:moveTo>
                        <a:pt x="441" y="1"/>
                      </a:moveTo>
                      <a:lnTo>
                        <a:pt x="441" y="1"/>
                      </a:lnTo>
                      <a:cubicBezTo>
                        <a:pt x="363" y="96"/>
                        <a:pt x="299" y="196"/>
                        <a:pt x="251" y="308"/>
                      </a:cubicBezTo>
                      <a:cubicBezTo>
                        <a:pt x="176" y="503"/>
                        <a:pt x="165" y="712"/>
                        <a:pt x="154" y="919"/>
                      </a:cubicBezTo>
                      <a:cubicBezTo>
                        <a:pt x="148" y="1348"/>
                        <a:pt x="0" y="2433"/>
                        <a:pt x="511" y="2623"/>
                      </a:cubicBezTo>
                      <a:cubicBezTo>
                        <a:pt x="597" y="2656"/>
                        <a:pt x="696" y="2670"/>
                        <a:pt x="802" y="2670"/>
                      </a:cubicBezTo>
                      <a:cubicBezTo>
                        <a:pt x="1286" y="2670"/>
                        <a:pt x="1923" y="2373"/>
                        <a:pt x="2257" y="2188"/>
                      </a:cubicBezTo>
                      <a:cubicBezTo>
                        <a:pt x="2425" y="2099"/>
                        <a:pt x="2598" y="1962"/>
                        <a:pt x="2592" y="1772"/>
                      </a:cubicBezTo>
                      <a:cubicBezTo>
                        <a:pt x="2589" y="1647"/>
                        <a:pt x="2506" y="1546"/>
                        <a:pt x="2444" y="1437"/>
                      </a:cubicBezTo>
                      <a:cubicBezTo>
                        <a:pt x="2072" y="1633"/>
                        <a:pt x="1654" y="1741"/>
                        <a:pt x="1237" y="1741"/>
                      </a:cubicBezTo>
                      <a:cubicBezTo>
                        <a:pt x="1184" y="1741"/>
                        <a:pt x="1132" y="1739"/>
                        <a:pt x="1080" y="1736"/>
                      </a:cubicBezTo>
                      <a:cubicBezTo>
                        <a:pt x="1013" y="1730"/>
                        <a:pt x="940" y="1722"/>
                        <a:pt x="879" y="1683"/>
                      </a:cubicBezTo>
                      <a:cubicBezTo>
                        <a:pt x="823" y="1647"/>
                        <a:pt x="790" y="1585"/>
                        <a:pt x="759" y="1527"/>
                      </a:cubicBezTo>
                      <a:cubicBezTo>
                        <a:pt x="514" y="1061"/>
                        <a:pt x="405" y="528"/>
                        <a:pt x="44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" name="Google Shape;7560;p57">
                  <a:extLst>
                    <a:ext uri="{FF2B5EF4-FFF2-40B4-BE49-F238E27FC236}">
                      <a16:creationId xmlns:a16="http://schemas.microsoft.com/office/drawing/2014/main" id="{C626AB3E-9E45-6735-BF32-39B1331ACB10}"/>
                    </a:ext>
                  </a:extLst>
                </p:cNvPr>
                <p:cNvSpPr/>
                <p:nvPr/>
              </p:nvSpPr>
              <p:spPr>
                <a:xfrm>
                  <a:off x="5646886" y="1997657"/>
                  <a:ext cx="100213" cy="99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9" h="2068" extrusionOk="0">
                      <a:moveTo>
                        <a:pt x="995" y="0"/>
                      </a:moveTo>
                      <a:cubicBezTo>
                        <a:pt x="830" y="0"/>
                        <a:pt x="661" y="130"/>
                        <a:pt x="508" y="310"/>
                      </a:cubicBezTo>
                      <a:cubicBezTo>
                        <a:pt x="179" y="700"/>
                        <a:pt x="3" y="1216"/>
                        <a:pt x="0" y="1730"/>
                      </a:cubicBezTo>
                      <a:cubicBezTo>
                        <a:pt x="117" y="1537"/>
                        <a:pt x="254" y="1358"/>
                        <a:pt x="408" y="1194"/>
                      </a:cubicBezTo>
                      <a:cubicBezTo>
                        <a:pt x="516" y="1077"/>
                        <a:pt x="634" y="962"/>
                        <a:pt x="781" y="893"/>
                      </a:cubicBezTo>
                      <a:cubicBezTo>
                        <a:pt x="868" y="850"/>
                        <a:pt x="966" y="824"/>
                        <a:pt x="1063" y="824"/>
                      </a:cubicBezTo>
                      <a:cubicBezTo>
                        <a:pt x="1126" y="824"/>
                        <a:pt x="1188" y="835"/>
                        <a:pt x="1247" y="859"/>
                      </a:cubicBezTo>
                      <a:cubicBezTo>
                        <a:pt x="1423" y="937"/>
                        <a:pt x="1526" y="1110"/>
                        <a:pt x="1618" y="1275"/>
                      </a:cubicBezTo>
                      <a:cubicBezTo>
                        <a:pt x="1749" y="1534"/>
                        <a:pt x="1861" y="1794"/>
                        <a:pt x="1959" y="2067"/>
                      </a:cubicBezTo>
                      <a:cubicBezTo>
                        <a:pt x="1992" y="2017"/>
                        <a:pt x="2020" y="1967"/>
                        <a:pt x="2034" y="1902"/>
                      </a:cubicBezTo>
                      <a:cubicBezTo>
                        <a:pt x="2079" y="1704"/>
                        <a:pt x="1992" y="1501"/>
                        <a:pt x="1903" y="1317"/>
                      </a:cubicBezTo>
                      <a:cubicBezTo>
                        <a:pt x="1727" y="951"/>
                        <a:pt x="1554" y="535"/>
                        <a:pt x="1317" y="201"/>
                      </a:cubicBezTo>
                      <a:cubicBezTo>
                        <a:pt x="1216" y="59"/>
                        <a:pt x="1107" y="0"/>
                        <a:pt x="9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" name="Google Shape;7561;p57">
                  <a:extLst>
                    <a:ext uri="{FF2B5EF4-FFF2-40B4-BE49-F238E27FC236}">
                      <a16:creationId xmlns:a16="http://schemas.microsoft.com/office/drawing/2014/main" id="{D9C6DA3A-806A-4391-4403-4C4E8CA77853}"/>
                    </a:ext>
                  </a:extLst>
                </p:cNvPr>
                <p:cNvSpPr/>
                <p:nvPr/>
              </p:nvSpPr>
              <p:spPr>
                <a:xfrm>
                  <a:off x="5565664" y="1966228"/>
                  <a:ext cx="120313" cy="1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6" h="2318" extrusionOk="0">
                      <a:moveTo>
                        <a:pt x="1430" y="1"/>
                      </a:moveTo>
                      <a:cubicBezTo>
                        <a:pt x="1225" y="1"/>
                        <a:pt x="1023" y="23"/>
                        <a:pt x="862" y="49"/>
                      </a:cubicBezTo>
                      <a:cubicBezTo>
                        <a:pt x="547" y="102"/>
                        <a:pt x="190" y="186"/>
                        <a:pt x="0" y="429"/>
                      </a:cubicBezTo>
                      <a:cubicBezTo>
                        <a:pt x="223" y="448"/>
                        <a:pt x="449" y="476"/>
                        <a:pt x="673" y="512"/>
                      </a:cubicBezTo>
                      <a:cubicBezTo>
                        <a:pt x="915" y="546"/>
                        <a:pt x="1172" y="602"/>
                        <a:pt x="1334" y="783"/>
                      </a:cubicBezTo>
                      <a:cubicBezTo>
                        <a:pt x="1554" y="1028"/>
                        <a:pt x="1518" y="1411"/>
                        <a:pt x="1409" y="1731"/>
                      </a:cubicBezTo>
                      <a:cubicBezTo>
                        <a:pt x="1337" y="1938"/>
                        <a:pt x="1236" y="2136"/>
                        <a:pt x="1113" y="2317"/>
                      </a:cubicBezTo>
                      <a:cubicBezTo>
                        <a:pt x="1426" y="2094"/>
                        <a:pt x="1716" y="1837"/>
                        <a:pt x="1973" y="1547"/>
                      </a:cubicBezTo>
                      <a:cubicBezTo>
                        <a:pt x="2165" y="1330"/>
                        <a:pt x="2346" y="1081"/>
                        <a:pt x="2391" y="797"/>
                      </a:cubicBezTo>
                      <a:cubicBezTo>
                        <a:pt x="2496" y="152"/>
                        <a:pt x="1955" y="1"/>
                        <a:pt x="143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" name="Google Shape;7562;p57">
                  <a:extLst>
                    <a:ext uri="{FF2B5EF4-FFF2-40B4-BE49-F238E27FC236}">
                      <a16:creationId xmlns:a16="http://schemas.microsoft.com/office/drawing/2014/main" id="{06D3F21E-02F8-BA90-2D36-91C24EA09B72}"/>
                    </a:ext>
                  </a:extLst>
                </p:cNvPr>
                <p:cNvSpPr/>
                <p:nvPr/>
              </p:nvSpPr>
              <p:spPr>
                <a:xfrm>
                  <a:off x="5583692" y="1882933"/>
                  <a:ext cx="101707" cy="1082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0" h="2246" extrusionOk="0">
                      <a:moveTo>
                        <a:pt x="1403" y="0"/>
                      </a:moveTo>
                      <a:lnTo>
                        <a:pt x="1403" y="0"/>
                      </a:lnTo>
                      <a:cubicBezTo>
                        <a:pt x="1414" y="115"/>
                        <a:pt x="1423" y="232"/>
                        <a:pt x="1431" y="343"/>
                      </a:cubicBezTo>
                      <a:cubicBezTo>
                        <a:pt x="1451" y="580"/>
                        <a:pt x="1465" y="837"/>
                        <a:pt x="1339" y="1041"/>
                      </a:cubicBezTo>
                      <a:cubicBezTo>
                        <a:pt x="1189" y="1278"/>
                        <a:pt x="898" y="1376"/>
                        <a:pt x="622" y="1423"/>
                      </a:cubicBezTo>
                      <a:cubicBezTo>
                        <a:pt x="419" y="1462"/>
                        <a:pt x="209" y="1476"/>
                        <a:pt x="0" y="1479"/>
                      </a:cubicBezTo>
                      <a:cubicBezTo>
                        <a:pt x="204" y="1654"/>
                        <a:pt x="424" y="1811"/>
                        <a:pt x="658" y="1947"/>
                      </a:cubicBezTo>
                      <a:cubicBezTo>
                        <a:pt x="863" y="2066"/>
                        <a:pt x="1226" y="2246"/>
                        <a:pt x="1531" y="2246"/>
                      </a:cubicBezTo>
                      <a:cubicBezTo>
                        <a:pt x="1642" y="2246"/>
                        <a:pt x="1745" y="2222"/>
                        <a:pt x="1830" y="2162"/>
                      </a:cubicBezTo>
                      <a:cubicBezTo>
                        <a:pt x="2109" y="1964"/>
                        <a:pt x="2011" y="1175"/>
                        <a:pt x="1945" y="865"/>
                      </a:cubicBezTo>
                      <a:cubicBezTo>
                        <a:pt x="1872" y="527"/>
                        <a:pt x="1688" y="195"/>
                        <a:pt x="1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" name="Google Shape;7563;p57">
                  <a:extLst>
                    <a:ext uri="{FF2B5EF4-FFF2-40B4-BE49-F238E27FC236}">
                      <a16:creationId xmlns:a16="http://schemas.microsoft.com/office/drawing/2014/main" id="{EFBCF3BD-A167-8B81-2E59-1200F2FA8BC8}"/>
                    </a:ext>
                  </a:extLst>
                </p:cNvPr>
                <p:cNvSpPr/>
                <p:nvPr/>
              </p:nvSpPr>
              <p:spPr>
                <a:xfrm>
                  <a:off x="5688679" y="1968879"/>
                  <a:ext cx="135594" cy="95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1987" extrusionOk="0">
                      <a:moveTo>
                        <a:pt x="1772" y="0"/>
                      </a:moveTo>
                      <a:cubicBezTo>
                        <a:pt x="1556" y="0"/>
                        <a:pt x="1340" y="27"/>
                        <a:pt x="1128" y="72"/>
                      </a:cubicBezTo>
                      <a:cubicBezTo>
                        <a:pt x="866" y="125"/>
                        <a:pt x="1" y="254"/>
                        <a:pt x="68" y="655"/>
                      </a:cubicBezTo>
                      <a:cubicBezTo>
                        <a:pt x="96" y="826"/>
                        <a:pt x="235" y="951"/>
                        <a:pt x="366" y="1063"/>
                      </a:cubicBezTo>
                      <a:cubicBezTo>
                        <a:pt x="531" y="1202"/>
                        <a:pt x="693" y="1339"/>
                        <a:pt x="855" y="1478"/>
                      </a:cubicBezTo>
                      <a:cubicBezTo>
                        <a:pt x="1055" y="1649"/>
                        <a:pt x="1256" y="1816"/>
                        <a:pt x="1454" y="1986"/>
                      </a:cubicBezTo>
                      <a:cubicBezTo>
                        <a:pt x="1418" y="1886"/>
                        <a:pt x="1376" y="1788"/>
                        <a:pt x="1337" y="1688"/>
                      </a:cubicBezTo>
                      <a:cubicBezTo>
                        <a:pt x="1273" y="1523"/>
                        <a:pt x="1209" y="1353"/>
                        <a:pt x="1214" y="1174"/>
                      </a:cubicBezTo>
                      <a:cubicBezTo>
                        <a:pt x="1228" y="879"/>
                        <a:pt x="1449" y="628"/>
                        <a:pt x="1714" y="491"/>
                      </a:cubicBezTo>
                      <a:cubicBezTo>
                        <a:pt x="1979" y="354"/>
                        <a:pt x="2277" y="318"/>
                        <a:pt x="2570" y="282"/>
                      </a:cubicBezTo>
                      <a:cubicBezTo>
                        <a:pt x="2651" y="276"/>
                        <a:pt x="2732" y="265"/>
                        <a:pt x="2813" y="254"/>
                      </a:cubicBezTo>
                      <a:cubicBezTo>
                        <a:pt x="2760" y="226"/>
                        <a:pt x="2704" y="198"/>
                        <a:pt x="2648" y="173"/>
                      </a:cubicBezTo>
                      <a:cubicBezTo>
                        <a:pt x="2368" y="51"/>
                        <a:pt x="2071" y="0"/>
                        <a:pt x="177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" name="Google Shape;7564;p57">
                  <a:extLst>
                    <a:ext uri="{FF2B5EF4-FFF2-40B4-BE49-F238E27FC236}">
                      <a16:creationId xmlns:a16="http://schemas.microsoft.com/office/drawing/2014/main" id="{59C204C0-D9D7-317A-B803-FA2CC3A2B8A6}"/>
                    </a:ext>
                  </a:extLst>
                </p:cNvPr>
                <p:cNvSpPr/>
                <p:nvPr/>
              </p:nvSpPr>
              <p:spPr>
                <a:xfrm>
                  <a:off x="5661106" y="1956732"/>
                  <a:ext cx="65845" cy="60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" h="1255" extrusionOk="0">
                      <a:moveTo>
                        <a:pt x="686" y="1"/>
                      </a:moveTo>
                      <a:cubicBezTo>
                        <a:pt x="390" y="1"/>
                        <a:pt x="125" y="208"/>
                        <a:pt x="68" y="506"/>
                      </a:cubicBezTo>
                      <a:cubicBezTo>
                        <a:pt x="1" y="843"/>
                        <a:pt x="221" y="1175"/>
                        <a:pt x="562" y="1242"/>
                      </a:cubicBezTo>
                      <a:cubicBezTo>
                        <a:pt x="603" y="1250"/>
                        <a:pt x="644" y="1254"/>
                        <a:pt x="685" y="1254"/>
                      </a:cubicBezTo>
                      <a:cubicBezTo>
                        <a:pt x="980" y="1254"/>
                        <a:pt x="1239" y="1047"/>
                        <a:pt x="1298" y="746"/>
                      </a:cubicBezTo>
                      <a:cubicBezTo>
                        <a:pt x="1365" y="408"/>
                        <a:pt x="1145" y="76"/>
                        <a:pt x="804" y="12"/>
                      </a:cubicBezTo>
                      <a:cubicBezTo>
                        <a:pt x="765" y="4"/>
                        <a:pt x="725" y="1"/>
                        <a:pt x="68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" name="Google Shape;7565;p57">
                  <a:extLst>
                    <a:ext uri="{FF2B5EF4-FFF2-40B4-BE49-F238E27FC236}">
                      <a16:creationId xmlns:a16="http://schemas.microsoft.com/office/drawing/2014/main" id="{E08AA3CA-84A6-6727-468A-759F63378DB7}"/>
                    </a:ext>
                  </a:extLst>
                </p:cNvPr>
                <p:cNvSpPr/>
                <p:nvPr/>
              </p:nvSpPr>
              <p:spPr>
                <a:xfrm>
                  <a:off x="5675905" y="1970374"/>
                  <a:ext cx="36248" cy="33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" h="693" extrusionOk="0">
                      <a:moveTo>
                        <a:pt x="374" y="1"/>
                      </a:moveTo>
                      <a:cubicBezTo>
                        <a:pt x="211" y="1"/>
                        <a:pt x="68" y="115"/>
                        <a:pt x="34" y="278"/>
                      </a:cubicBezTo>
                      <a:cubicBezTo>
                        <a:pt x="1" y="468"/>
                        <a:pt x="118" y="650"/>
                        <a:pt x="308" y="686"/>
                      </a:cubicBezTo>
                      <a:cubicBezTo>
                        <a:pt x="330" y="690"/>
                        <a:pt x="353" y="692"/>
                        <a:pt x="375" y="692"/>
                      </a:cubicBezTo>
                      <a:cubicBezTo>
                        <a:pt x="537" y="692"/>
                        <a:pt x="683" y="580"/>
                        <a:pt x="715" y="415"/>
                      </a:cubicBezTo>
                      <a:cubicBezTo>
                        <a:pt x="751" y="225"/>
                        <a:pt x="631" y="44"/>
                        <a:pt x="444" y="8"/>
                      </a:cubicBezTo>
                      <a:cubicBezTo>
                        <a:pt x="421" y="3"/>
                        <a:pt x="397" y="1"/>
                        <a:pt x="37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5" name="Google Shape;7566;p57">
              <a:extLst>
                <a:ext uri="{FF2B5EF4-FFF2-40B4-BE49-F238E27FC236}">
                  <a16:creationId xmlns:a16="http://schemas.microsoft.com/office/drawing/2014/main" id="{FF2C2BBC-8C8A-CF9B-B196-BDD154CE631A}"/>
                </a:ext>
              </a:extLst>
            </p:cNvPr>
            <p:cNvSpPr/>
            <p:nvPr/>
          </p:nvSpPr>
          <p:spPr>
            <a:xfrm>
              <a:off x="5162600" y="1634200"/>
              <a:ext cx="52200" cy="46800"/>
            </a:xfrm>
            <a:prstGeom prst="ellipse">
              <a:avLst/>
            </a:prstGeom>
            <a:solidFill>
              <a:srgbClr val="573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7567;p57">
              <a:extLst>
                <a:ext uri="{FF2B5EF4-FFF2-40B4-BE49-F238E27FC236}">
                  <a16:creationId xmlns:a16="http://schemas.microsoft.com/office/drawing/2014/main" id="{5F8EA6E0-0EBA-98FF-671F-CAB855B1DA4A}"/>
                </a:ext>
              </a:extLst>
            </p:cNvPr>
            <p:cNvSpPr/>
            <p:nvPr/>
          </p:nvSpPr>
          <p:spPr>
            <a:xfrm>
              <a:off x="5385350" y="1401025"/>
              <a:ext cx="52200" cy="46800"/>
            </a:xfrm>
            <a:prstGeom prst="ellipse">
              <a:avLst/>
            </a:prstGeom>
            <a:solidFill>
              <a:srgbClr val="573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568;p57">
              <a:extLst>
                <a:ext uri="{FF2B5EF4-FFF2-40B4-BE49-F238E27FC236}">
                  <a16:creationId xmlns:a16="http://schemas.microsoft.com/office/drawing/2014/main" id="{F8C1D949-4A1E-44D6-FA92-2267D0C2C8B3}"/>
                </a:ext>
              </a:extLst>
            </p:cNvPr>
            <p:cNvSpPr/>
            <p:nvPr/>
          </p:nvSpPr>
          <p:spPr>
            <a:xfrm>
              <a:off x="7218525" y="1387450"/>
              <a:ext cx="52200" cy="46800"/>
            </a:xfrm>
            <a:prstGeom prst="ellipse">
              <a:avLst/>
            </a:prstGeom>
            <a:solidFill>
              <a:srgbClr val="573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569;p57">
              <a:extLst>
                <a:ext uri="{FF2B5EF4-FFF2-40B4-BE49-F238E27FC236}">
                  <a16:creationId xmlns:a16="http://schemas.microsoft.com/office/drawing/2014/main" id="{1D246BC2-42D4-97AB-FD5A-E11D070E4C92}"/>
                </a:ext>
              </a:extLst>
            </p:cNvPr>
            <p:cNvSpPr/>
            <p:nvPr/>
          </p:nvSpPr>
          <p:spPr>
            <a:xfrm>
              <a:off x="7454825" y="1634200"/>
              <a:ext cx="52200" cy="46800"/>
            </a:xfrm>
            <a:prstGeom prst="ellipse">
              <a:avLst/>
            </a:prstGeom>
            <a:solidFill>
              <a:srgbClr val="573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" name="TextBox 499">
            <a:extLst>
              <a:ext uri="{FF2B5EF4-FFF2-40B4-BE49-F238E27FC236}">
                <a16:creationId xmlns:a16="http://schemas.microsoft.com/office/drawing/2014/main" id="{6E264682-A5C3-0C40-6A1D-89D6A67CDCFB}"/>
              </a:ext>
            </a:extLst>
          </p:cNvPr>
          <p:cNvSpPr txBox="1"/>
          <p:nvPr/>
        </p:nvSpPr>
        <p:spPr>
          <a:xfrm>
            <a:off x="2191959" y="3588303"/>
            <a:ext cx="9300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Where</a:t>
            </a:r>
          </a:p>
        </p:txBody>
      </p:sp>
      <p:sp>
        <p:nvSpPr>
          <p:cNvPr id="501" name="TextBox 500">
            <a:extLst>
              <a:ext uri="{FF2B5EF4-FFF2-40B4-BE49-F238E27FC236}">
                <a16:creationId xmlns:a16="http://schemas.microsoft.com/office/drawing/2014/main" id="{9AED4FFB-9764-23B0-4E0F-34C0AE7F6ABD}"/>
              </a:ext>
            </a:extLst>
          </p:cNvPr>
          <p:cNvSpPr txBox="1"/>
          <p:nvPr/>
        </p:nvSpPr>
        <p:spPr>
          <a:xfrm>
            <a:off x="3793053" y="3926557"/>
            <a:ext cx="16706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grandparents’ </a:t>
            </a:r>
          </a:p>
          <a:p>
            <a:r>
              <a:rPr lang="en-US" sz="24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house</a:t>
            </a:r>
          </a:p>
        </p:txBody>
      </p:sp>
    </p:spTree>
    <p:extLst>
      <p:ext uri="{BB962C8B-B14F-4D97-AF65-F5344CB8AC3E}">
        <p14:creationId xmlns:p14="http://schemas.microsoft.com/office/powerpoint/2010/main" val="1719295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0" grpId="0"/>
      <p:bldP spid="50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5F07383-AC63-448D-981E-5B71244F2D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29426" y="-92509"/>
            <a:ext cx="4931561" cy="5010150"/>
          </a:xfrm>
          <a:prstGeom prst="rect">
            <a:avLst/>
          </a:prstGeom>
        </p:spPr>
      </p:pic>
      <p:grpSp>
        <p:nvGrpSpPr>
          <p:cNvPr id="5" name="Google Shape;7073;p57">
            <a:extLst>
              <a:ext uri="{FF2B5EF4-FFF2-40B4-BE49-F238E27FC236}">
                <a16:creationId xmlns:a16="http://schemas.microsoft.com/office/drawing/2014/main" id="{734202EC-2402-79E1-C5E4-8069A6C8B6AA}"/>
              </a:ext>
            </a:extLst>
          </p:cNvPr>
          <p:cNvGrpSpPr/>
          <p:nvPr/>
        </p:nvGrpSpPr>
        <p:grpSpPr>
          <a:xfrm>
            <a:off x="6531241" y="3007518"/>
            <a:ext cx="2248428" cy="2135982"/>
            <a:chOff x="4023785" y="500945"/>
            <a:chExt cx="4566157" cy="4253886"/>
          </a:xfrm>
        </p:grpSpPr>
        <p:grpSp>
          <p:nvGrpSpPr>
            <p:cNvPr id="6" name="Google Shape;7074;p57">
              <a:extLst>
                <a:ext uri="{FF2B5EF4-FFF2-40B4-BE49-F238E27FC236}">
                  <a16:creationId xmlns:a16="http://schemas.microsoft.com/office/drawing/2014/main" id="{2DDECD69-0544-BB5B-4B19-50F8DE255751}"/>
                </a:ext>
              </a:extLst>
            </p:cNvPr>
            <p:cNvGrpSpPr/>
            <p:nvPr/>
          </p:nvGrpSpPr>
          <p:grpSpPr>
            <a:xfrm>
              <a:off x="4023785" y="500945"/>
              <a:ext cx="4566157" cy="4253886"/>
              <a:chOff x="4945810" y="3322059"/>
              <a:chExt cx="1148228" cy="1069702"/>
            </a:xfrm>
          </p:grpSpPr>
          <p:sp>
            <p:nvSpPr>
              <p:cNvPr id="11" name="Google Shape;7075;p57">
                <a:extLst>
                  <a:ext uri="{FF2B5EF4-FFF2-40B4-BE49-F238E27FC236}">
                    <a16:creationId xmlns:a16="http://schemas.microsoft.com/office/drawing/2014/main" id="{D4A9E0F5-CFF5-89AD-1AEB-1F8C5914C358}"/>
                  </a:ext>
                </a:extLst>
              </p:cNvPr>
              <p:cNvSpPr/>
              <p:nvPr/>
            </p:nvSpPr>
            <p:spPr>
              <a:xfrm rot="446225">
                <a:off x="4997667" y="3421448"/>
                <a:ext cx="1044515" cy="869142"/>
              </a:xfrm>
              <a:custGeom>
                <a:avLst/>
                <a:gdLst/>
                <a:ahLst/>
                <a:cxnLst/>
                <a:rect l="l" t="t" r="r" b="b"/>
                <a:pathLst>
                  <a:path w="23401" h="19472" extrusionOk="0">
                    <a:moveTo>
                      <a:pt x="11947" y="0"/>
                    </a:moveTo>
                    <a:cubicBezTo>
                      <a:pt x="11726" y="0"/>
                      <a:pt x="11502" y="49"/>
                      <a:pt x="11302" y="141"/>
                    </a:cubicBezTo>
                    <a:cubicBezTo>
                      <a:pt x="10816" y="364"/>
                      <a:pt x="10454" y="791"/>
                      <a:pt x="10172" y="1245"/>
                    </a:cubicBezTo>
                    <a:cubicBezTo>
                      <a:pt x="9332" y="2612"/>
                      <a:pt x="9131" y="4272"/>
                      <a:pt x="9061" y="5877"/>
                    </a:cubicBezTo>
                    <a:cubicBezTo>
                      <a:pt x="9048" y="6183"/>
                      <a:pt x="9025" y="6524"/>
                      <a:pt x="8796" y="6727"/>
                    </a:cubicBezTo>
                    <a:cubicBezTo>
                      <a:pt x="8675" y="6839"/>
                      <a:pt x="8528" y="6885"/>
                      <a:pt x="8372" y="6885"/>
                    </a:cubicBezTo>
                    <a:cubicBezTo>
                      <a:pt x="8072" y="6885"/>
                      <a:pt x="7739" y="6715"/>
                      <a:pt x="7494" y="6515"/>
                    </a:cubicBezTo>
                    <a:cubicBezTo>
                      <a:pt x="6724" y="5890"/>
                      <a:pt x="6171" y="5026"/>
                      <a:pt x="5404" y="4392"/>
                    </a:cubicBezTo>
                    <a:cubicBezTo>
                      <a:pt x="4900" y="3975"/>
                      <a:pt x="4231" y="3675"/>
                      <a:pt x="3597" y="3675"/>
                    </a:cubicBezTo>
                    <a:cubicBezTo>
                      <a:pt x="3265" y="3675"/>
                      <a:pt x="2943" y="3756"/>
                      <a:pt x="2659" y="3946"/>
                    </a:cubicBezTo>
                    <a:cubicBezTo>
                      <a:pt x="1808" y="4518"/>
                      <a:pt x="1733" y="5745"/>
                      <a:pt x="1947" y="6750"/>
                    </a:cubicBezTo>
                    <a:cubicBezTo>
                      <a:pt x="2204" y="7927"/>
                      <a:pt x="2740" y="9026"/>
                      <a:pt x="3340" y="10072"/>
                    </a:cubicBezTo>
                    <a:cubicBezTo>
                      <a:pt x="3487" y="10326"/>
                      <a:pt x="3635" y="10588"/>
                      <a:pt x="3683" y="10879"/>
                    </a:cubicBezTo>
                    <a:cubicBezTo>
                      <a:pt x="3727" y="11169"/>
                      <a:pt x="3633" y="11504"/>
                      <a:pt x="3381" y="11651"/>
                    </a:cubicBezTo>
                    <a:cubicBezTo>
                      <a:pt x="3262" y="11725"/>
                      <a:pt x="3119" y="11748"/>
                      <a:pt x="2975" y="11748"/>
                    </a:cubicBezTo>
                    <a:cubicBezTo>
                      <a:pt x="2935" y="11748"/>
                      <a:pt x="2894" y="11747"/>
                      <a:pt x="2854" y="11743"/>
                    </a:cubicBezTo>
                    <a:cubicBezTo>
                      <a:pt x="2352" y="11702"/>
                      <a:pt x="1886" y="11467"/>
                      <a:pt x="1390" y="11392"/>
                    </a:cubicBezTo>
                    <a:cubicBezTo>
                      <a:pt x="1302" y="11377"/>
                      <a:pt x="1210" y="11370"/>
                      <a:pt x="1118" y="11370"/>
                    </a:cubicBezTo>
                    <a:cubicBezTo>
                      <a:pt x="694" y="11370"/>
                      <a:pt x="257" y="11530"/>
                      <a:pt x="89" y="11908"/>
                    </a:cubicBezTo>
                    <a:cubicBezTo>
                      <a:pt x="0" y="12112"/>
                      <a:pt x="3" y="12346"/>
                      <a:pt x="17" y="12569"/>
                    </a:cubicBezTo>
                    <a:cubicBezTo>
                      <a:pt x="142" y="14823"/>
                      <a:pt x="982" y="17008"/>
                      <a:pt x="2310" y="18818"/>
                    </a:cubicBezTo>
                    <a:cubicBezTo>
                      <a:pt x="2635" y="19261"/>
                      <a:pt x="4127" y="19472"/>
                      <a:pt x="6161" y="19472"/>
                    </a:cubicBezTo>
                    <a:cubicBezTo>
                      <a:pt x="11446" y="19472"/>
                      <a:pt x="20387" y="18047"/>
                      <a:pt x="21973" y="15563"/>
                    </a:cubicBezTo>
                    <a:cubicBezTo>
                      <a:pt x="22768" y="14310"/>
                      <a:pt x="23401" y="12887"/>
                      <a:pt x="23354" y="11406"/>
                    </a:cubicBezTo>
                    <a:cubicBezTo>
                      <a:pt x="23328" y="10683"/>
                      <a:pt x="23061" y="9871"/>
                      <a:pt x="22386" y="9612"/>
                    </a:cubicBezTo>
                    <a:cubicBezTo>
                      <a:pt x="22231" y="9552"/>
                      <a:pt x="22072" y="9527"/>
                      <a:pt x="21910" y="9527"/>
                    </a:cubicBezTo>
                    <a:cubicBezTo>
                      <a:pt x="21496" y="9527"/>
                      <a:pt x="21064" y="9686"/>
                      <a:pt x="20653" y="9805"/>
                    </a:cubicBezTo>
                    <a:cubicBezTo>
                      <a:pt x="20416" y="9874"/>
                      <a:pt x="20153" y="9923"/>
                      <a:pt x="19900" y="9923"/>
                    </a:cubicBezTo>
                    <a:cubicBezTo>
                      <a:pt x="19546" y="9923"/>
                      <a:pt x="19211" y="9827"/>
                      <a:pt x="18993" y="9559"/>
                    </a:cubicBezTo>
                    <a:cubicBezTo>
                      <a:pt x="18714" y="9219"/>
                      <a:pt x="18742" y="8722"/>
                      <a:pt x="18806" y="8284"/>
                    </a:cubicBezTo>
                    <a:cubicBezTo>
                      <a:pt x="18937" y="7363"/>
                      <a:pt x="19169" y="6457"/>
                      <a:pt x="19492" y="5581"/>
                    </a:cubicBezTo>
                    <a:cubicBezTo>
                      <a:pt x="19671" y="5101"/>
                      <a:pt x="19880" y="4621"/>
                      <a:pt x="19917" y="4111"/>
                    </a:cubicBezTo>
                    <a:cubicBezTo>
                      <a:pt x="19958" y="3597"/>
                      <a:pt x="19794" y="3037"/>
                      <a:pt x="19367" y="2749"/>
                    </a:cubicBezTo>
                    <a:cubicBezTo>
                      <a:pt x="19174" y="2619"/>
                      <a:pt x="18956" y="2563"/>
                      <a:pt x="18730" y="2563"/>
                    </a:cubicBezTo>
                    <a:cubicBezTo>
                      <a:pt x="18283" y="2563"/>
                      <a:pt x="17809" y="2782"/>
                      <a:pt x="17453" y="3073"/>
                    </a:cubicBezTo>
                    <a:cubicBezTo>
                      <a:pt x="16912" y="3514"/>
                      <a:pt x="16505" y="4105"/>
                      <a:pt x="15919" y="4479"/>
                    </a:cubicBezTo>
                    <a:cubicBezTo>
                      <a:pt x="15717" y="4610"/>
                      <a:pt x="15486" y="4712"/>
                      <a:pt x="15247" y="4712"/>
                    </a:cubicBezTo>
                    <a:cubicBezTo>
                      <a:pt x="15211" y="4712"/>
                      <a:pt x="15176" y="4709"/>
                      <a:pt x="15140" y="4705"/>
                    </a:cubicBezTo>
                    <a:cubicBezTo>
                      <a:pt x="14580" y="4632"/>
                      <a:pt x="14290" y="4016"/>
                      <a:pt x="14097" y="3483"/>
                    </a:cubicBezTo>
                    <a:cubicBezTo>
                      <a:pt x="13826" y="2718"/>
                      <a:pt x="13553" y="1957"/>
                      <a:pt x="13282" y="1198"/>
                    </a:cubicBezTo>
                    <a:cubicBezTo>
                      <a:pt x="13171" y="880"/>
                      <a:pt x="13048" y="554"/>
                      <a:pt x="12805" y="319"/>
                    </a:cubicBezTo>
                    <a:cubicBezTo>
                      <a:pt x="12575" y="101"/>
                      <a:pt x="12264" y="0"/>
                      <a:pt x="11947" y="0"/>
                    </a:cubicBezTo>
                    <a:close/>
                  </a:path>
                </a:pathLst>
              </a:custGeom>
              <a:solidFill>
                <a:srgbClr val="EF9F9C">
                  <a:alpha val="430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" name="Google Shape;7076;p57">
                <a:extLst>
                  <a:ext uri="{FF2B5EF4-FFF2-40B4-BE49-F238E27FC236}">
                    <a16:creationId xmlns:a16="http://schemas.microsoft.com/office/drawing/2014/main" id="{F51020EF-F8B2-19B6-D6BB-C580637254EC}"/>
                  </a:ext>
                </a:extLst>
              </p:cNvPr>
              <p:cNvGrpSpPr/>
              <p:nvPr/>
            </p:nvGrpSpPr>
            <p:grpSpPr>
              <a:xfrm>
                <a:off x="4967308" y="3322059"/>
                <a:ext cx="1085005" cy="1069702"/>
                <a:chOff x="3678550" y="1041109"/>
                <a:chExt cx="3831231" cy="3777198"/>
              </a:xfrm>
            </p:grpSpPr>
            <p:sp>
              <p:nvSpPr>
                <p:cNvPr id="13" name="Google Shape;7077;p57">
                  <a:extLst>
                    <a:ext uri="{FF2B5EF4-FFF2-40B4-BE49-F238E27FC236}">
                      <a16:creationId xmlns:a16="http://schemas.microsoft.com/office/drawing/2014/main" id="{55B2779D-A329-CBC1-F0EB-33302CFF1453}"/>
                    </a:ext>
                  </a:extLst>
                </p:cNvPr>
                <p:cNvSpPr/>
                <p:nvPr/>
              </p:nvSpPr>
              <p:spPr>
                <a:xfrm>
                  <a:off x="3832897" y="3817768"/>
                  <a:ext cx="3597931" cy="1000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642" h="20757" extrusionOk="0">
                      <a:moveTo>
                        <a:pt x="37323" y="1"/>
                      </a:moveTo>
                      <a:cubicBezTo>
                        <a:pt x="27424" y="1"/>
                        <a:pt x="17931" y="1091"/>
                        <a:pt x="10931" y="3039"/>
                      </a:cubicBezTo>
                      <a:cubicBezTo>
                        <a:pt x="3932" y="4986"/>
                        <a:pt x="1" y="7625"/>
                        <a:pt x="1" y="10379"/>
                      </a:cubicBezTo>
                      <a:cubicBezTo>
                        <a:pt x="1" y="13129"/>
                        <a:pt x="3932" y="15768"/>
                        <a:pt x="10931" y="17716"/>
                      </a:cubicBezTo>
                      <a:cubicBezTo>
                        <a:pt x="17931" y="19663"/>
                        <a:pt x="27424" y="20757"/>
                        <a:pt x="37323" y="20757"/>
                      </a:cubicBezTo>
                      <a:cubicBezTo>
                        <a:pt x="47218" y="20757"/>
                        <a:pt x="56712" y="19663"/>
                        <a:pt x="63711" y="17716"/>
                      </a:cubicBezTo>
                      <a:cubicBezTo>
                        <a:pt x="70711" y="15768"/>
                        <a:pt x="74642" y="13129"/>
                        <a:pt x="74642" y="10379"/>
                      </a:cubicBezTo>
                      <a:cubicBezTo>
                        <a:pt x="74642" y="7625"/>
                        <a:pt x="70711" y="4986"/>
                        <a:pt x="63711" y="3039"/>
                      </a:cubicBezTo>
                      <a:cubicBezTo>
                        <a:pt x="56712" y="1091"/>
                        <a:pt x="47218" y="1"/>
                        <a:pt x="3732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" name="Google Shape;7078;p57">
                  <a:extLst>
                    <a:ext uri="{FF2B5EF4-FFF2-40B4-BE49-F238E27FC236}">
                      <a16:creationId xmlns:a16="http://schemas.microsoft.com/office/drawing/2014/main" id="{BDE40A45-CA97-CDD5-EE7A-A4D01054F981}"/>
                    </a:ext>
                  </a:extLst>
                </p:cNvPr>
                <p:cNvSpPr/>
                <p:nvPr/>
              </p:nvSpPr>
              <p:spPr>
                <a:xfrm>
                  <a:off x="3832897" y="3766817"/>
                  <a:ext cx="3597931" cy="1000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642" h="20757" extrusionOk="0">
                      <a:moveTo>
                        <a:pt x="37323" y="0"/>
                      </a:moveTo>
                      <a:cubicBezTo>
                        <a:pt x="27424" y="0"/>
                        <a:pt x="17931" y="1094"/>
                        <a:pt x="10931" y="3038"/>
                      </a:cubicBezTo>
                      <a:cubicBezTo>
                        <a:pt x="3932" y="4986"/>
                        <a:pt x="1" y="7625"/>
                        <a:pt x="1" y="10378"/>
                      </a:cubicBezTo>
                      <a:cubicBezTo>
                        <a:pt x="1" y="13129"/>
                        <a:pt x="3932" y="15771"/>
                        <a:pt x="10931" y="17715"/>
                      </a:cubicBezTo>
                      <a:cubicBezTo>
                        <a:pt x="17931" y="19663"/>
                        <a:pt x="27424" y="20756"/>
                        <a:pt x="37323" y="20756"/>
                      </a:cubicBezTo>
                      <a:cubicBezTo>
                        <a:pt x="47218" y="20756"/>
                        <a:pt x="56712" y="19663"/>
                        <a:pt x="63711" y="17715"/>
                      </a:cubicBezTo>
                      <a:cubicBezTo>
                        <a:pt x="70711" y="15771"/>
                        <a:pt x="74642" y="13129"/>
                        <a:pt x="74642" y="10378"/>
                      </a:cubicBezTo>
                      <a:cubicBezTo>
                        <a:pt x="74642" y="7625"/>
                        <a:pt x="70711" y="4986"/>
                        <a:pt x="63711" y="3038"/>
                      </a:cubicBezTo>
                      <a:cubicBezTo>
                        <a:pt x="56712" y="1094"/>
                        <a:pt x="47218" y="0"/>
                        <a:pt x="3732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7079;p57">
                  <a:extLst>
                    <a:ext uri="{FF2B5EF4-FFF2-40B4-BE49-F238E27FC236}">
                      <a16:creationId xmlns:a16="http://schemas.microsoft.com/office/drawing/2014/main" id="{F2E99E7F-D7F7-8417-F484-CF25D425768C}"/>
                    </a:ext>
                  </a:extLst>
                </p:cNvPr>
                <p:cNvSpPr/>
                <p:nvPr/>
              </p:nvSpPr>
              <p:spPr>
                <a:xfrm>
                  <a:off x="3678550" y="3587404"/>
                  <a:ext cx="3831231" cy="1137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82" h="23589" extrusionOk="0">
                      <a:moveTo>
                        <a:pt x="39741" y="1"/>
                      </a:moveTo>
                      <a:cubicBezTo>
                        <a:pt x="29201" y="1"/>
                        <a:pt x="19093" y="1242"/>
                        <a:pt x="11642" y="3454"/>
                      </a:cubicBezTo>
                      <a:cubicBezTo>
                        <a:pt x="4188" y="5667"/>
                        <a:pt x="0" y="8666"/>
                        <a:pt x="0" y="11796"/>
                      </a:cubicBezTo>
                      <a:cubicBezTo>
                        <a:pt x="0" y="14923"/>
                        <a:pt x="4188" y="17922"/>
                        <a:pt x="11642" y="20135"/>
                      </a:cubicBezTo>
                      <a:cubicBezTo>
                        <a:pt x="19093" y="22347"/>
                        <a:pt x="29201" y="23588"/>
                        <a:pt x="39741" y="23588"/>
                      </a:cubicBezTo>
                      <a:cubicBezTo>
                        <a:pt x="50283" y="23588"/>
                        <a:pt x="60391" y="22347"/>
                        <a:pt x="67842" y="20135"/>
                      </a:cubicBezTo>
                      <a:cubicBezTo>
                        <a:pt x="75297" y="17922"/>
                        <a:pt x="79481" y="14923"/>
                        <a:pt x="79481" y="11796"/>
                      </a:cubicBezTo>
                      <a:cubicBezTo>
                        <a:pt x="79481" y="8666"/>
                        <a:pt x="75297" y="5667"/>
                        <a:pt x="67842" y="3454"/>
                      </a:cubicBezTo>
                      <a:cubicBezTo>
                        <a:pt x="60391" y="1242"/>
                        <a:pt x="50283" y="1"/>
                        <a:pt x="3974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7080;p57">
                  <a:extLst>
                    <a:ext uri="{FF2B5EF4-FFF2-40B4-BE49-F238E27FC236}">
                      <a16:creationId xmlns:a16="http://schemas.microsoft.com/office/drawing/2014/main" id="{2F70B177-DA26-C1A8-7ADE-3EAADAA2DB08}"/>
                    </a:ext>
                  </a:extLst>
                </p:cNvPr>
                <p:cNvSpPr/>
                <p:nvPr/>
              </p:nvSpPr>
              <p:spPr>
                <a:xfrm>
                  <a:off x="3795250" y="3621821"/>
                  <a:ext cx="3597931" cy="1000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642" h="20757" extrusionOk="0">
                      <a:moveTo>
                        <a:pt x="37320" y="1"/>
                      </a:moveTo>
                      <a:cubicBezTo>
                        <a:pt x="27424" y="1"/>
                        <a:pt x="17931" y="1094"/>
                        <a:pt x="10931" y="3042"/>
                      </a:cubicBezTo>
                      <a:cubicBezTo>
                        <a:pt x="3931" y="4986"/>
                        <a:pt x="1" y="7628"/>
                        <a:pt x="1" y="10379"/>
                      </a:cubicBezTo>
                      <a:cubicBezTo>
                        <a:pt x="1" y="13132"/>
                        <a:pt x="3931" y="15771"/>
                        <a:pt x="10931" y="17719"/>
                      </a:cubicBezTo>
                      <a:cubicBezTo>
                        <a:pt x="17931" y="19663"/>
                        <a:pt x="27424" y="20757"/>
                        <a:pt x="37320" y="20757"/>
                      </a:cubicBezTo>
                      <a:cubicBezTo>
                        <a:pt x="47218" y="20757"/>
                        <a:pt x="56712" y="19663"/>
                        <a:pt x="63711" y="17719"/>
                      </a:cubicBezTo>
                      <a:cubicBezTo>
                        <a:pt x="70711" y="15771"/>
                        <a:pt x="74641" y="13132"/>
                        <a:pt x="74641" y="10379"/>
                      </a:cubicBezTo>
                      <a:cubicBezTo>
                        <a:pt x="74641" y="7628"/>
                        <a:pt x="70711" y="4986"/>
                        <a:pt x="63711" y="3042"/>
                      </a:cubicBezTo>
                      <a:cubicBezTo>
                        <a:pt x="56712" y="1094"/>
                        <a:pt x="47218" y="1"/>
                        <a:pt x="37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" name="Google Shape;7081;p57">
                  <a:extLst>
                    <a:ext uri="{FF2B5EF4-FFF2-40B4-BE49-F238E27FC236}">
                      <a16:creationId xmlns:a16="http://schemas.microsoft.com/office/drawing/2014/main" id="{43909A9F-08F6-C8AF-A4BE-08A57EE571C3}"/>
                    </a:ext>
                  </a:extLst>
                </p:cNvPr>
                <p:cNvSpPr/>
                <p:nvPr/>
              </p:nvSpPr>
              <p:spPr>
                <a:xfrm>
                  <a:off x="3933353" y="3622930"/>
                  <a:ext cx="3321586" cy="923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09" h="19158" extrusionOk="0">
                      <a:moveTo>
                        <a:pt x="34455" y="0"/>
                      </a:moveTo>
                      <a:cubicBezTo>
                        <a:pt x="25318" y="0"/>
                        <a:pt x="16555" y="1010"/>
                        <a:pt x="10094" y="2804"/>
                      </a:cubicBezTo>
                      <a:cubicBezTo>
                        <a:pt x="3633" y="4601"/>
                        <a:pt x="1" y="7039"/>
                        <a:pt x="1" y="9577"/>
                      </a:cubicBezTo>
                      <a:cubicBezTo>
                        <a:pt x="1" y="12119"/>
                        <a:pt x="3633" y="14557"/>
                        <a:pt x="10094" y="16354"/>
                      </a:cubicBezTo>
                      <a:cubicBezTo>
                        <a:pt x="16555" y="18148"/>
                        <a:pt x="25318" y="19158"/>
                        <a:pt x="34455" y="19158"/>
                      </a:cubicBezTo>
                      <a:cubicBezTo>
                        <a:pt x="43594" y="19158"/>
                        <a:pt x="52357" y="18148"/>
                        <a:pt x="58818" y="16354"/>
                      </a:cubicBezTo>
                      <a:cubicBezTo>
                        <a:pt x="65279" y="14557"/>
                        <a:pt x="68909" y="12119"/>
                        <a:pt x="68909" y="9577"/>
                      </a:cubicBezTo>
                      <a:cubicBezTo>
                        <a:pt x="68909" y="7039"/>
                        <a:pt x="65279" y="4601"/>
                        <a:pt x="58818" y="2804"/>
                      </a:cubicBezTo>
                      <a:cubicBezTo>
                        <a:pt x="52357" y="1010"/>
                        <a:pt x="43594" y="0"/>
                        <a:pt x="3445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" name="Google Shape;7082;p57">
                  <a:extLst>
                    <a:ext uri="{FF2B5EF4-FFF2-40B4-BE49-F238E27FC236}">
                      <a16:creationId xmlns:a16="http://schemas.microsoft.com/office/drawing/2014/main" id="{E0A830EE-F1A0-26DC-6A87-1008D365106F}"/>
                    </a:ext>
                  </a:extLst>
                </p:cNvPr>
                <p:cNvSpPr/>
                <p:nvPr/>
              </p:nvSpPr>
              <p:spPr>
                <a:xfrm>
                  <a:off x="4248314" y="4030537"/>
                  <a:ext cx="819009" cy="388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91" h="8057" extrusionOk="0">
                      <a:moveTo>
                        <a:pt x="8495" y="0"/>
                      </a:moveTo>
                      <a:cubicBezTo>
                        <a:pt x="3803" y="0"/>
                        <a:pt x="0" y="1802"/>
                        <a:pt x="0" y="4028"/>
                      </a:cubicBezTo>
                      <a:cubicBezTo>
                        <a:pt x="0" y="6252"/>
                        <a:pt x="3803" y="8057"/>
                        <a:pt x="8495" y="8057"/>
                      </a:cubicBezTo>
                      <a:cubicBezTo>
                        <a:pt x="13185" y="8057"/>
                        <a:pt x="16990" y="6252"/>
                        <a:pt x="16990" y="4028"/>
                      </a:cubicBezTo>
                      <a:cubicBezTo>
                        <a:pt x="16990" y="1802"/>
                        <a:pt x="13185" y="0"/>
                        <a:pt x="849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7083;p57">
                  <a:extLst>
                    <a:ext uri="{FF2B5EF4-FFF2-40B4-BE49-F238E27FC236}">
                      <a16:creationId xmlns:a16="http://schemas.microsoft.com/office/drawing/2014/main" id="{19B2F56D-6650-BAA6-833E-ABE706900AE0}"/>
                    </a:ext>
                  </a:extLst>
                </p:cNvPr>
                <p:cNvSpPr/>
                <p:nvPr/>
              </p:nvSpPr>
              <p:spPr>
                <a:xfrm>
                  <a:off x="5154826" y="4030537"/>
                  <a:ext cx="948770" cy="388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83" h="8057" extrusionOk="0">
                      <a:moveTo>
                        <a:pt x="9843" y="0"/>
                      </a:moveTo>
                      <a:cubicBezTo>
                        <a:pt x="4405" y="0"/>
                        <a:pt x="0" y="1802"/>
                        <a:pt x="0" y="4028"/>
                      </a:cubicBezTo>
                      <a:cubicBezTo>
                        <a:pt x="0" y="6252"/>
                        <a:pt x="4405" y="8057"/>
                        <a:pt x="9843" y="8057"/>
                      </a:cubicBezTo>
                      <a:cubicBezTo>
                        <a:pt x="15277" y="8057"/>
                        <a:pt x="19682" y="6252"/>
                        <a:pt x="19682" y="4028"/>
                      </a:cubicBezTo>
                      <a:cubicBezTo>
                        <a:pt x="19682" y="1802"/>
                        <a:pt x="15277" y="0"/>
                        <a:pt x="984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7084;p57">
                  <a:extLst>
                    <a:ext uri="{FF2B5EF4-FFF2-40B4-BE49-F238E27FC236}">
                      <a16:creationId xmlns:a16="http://schemas.microsoft.com/office/drawing/2014/main" id="{7462C303-0044-9843-7BF6-202E48451880}"/>
                    </a:ext>
                  </a:extLst>
                </p:cNvPr>
                <p:cNvSpPr/>
                <p:nvPr/>
              </p:nvSpPr>
              <p:spPr>
                <a:xfrm>
                  <a:off x="6208745" y="4006195"/>
                  <a:ext cx="835494" cy="388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3" h="8055" extrusionOk="0">
                      <a:moveTo>
                        <a:pt x="8668" y="0"/>
                      </a:moveTo>
                      <a:cubicBezTo>
                        <a:pt x="3881" y="0"/>
                        <a:pt x="0" y="1802"/>
                        <a:pt x="0" y="4028"/>
                      </a:cubicBezTo>
                      <a:cubicBezTo>
                        <a:pt x="0" y="6252"/>
                        <a:pt x="3881" y="8054"/>
                        <a:pt x="8668" y="8054"/>
                      </a:cubicBezTo>
                      <a:cubicBezTo>
                        <a:pt x="13452" y="8054"/>
                        <a:pt x="17333" y="6252"/>
                        <a:pt x="17333" y="4028"/>
                      </a:cubicBezTo>
                      <a:cubicBezTo>
                        <a:pt x="17333" y="1802"/>
                        <a:pt x="13452" y="0"/>
                        <a:pt x="866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" name="Google Shape;7085;p57">
                  <a:extLst>
                    <a:ext uri="{FF2B5EF4-FFF2-40B4-BE49-F238E27FC236}">
                      <a16:creationId xmlns:a16="http://schemas.microsoft.com/office/drawing/2014/main" id="{3D176FAA-2A38-27EA-A298-3591A67DD01F}"/>
                    </a:ext>
                  </a:extLst>
                </p:cNvPr>
                <p:cNvSpPr/>
                <p:nvPr/>
              </p:nvSpPr>
              <p:spPr>
                <a:xfrm>
                  <a:off x="4943551" y="1136696"/>
                  <a:ext cx="578430" cy="544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0" h="11294" extrusionOk="0">
                      <a:moveTo>
                        <a:pt x="3772" y="1"/>
                      </a:moveTo>
                      <a:lnTo>
                        <a:pt x="1" y="4724"/>
                      </a:lnTo>
                      <a:lnTo>
                        <a:pt x="8228" y="11294"/>
                      </a:lnTo>
                      <a:lnTo>
                        <a:pt x="12000" y="6573"/>
                      </a:lnTo>
                      <a:lnTo>
                        <a:pt x="377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" name="Google Shape;7086;p57">
                  <a:extLst>
                    <a:ext uri="{FF2B5EF4-FFF2-40B4-BE49-F238E27FC236}">
                      <a16:creationId xmlns:a16="http://schemas.microsoft.com/office/drawing/2014/main" id="{5AB88039-5AE1-60B6-E3A9-D4B2308B6DA6}"/>
                    </a:ext>
                  </a:extLst>
                </p:cNvPr>
                <p:cNvSpPr/>
                <p:nvPr/>
              </p:nvSpPr>
              <p:spPr>
                <a:xfrm>
                  <a:off x="4932416" y="1135781"/>
                  <a:ext cx="202933" cy="229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768" extrusionOk="0">
                      <a:moveTo>
                        <a:pt x="4009" y="0"/>
                      </a:moveTo>
                      <a:lnTo>
                        <a:pt x="1906" y="271"/>
                      </a:lnTo>
                      <a:lnTo>
                        <a:pt x="0" y="2653"/>
                      </a:lnTo>
                      <a:lnTo>
                        <a:pt x="204" y="4768"/>
                      </a:lnTo>
                      <a:lnTo>
                        <a:pt x="2307" y="4494"/>
                      </a:lnTo>
                      <a:lnTo>
                        <a:pt x="4210" y="2112"/>
                      </a:lnTo>
                      <a:lnTo>
                        <a:pt x="400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" name="Google Shape;7087;p57">
                  <a:extLst>
                    <a:ext uri="{FF2B5EF4-FFF2-40B4-BE49-F238E27FC236}">
                      <a16:creationId xmlns:a16="http://schemas.microsoft.com/office/drawing/2014/main" id="{3FBDCD1B-B14D-7418-E6E5-1440A6DCD83B}"/>
                    </a:ext>
                  </a:extLst>
                </p:cNvPr>
                <p:cNvSpPr/>
                <p:nvPr/>
              </p:nvSpPr>
              <p:spPr>
                <a:xfrm>
                  <a:off x="4942201" y="1135781"/>
                  <a:ext cx="193147" cy="229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7" h="4768" extrusionOk="0">
                      <a:moveTo>
                        <a:pt x="3806" y="0"/>
                      </a:moveTo>
                      <a:lnTo>
                        <a:pt x="1" y="4768"/>
                      </a:lnTo>
                      <a:lnTo>
                        <a:pt x="1" y="4768"/>
                      </a:lnTo>
                      <a:lnTo>
                        <a:pt x="2104" y="4494"/>
                      </a:lnTo>
                      <a:lnTo>
                        <a:pt x="4007" y="2112"/>
                      </a:lnTo>
                      <a:lnTo>
                        <a:pt x="3806" y="0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" name="Google Shape;7088;p57">
                  <a:extLst>
                    <a:ext uri="{FF2B5EF4-FFF2-40B4-BE49-F238E27FC236}">
                      <a16:creationId xmlns:a16="http://schemas.microsoft.com/office/drawing/2014/main" id="{CF2CE701-4DB0-97B7-3C3D-1B6BDEA1B1EA}"/>
                    </a:ext>
                  </a:extLst>
                </p:cNvPr>
                <p:cNvSpPr/>
                <p:nvPr/>
              </p:nvSpPr>
              <p:spPr>
                <a:xfrm>
                  <a:off x="4980668" y="1201000"/>
                  <a:ext cx="154682" cy="15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9" h="3195" extrusionOk="0">
                      <a:moveTo>
                        <a:pt x="2004" y="0"/>
                      </a:moveTo>
                      <a:cubicBezTo>
                        <a:pt x="1485" y="0"/>
                        <a:pt x="970" y="227"/>
                        <a:pt x="617" y="661"/>
                      </a:cubicBezTo>
                      <a:cubicBezTo>
                        <a:pt x="1" y="1426"/>
                        <a:pt x="123" y="2542"/>
                        <a:pt x="888" y="3158"/>
                      </a:cubicBezTo>
                      <a:cubicBezTo>
                        <a:pt x="905" y="3172"/>
                        <a:pt x="918" y="3183"/>
                        <a:pt x="935" y="3194"/>
                      </a:cubicBezTo>
                      <a:lnTo>
                        <a:pt x="1309" y="3144"/>
                      </a:lnTo>
                      <a:lnTo>
                        <a:pt x="3209" y="759"/>
                      </a:lnTo>
                      <a:lnTo>
                        <a:pt x="3181" y="452"/>
                      </a:lnTo>
                      <a:cubicBezTo>
                        <a:pt x="3161" y="433"/>
                        <a:pt x="3139" y="416"/>
                        <a:pt x="3114" y="394"/>
                      </a:cubicBezTo>
                      <a:cubicBezTo>
                        <a:pt x="2787" y="129"/>
                        <a:pt x="2394" y="0"/>
                        <a:pt x="200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" name="Google Shape;7089;p57">
                  <a:extLst>
                    <a:ext uri="{FF2B5EF4-FFF2-40B4-BE49-F238E27FC236}">
                      <a16:creationId xmlns:a16="http://schemas.microsoft.com/office/drawing/2014/main" id="{24C7A2B6-A78B-3D94-F20F-52E297A7014A}"/>
                    </a:ext>
                  </a:extLst>
                </p:cNvPr>
                <p:cNvSpPr/>
                <p:nvPr/>
              </p:nvSpPr>
              <p:spPr>
                <a:xfrm>
                  <a:off x="5054081" y="1235947"/>
                  <a:ext cx="411553" cy="390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8" h="8103" extrusionOk="0">
                      <a:moveTo>
                        <a:pt x="3293" y="1"/>
                      </a:moveTo>
                      <a:cubicBezTo>
                        <a:pt x="3173" y="152"/>
                        <a:pt x="2996" y="231"/>
                        <a:pt x="2818" y="231"/>
                      </a:cubicBezTo>
                      <a:cubicBezTo>
                        <a:pt x="2685" y="231"/>
                        <a:pt x="2551" y="187"/>
                        <a:pt x="2439" y="98"/>
                      </a:cubicBezTo>
                      <a:lnTo>
                        <a:pt x="1" y="3153"/>
                      </a:lnTo>
                      <a:cubicBezTo>
                        <a:pt x="260" y="3359"/>
                        <a:pt x="305" y="3730"/>
                        <a:pt x="107" y="3993"/>
                      </a:cubicBezTo>
                      <a:lnTo>
                        <a:pt x="5251" y="8102"/>
                      </a:lnTo>
                      <a:cubicBezTo>
                        <a:pt x="5371" y="7960"/>
                        <a:pt x="5542" y="7886"/>
                        <a:pt x="5715" y="7886"/>
                      </a:cubicBezTo>
                      <a:cubicBezTo>
                        <a:pt x="5848" y="7886"/>
                        <a:pt x="5982" y="7930"/>
                        <a:pt x="6094" y="8021"/>
                      </a:cubicBezTo>
                      <a:lnTo>
                        <a:pt x="6099" y="8027"/>
                      </a:lnTo>
                      <a:lnTo>
                        <a:pt x="8538" y="4972"/>
                      </a:lnTo>
                      <a:cubicBezTo>
                        <a:pt x="8535" y="4969"/>
                        <a:pt x="8535" y="4969"/>
                        <a:pt x="8532" y="4969"/>
                      </a:cubicBezTo>
                      <a:cubicBezTo>
                        <a:pt x="8270" y="4754"/>
                        <a:pt x="8225" y="4372"/>
                        <a:pt x="8437" y="4107"/>
                      </a:cubicBezTo>
                      <a:lnTo>
                        <a:pt x="329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" name="Google Shape;7090;p57">
                  <a:extLst>
                    <a:ext uri="{FF2B5EF4-FFF2-40B4-BE49-F238E27FC236}">
                      <a16:creationId xmlns:a16="http://schemas.microsoft.com/office/drawing/2014/main" id="{F0DF7F2B-AEC3-78F5-26E2-3BDA3DFAB589}"/>
                    </a:ext>
                  </a:extLst>
                </p:cNvPr>
                <p:cNvSpPr/>
                <p:nvPr/>
              </p:nvSpPr>
              <p:spPr>
                <a:xfrm>
                  <a:off x="5048586" y="1231464"/>
                  <a:ext cx="422157" cy="399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8" h="8296" extrusionOk="0">
                      <a:moveTo>
                        <a:pt x="3415" y="230"/>
                      </a:moveTo>
                      <a:lnTo>
                        <a:pt x="8414" y="4222"/>
                      </a:lnTo>
                      <a:cubicBezTo>
                        <a:pt x="8339" y="4354"/>
                        <a:pt x="8303" y="4507"/>
                        <a:pt x="8322" y="4660"/>
                      </a:cubicBezTo>
                      <a:cubicBezTo>
                        <a:pt x="8339" y="4819"/>
                        <a:pt x="8406" y="4959"/>
                        <a:pt x="8518" y="5073"/>
                      </a:cubicBezTo>
                      <a:lnTo>
                        <a:pt x="6194" y="7980"/>
                      </a:lnTo>
                      <a:cubicBezTo>
                        <a:pt x="6080" y="7912"/>
                        <a:pt x="5954" y="7878"/>
                        <a:pt x="5828" y="7878"/>
                      </a:cubicBezTo>
                      <a:cubicBezTo>
                        <a:pt x="5657" y="7878"/>
                        <a:pt x="5488" y="7940"/>
                        <a:pt x="5351" y="8058"/>
                      </a:cubicBezTo>
                      <a:lnTo>
                        <a:pt x="346" y="4061"/>
                      </a:lnTo>
                      <a:cubicBezTo>
                        <a:pt x="497" y="3790"/>
                        <a:pt x="455" y="3455"/>
                        <a:pt x="240" y="3232"/>
                      </a:cubicBezTo>
                      <a:lnTo>
                        <a:pt x="2567" y="322"/>
                      </a:lnTo>
                      <a:cubicBezTo>
                        <a:pt x="2680" y="389"/>
                        <a:pt x="2805" y="422"/>
                        <a:pt x="2929" y="422"/>
                      </a:cubicBezTo>
                      <a:cubicBezTo>
                        <a:pt x="3105" y="422"/>
                        <a:pt x="3279" y="356"/>
                        <a:pt x="3415" y="230"/>
                      </a:cubicBezTo>
                      <a:close/>
                      <a:moveTo>
                        <a:pt x="3411" y="0"/>
                      </a:moveTo>
                      <a:cubicBezTo>
                        <a:pt x="3381" y="0"/>
                        <a:pt x="3351" y="13"/>
                        <a:pt x="3331" y="38"/>
                      </a:cubicBezTo>
                      <a:cubicBezTo>
                        <a:pt x="3245" y="147"/>
                        <a:pt x="3125" y="211"/>
                        <a:pt x="2988" y="225"/>
                      </a:cubicBezTo>
                      <a:cubicBezTo>
                        <a:pt x="2969" y="227"/>
                        <a:pt x="2950" y="228"/>
                        <a:pt x="2932" y="228"/>
                      </a:cubicBezTo>
                      <a:cubicBezTo>
                        <a:pt x="2816" y="228"/>
                        <a:pt x="2705" y="191"/>
                        <a:pt x="2612" y="119"/>
                      </a:cubicBezTo>
                      <a:cubicBezTo>
                        <a:pt x="2594" y="106"/>
                        <a:pt x="2570" y="96"/>
                        <a:pt x="2547" y="96"/>
                      </a:cubicBezTo>
                      <a:cubicBezTo>
                        <a:pt x="2544" y="96"/>
                        <a:pt x="2542" y="96"/>
                        <a:pt x="2539" y="96"/>
                      </a:cubicBezTo>
                      <a:cubicBezTo>
                        <a:pt x="2511" y="99"/>
                        <a:pt x="2489" y="110"/>
                        <a:pt x="2472" y="133"/>
                      </a:cubicBezTo>
                      <a:lnTo>
                        <a:pt x="34" y="3187"/>
                      </a:lnTo>
                      <a:cubicBezTo>
                        <a:pt x="0" y="3229"/>
                        <a:pt x="6" y="3291"/>
                        <a:pt x="48" y="3327"/>
                      </a:cubicBezTo>
                      <a:cubicBezTo>
                        <a:pt x="266" y="3497"/>
                        <a:pt x="307" y="3807"/>
                        <a:pt x="140" y="4030"/>
                      </a:cubicBezTo>
                      <a:cubicBezTo>
                        <a:pt x="109" y="4072"/>
                        <a:pt x="115" y="4136"/>
                        <a:pt x="157" y="4167"/>
                      </a:cubicBezTo>
                      <a:lnTo>
                        <a:pt x="5301" y="8273"/>
                      </a:lnTo>
                      <a:cubicBezTo>
                        <a:pt x="5319" y="8288"/>
                        <a:pt x="5339" y="8295"/>
                        <a:pt x="5360" y="8295"/>
                      </a:cubicBezTo>
                      <a:cubicBezTo>
                        <a:pt x="5388" y="8295"/>
                        <a:pt x="5417" y="8282"/>
                        <a:pt x="5438" y="8259"/>
                      </a:cubicBezTo>
                      <a:cubicBezTo>
                        <a:pt x="5536" y="8140"/>
                        <a:pt x="5678" y="8078"/>
                        <a:pt x="5822" y="8078"/>
                      </a:cubicBezTo>
                      <a:cubicBezTo>
                        <a:pt x="5936" y="8078"/>
                        <a:pt x="6051" y="8117"/>
                        <a:pt x="6149" y="8195"/>
                      </a:cubicBezTo>
                      <a:cubicBezTo>
                        <a:pt x="6166" y="8207"/>
                        <a:pt x="6190" y="8215"/>
                        <a:pt x="6212" y="8215"/>
                      </a:cubicBezTo>
                      <a:cubicBezTo>
                        <a:pt x="6215" y="8215"/>
                        <a:pt x="6218" y="8215"/>
                        <a:pt x="6222" y="8215"/>
                      </a:cubicBezTo>
                      <a:cubicBezTo>
                        <a:pt x="6250" y="8215"/>
                        <a:pt x="6269" y="8201"/>
                        <a:pt x="6289" y="8181"/>
                      </a:cubicBezTo>
                      <a:lnTo>
                        <a:pt x="8724" y="5126"/>
                      </a:lnTo>
                      <a:cubicBezTo>
                        <a:pt x="8730" y="5118"/>
                        <a:pt x="8733" y="5115"/>
                        <a:pt x="8735" y="5107"/>
                      </a:cubicBezTo>
                      <a:cubicBezTo>
                        <a:pt x="8758" y="5065"/>
                        <a:pt x="8744" y="5009"/>
                        <a:pt x="8707" y="4987"/>
                      </a:cubicBezTo>
                      <a:cubicBezTo>
                        <a:pt x="8490" y="4808"/>
                        <a:pt x="8451" y="4487"/>
                        <a:pt x="8629" y="4267"/>
                      </a:cubicBezTo>
                      <a:cubicBezTo>
                        <a:pt x="8646" y="4247"/>
                        <a:pt x="8652" y="4220"/>
                        <a:pt x="8649" y="4194"/>
                      </a:cubicBezTo>
                      <a:cubicBezTo>
                        <a:pt x="8646" y="4167"/>
                        <a:pt x="8635" y="4144"/>
                        <a:pt x="8615" y="4128"/>
                      </a:cubicBezTo>
                      <a:lnTo>
                        <a:pt x="3471" y="21"/>
                      </a:lnTo>
                      <a:cubicBezTo>
                        <a:pt x="3454" y="7"/>
                        <a:pt x="3432" y="0"/>
                        <a:pt x="34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" name="Google Shape;7091;p57">
                  <a:extLst>
                    <a:ext uri="{FF2B5EF4-FFF2-40B4-BE49-F238E27FC236}">
                      <a16:creationId xmlns:a16="http://schemas.microsoft.com/office/drawing/2014/main" id="{21D972A9-8D2E-4484-C6BF-972998745A5C}"/>
                    </a:ext>
                  </a:extLst>
                </p:cNvPr>
                <p:cNvSpPr/>
                <p:nvPr/>
              </p:nvSpPr>
              <p:spPr>
                <a:xfrm>
                  <a:off x="5007324" y="1222836"/>
                  <a:ext cx="144993" cy="128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674" extrusionOk="0">
                      <a:moveTo>
                        <a:pt x="1428" y="660"/>
                      </a:moveTo>
                      <a:lnTo>
                        <a:pt x="2184" y="1263"/>
                      </a:lnTo>
                      <a:lnTo>
                        <a:pt x="1582" y="2019"/>
                      </a:lnTo>
                      <a:lnTo>
                        <a:pt x="826" y="1416"/>
                      </a:lnTo>
                      <a:lnTo>
                        <a:pt x="1428" y="660"/>
                      </a:lnTo>
                      <a:close/>
                      <a:moveTo>
                        <a:pt x="1506" y="0"/>
                      </a:moveTo>
                      <a:cubicBezTo>
                        <a:pt x="1113" y="0"/>
                        <a:pt x="724" y="172"/>
                        <a:pt x="460" y="501"/>
                      </a:cubicBezTo>
                      <a:cubicBezTo>
                        <a:pt x="0" y="1082"/>
                        <a:pt x="92" y="1921"/>
                        <a:pt x="670" y="2382"/>
                      </a:cubicBezTo>
                      <a:cubicBezTo>
                        <a:pt x="916" y="2578"/>
                        <a:pt x="1210" y="2673"/>
                        <a:pt x="1503" y="2673"/>
                      </a:cubicBezTo>
                      <a:cubicBezTo>
                        <a:pt x="1895" y="2673"/>
                        <a:pt x="2283" y="2502"/>
                        <a:pt x="2547" y="2172"/>
                      </a:cubicBezTo>
                      <a:cubicBezTo>
                        <a:pt x="3007" y="1595"/>
                        <a:pt x="2915" y="752"/>
                        <a:pt x="2338" y="292"/>
                      </a:cubicBezTo>
                      <a:cubicBezTo>
                        <a:pt x="2092" y="96"/>
                        <a:pt x="179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" name="Google Shape;7092;p57">
                  <a:extLst>
                    <a:ext uri="{FF2B5EF4-FFF2-40B4-BE49-F238E27FC236}">
                      <a16:creationId xmlns:a16="http://schemas.microsoft.com/office/drawing/2014/main" id="{54934EE3-7CF5-3595-1823-21B2D1AB41C3}"/>
                    </a:ext>
                  </a:extLst>
                </p:cNvPr>
                <p:cNvSpPr/>
                <p:nvPr/>
              </p:nvSpPr>
              <p:spPr>
                <a:xfrm>
                  <a:off x="5019664" y="1228620"/>
                  <a:ext cx="124844" cy="117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2437" extrusionOk="0">
                      <a:moveTo>
                        <a:pt x="1247" y="195"/>
                      </a:moveTo>
                      <a:cubicBezTo>
                        <a:pt x="1472" y="195"/>
                        <a:pt x="1697" y="267"/>
                        <a:pt x="1884" y="418"/>
                      </a:cubicBezTo>
                      <a:cubicBezTo>
                        <a:pt x="2325" y="769"/>
                        <a:pt x="2397" y="1413"/>
                        <a:pt x="2046" y="1854"/>
                      </a:cubicBezTo>
                      <a:cubicBezTo>
                        <a:pt x="1842" y="2105"/>
                        <a:pt x="1545" y="2237"/>
                        <a:pt x="1245" y="2237"/>
                      </a:cubicBezTo>
                      <a:cubicBezTo>
                        <a:pt x="1021" y="2237"/>
                        <a:pt x="797" y="2164"/>
                        <a:pt x="609" y="2013"/>
                      </a:cubicBezTo>
                      <a:cubicBezTo>
                        <a:pt x="394" y="1843"/>
                        <a:pt x="263" y="1603"/>
                        <a:pt x="232" y="1330"/>
                      </a:cubicBezTo>
                      <a:cubicBezTo>
                        <a:pt x="210" y="1140"/>
                        <a:pt x="241" y="948"/>
                        <a:pt x="324" y="777"/>
                      </a:cubicBezTo>
                      <a:cubicBezTo>
                        <a:pt x="361" y="708"/>
                        <a:pt x="402" y="641"/>
                        <a:pt x="447" y="577"/>
                      </a:cubicBezTo>
                      <a:cubicBezTo>
                        <a:pt x="648" y="326"/>
                        <a:pt x="947" y="195"/>
                        <a:pt x="1247" y="195"/>
                      </a:cubicBezTo>
                      <a:close/>
                      <a:moveTo>
                        <a:pt x="1246" y="1"/>
                      </a:moveTo>
                      <a:cubicBezTo>
                        <a:pt x="888" y="1"/>
                        <a:pt x="533" y="157"/>
                        <a:pt x="294" y="459"/>
                      </a:cubicBezTo>
                      <a:cubicBezTo>
                        <a:pt x="93" y="713"/>
                        <a:pt x="1" y="1031"/>
                        <a:pt x="37" y="1355"/>
                      </a:cubicBezTo>
                      <a:cubicBezTo>
                        <a:pt x="70" y="1679"/>
                        <a:pt x="232" y="1969"/>
                        <a:pt x="486" y="2172"/>
                      </a:cubicBezTo>
                      <a:cubicBezTo>
                        <a:pt x="704" y="2344"/>
                        <a:pt x="968" y="2437"/>
                        <a:pt x="1243" y="2437"/>
                      </a:cubicBezTo>
                      <a:cubicBezTo>
                        <a:pt x="1289" y="2437"/>
                        <a:pt x="1335" y="2434"/>
                        <a:pt x="1382" y="2429"/>
                      </a:cubicBezTo>
                      <a:cubicBezTo>
                        <a:pt x="1702" y="2395"/>
                        <a:pt x="1995" y="2234"/>
                        <a:pt x="2199" y="1980"/>
                      </a:cubicBezTo>
                      <a:cubicBezTo>
                        <a:pt x="2258" y="1907"/>
                        <a:pt x="2305" y="1829"/>
                        <a:pt x="2344" y="1748"/>
                      </a:cubicBezTo>
                      <a:cubicBezTo>
                        <a:pt x="2590" y="1246"/>
                        <a:pt x="2464" y="630"/>
                        <a:pt x="2007" y="267"/>
                      </a:cubicBezTo>
                      <a:cubicBezTo>
                        <a:pt x="1782" y="88"/>
                        <a:pt x="1513" y="1"/>
                        <a:pt x="12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" name="Google Shape;7093;p57">
                  <a:extLst>
                    <a:ext uri="{FF2B5EF4-FFF2-40B4-BE49-F238E27FC236}">
                      <a16:creationId xmlns:a16="http://schemas.microsoft.com/office/drawing/2014/main" id="{8CE89981-E054-BAD6-A209-C7E6263A792E}"/>
                    </a:ext>
                  </a:extLst>
                </p:cNvPr>
                <p:cNvSpPr/>
                <p:nvPr/>
              </p:nvSpPr>
              <p:spPr>
                <a:xfrm>
                  <a:off x="5039283" y="1246986"/>
                  <a:ext cx="81028" cy="80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1680" extrusionOk="0">
                      <a:moveTo>
                        <a:pt x="765" y="159"/>
                      </a:moveTo>
                      <a:lnTo>
                        <a:pt x="1521" y="762"/>
                      </a:lnTo>
                      <a:lnTo>
                        <a:pt x="919" y="1518"/>
                      </a:lnTo>
                      <a:lnTo>
                        <a:pt x="163" y="915"/>
                      </a:lnTo>
                      <a:lnTo>
                        <a:pt x="765" y="159"/>
                      </a:lnTo>
                      <a:close/>
                      <a:moveTo>
                        <a:pt x="749" y="0"/>
                      </a:moveTo>
                      <a:lnTo>
                        <a:pt x="1" y="932"/>
                      </a:lnTo>
                      <a:lnTo>
                        <a:pt x="933" y="1680"/>
                      </a:lnTo>
                      <a:lnTo>
                        <a:pt x="1680" y="748"/>
                      </a:lnTo>
                      <a:lnTo>
                        <a:pt x="74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" name="Google Shape;7094;p57">
                  <a:extLst>
                    <a:ext uri="{FF2B5EF4-FFF2-40B4-BE49-F238E27FC236}">
                      <a16:creationId xmlns:a16="http://schemas.microsoft.com/office/drawing/2014/main" id="{08DF081C-2FEE-A89A-F16C-DD7629FE2ADF}"/>
                    </a:ext>
                  </a:extLst>
                </p:cNvPr>
                <p:cNvSpPr/>
                <p:nvPr/>
              </p:nvSpPr>
              <p:spPr>
                <a:xfrm>
                  <a:off x="5061746" y="1222980"/>
                  <a:ext cx="90572" cy="128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9" h="2672" extrusionOk="0">
                      <a:moveTo>
                        <a:pt x="374" y="1"/>
                      </a:moveTo>
                      <a:cubicBezTo>
                        <a:pt x="300" y="1"/>
                        <a:pt x="227" y="7"/>
                        <a:pt x="154" y="18"/>
                      </a:cubicBezTo>
                      <a:cubicBezTo>
                        <a:pt x="316" y="66"/>
                        <a:pt x="475" y="144"/>
                        <a:pt x="615" y="256"/>
                      </a:cubicBezTo>
                      <a:cubicBezTo>
                        <a:pt x="1192" y="716"/>
                        <a:pt x="1287" y="1556"/>
                        <a:pt x="824" y="2136"/>
                      </a:cubicBezTo>
                      <a:cubicBezTo>
                        <a:pt x="609" y="2404"/>
                        <a:pt x="313" y="2563"/>
                        <a:pt x="1" y="2618"/>
                      </a:cubicBezTo>
                      <a:cubicBezTo>
                        <a:pt x="123" y="2654"/>
                        <a:pt x="249" y="2672"/>
                        <a:pt x="374" y="2672"/>
                      </a:cubicBezTo>
                      <a:cubicBezTo>
                        <a:pt x="766" y="2672"/>
                        <a:pt x="1154" y="2499"/>
                        <a:pt x="1418" y="2169"/>
                      </a:cubicBezTo>
                      <a:cubicBezTo>
                        <a:pt x="1878" y="1592"/>
                        <a:pt x="1786" y="749"/>
                        <a:pt x="1209" y="289"/>
                      </a:cubicBezTo>
                      <a:cubicBezTo>
                        <a:pt x="961" y="95"/>
                        <a:pt x="667" y="1"/>
                        <a:pt x="37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" name="Google Shape;7095;p57">
                  <a:extLst>
                    <a:ext uri="{FF2B5EF4-FFF2-40B4-BE49-F238E27FC236}">
                      <a16:creationId xmlns:a16="http://schemas.microsoft.com/office/drawing/2014/main" id="{93270145-DCA7-6709-25BA-7D39D955A8A0}"/>
                    </a:ext>
                  </a:extLst>
                </p:cNvPr>
                <p:cNvSpPr/>
                <p:nvPr/>
              </p:nvSpPr>
              <p:spPr>
                <a:xfrm>
                  <a:off x="5322381" y="1630106"/>
                  <a:ext cx="21980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6" extrusionOk="0">
                      <a:moveTo>
                        <a:pt x="411" y="0"/>
                      </a:moveTo>
                      <a:lnTo>
                        <a:pt x="0" y="45"/>
                      </a:lnTo>
                      <a:lnTo>
                        <a:pt x="48" y="455"/>
                      </a:lnTo>
                      <a:lnTo>
                        <a:pt x="455" y="408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" name="Google Shape;7096;p57">
                  <a:extLst>
                    <a:ext uri="{FF2B5EF4-FFF2-40B4-BE49-F238E27FC236}">
                      <a16:creationId xmlns:a16="http://schemas.microsoft.com/office/drawing/2014/main" id="{8A06ECFF-AC6C-7B69-5FA5-36B43FB57926}"/>
                    </a:ext>
                  </a:extLst>
                </p:cNvPr>
                <p:cNvSpPr/>
                <p:nvPr/>
              </p:nvSpPr>
              <p:spPr>
                <a:xfrm>
                  <a:off x="5327105" y="1634926"/>
                  <a:ext cx="12388" cy="1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258" extrusionOk="0">
                      <a:moveTo>
                        <a:pt x="232" y="1"/>
                      </a:moveTo>
                      <a:lnTo>
                        <a:pt x="0" y="26"/>
                      </a:lnTo>
                      <a:lnTo>
                        <a:pt x="25" y="257"/>
                      </a:lnTo>
                      <a:lnTo>
                        <a:pt x="257" y="232"/>
                      </a:lnTo>
                      <a:lnTo>
                        <a:pt x="23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" name="Google Shape;7097;p57">
                  <a:extLst>
                    <a:ext uri="{FF2B5EF4-FFF2-40B4-BE49-F238E27FC236}">
                      <a16:creationId xmlns:a16="http://schemas.microsoft.com/office/drawing/2014/main" id="{C1F4C681-89AA-1B6C-AD10-98F906C94A8D}"/>
                    </a:ext>
                  </a:extLst>
                </p:cNvPr>
                <p:cNvSpPr/>
                <p:nvPr/>
              </p:nvSpPr>
              <p:spPr>
                <a:xfrm>
                  <a:off x="5472438" y="1444234"/>
                  <a:ext cx="21980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6" extrusionOk="0">
                      <a:moveTo>
                        <a:pt x="408" y="1"/>
                      </a:moveTo>
                      <a:lnTo>
                        <a:pt x="1" y="46"/>
                      </a:lnTo>
                      <a:lnTo>
                        <a:pt x="46" y="456"/>
                      </a:lnTo>
                      <a:lnTo>
                        <a:pt x="456" y="408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" name="Google Shape;7098;p57">
                  <a:extLst>
                    <a:ext uri="{FF2B5EF4-FFF2-40B4-BE49-F238E27FC236}">
                      <a16:creationId xmlns:a16="http://schemas.microsoft.com/office/drawing/2014/main" id="{BBD71AAD-89BD-DE76-07C6-491906A660AD}"/>
                    </a:ext>
                  </a:extLst>
                </p:cNvPr>
                <p:cNvSpPr/>
                <p:nvPr/>
              </p:nvSpPr>
              <p:spPr>
                <a:xfrm>
                  <a:off x="5477018" y="1449343"/>
                  <a:ext cx="12581" cy="12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" h="261" extrusionOk="0">
                      <a:moveTo>
                        <a:pt x="235" y="1"/>
                      </a:moveTo>
                      <a:lnTo>
                        <a:pt x="1" y="26"/>
                      </a:lnTo>
                      <a:lnTo>
                        <a:pt x="29" y="260"/>
                      </a:lnTo>
                      <a:lnTo>
                        <a:pt x="260" y="232"/>
                      </a:lnTo>
                      <a:lnTo>
                        <a:pt x="23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" name="Google Shape;7099;p57">
                  <a:extLst>
                    <a:ext uri="{FF2B5EF4-FFF2-40B4-BE49-F238E27FC236}">
                      <a16:creationId xmlns:a16="http://schemas.microsoft.com/office/drawing/2014/main" id="{3C7B55AD-3984-9056-5D58-8BA79D39C173}"/>
                    </a:ext>
                  </a:extLst>
                </p:cNvPr>
                <p:cNvSpPr/>
                <p:nvPr/>
              </p:nvSpPr>
              <p:spPr>
                <a:xfrm>
                  <a:off x="5032968" y="1395982"/>
                  <a:ext cx="21980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6" extrusionOk="0">
                      <a:moveTo>
                        <a:pt x="411" y="0"/>
                      </a:moveTo>
                      <a:lnTo>
                        <a:pt x="1" y="45"/>
                      </a:lnTo>
                      <a:lnTo>
                        <a:pt x="48" y="455"/>
                      </a:lnTo>
                      <a:lnTo>
                        <a:pt x="456" y="41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" name="Google Shape;7100;p57">
                  <a:extLst>
                    <a:ext uri="{FF2B5EF4-FFF2-40B4-BE49-F238E27FC236}">
                      <a16:creationId xmlns:a16="http://schemas.microsoft.com/office/drawing/2014/main" id="{4293E099-2A81-E18C-EE85-77A651F551AE}"/>
                    </a:ext>
                  </a:extLst>
                </p:cNvPr>
                <p:cNvSpPr/>
                <p:nvPr/>
              </p:nvSpPr>
              <p:spPr>
                <a:xfrm>
                  <a:off x="5037403" y="1401092"/>
                  <a:ext cx="12436" cy="1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58" extrusionOk="0">
                      <a:moveTo>
                        <a:pt x="232" y="0"/>
                      </a:moveTo>
                      <a:lnTo>
                        <a:pt x="1" y="25"/>
                      </a:lnTo>
                      <a:lnTo>
                        <a:pt x="26" y="257"/>
                      </a:lnTo>
                      <a:lnTo>
                        <a:pt x="258" y="23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" name="Google Shape;7101;p57">
                  <a:extLst>
                    <a:ext uri="{FF2B5EF4-FFF2-40B4-BE49-F238E27FC236}">
                      <a16:creationId xmlns:a16="http://schemas.microsoft.com/office/drawing/2014/main" id="{1AC7DFCE-2760-9D87-098C-0966B7A3DD76}"/>
                    </a:ext>
                  </a:extLst>
                </p:cNvPr>
                <p:cNvSpPr/>
                <p:nvPr/>
              </p:nvSpPr>
              <p:spPr>
                <a:xfrm>
                  <a:off x="5182254" y="1210785"/>
                  <a:ext cx="21980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6" extrusionOk="0">
                      <a:moveTo>
                        <a:pt x="408" y="1"/>
                      </a:moveTo>
                      <a:lnTo>
                        <a:pt x="1" y="48"/>
                      </a:lnTo>
                      <a:lnTo>
                        <a:pt x="45" y="456"/>
                      </a:lnTo>
                      <a:lnTo>
                        <a:pt x="455" y="411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" name="Google Shape;7102;p57">
                  <a:extLst>
                    <a:ext uri="{FF2B5EF4-FFF2-40B4-BE49-F238E27FC236}">
                      <a16:creationId xmlns:a16="http://schemas.microsoft.com/office/drawing/2014/main" id="{F4887CAF-2C03-EDE7-CF78-3F5FD7333206}"/>
                    </a:ext>
                  </a:extLst>
                </p:cNvPr>
                <p:cNvSpPr/>
                <p:nvPr/>
              </p:nvSpPr>
              <p:spPr>
                <a:xfrm>
                  <a:off x="5186833" y="1215654"/>
                  <a:ext cx="12533" cy="12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0" extrusionOk="0">
                      <a:moveTo>
                        <a:pt x="232" y="0"/>
                      </a:moveTo>
                      <a:lnTo>
                        <a:pt x="0" y="28"/>
                      </a:lnTo>
                      <a:lnTo>
                        <a:pt x="25" y="260"/>
                      </a:lnTo>
                      <a:lnTo>
                        <a:pt x="260" y="23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" name="Google Shape;7103;p57">
                  <a:extLst>
                    <a:ext uri="{FF2B5EF4-FFF2-40B4-BE49-F238E27FC236}">
                      <a16:creationId xmlns:a16="http://schemas.microsoft.com/office/drawing/2014/main" id="{DBCD1ADA-EB5F-C82C-C883-384D0301A53C}"/>
                    </a:ext>
                  </a:extLst>
                </p:cNvPr>
                <p:cNvSpPr/>
                <p:nvPr/>
              </p:nvSpPr>
              <p:spPr>
                <a:xfrm>
                  <a:off x="5083967" y="1331293"/>
                  <a:ext cx="291866" cy="35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5" h="7289" extrusionOk="0">
                      <a:moveTo>
                        <a:pt x="4521" y="0"/>
                      </a:moveTo>
                      <a:cubicBezTo>
                        <a:pt x="4518" y="0"/>
                        <a:pt x="4515" y="0"/>
                        <a:pt x="4511" y="0"/>
                      </a:cubicBezTo>
                      <a:cubicBezTo>
                        <a:pt x="4330" y="0"/>
                        <a:pt x="4165" y="104"/>
                        <a:pt x="4023" y="215"/>
                      </a:cubicBezTo>
                      <a:cubicBezTo>
                        <a:pt x="3864" y="341"/>
                        <a:pt x="3691" y="483"/>
                        <a:pt x="3560" y="645"/>
                      </a:cubicBezTo>
                      <a:cubicBezTo>
                        <a:pt x="3644" y="422"/>
                        <a:pt x="3476" y="157"/>
                        <a:pt x="3250" y="84"/>
                      </a:cubicBezTo>
                      <a:cubicBezTo>
                        <a:pt x="3191" y="65"/>
                        <a:pt x="3130" y="56"/>
                        <a:pt x="3069" y="56"/>
                      </a:cubicBezTo>
                      <a:cubicBezTo>
                        <a:pt x="2894" y="56"/>
                        <a:pt x="2719" y="129"/>
                        <a:pt x="2581" y="240"/>
                      </a:cubicBezTo>
                      <a:cubicBezTo>
                        <a:pt x="2394" y="388"/>
                        <a:pt x="2265" y="595"/>
                        <a:pt x="2148" y="804"/>
                      </a:cubicBezTo>
                      <a:cubicBezTo>
                        <a:pt x="1788" y="1440"/>
                        <a:pt x="1515" y="2174"/>
                        <a:pt x="1283" y="2866"/>
                      </a:cubicBezTo>
                      <a:cubicBezTo>
                        <a:pt x="1150" y="2472"/>
                        <a:pt x="896" y="2118"/>
                        <a:pt x="564" y="1867"/>
                      </a:cubicBezTo>
                      <a:cubicBezTo>
                        <a:pt x="487" y="1811"/>
                        <a:pt x="399" y="1757"/>
                        <a:pt x="305" y="1757"/>
                      </a:cubicBezTo>
                      <a:cubicBezTo>
                        <a:pt x="296" y="1757"/>
                        <a:pt x="288" y="1757"/>
                        <a:pt x="279" y="1758"/>
                      </a:cubicBezTo>
                      <a:cubicBezTo>
                        <a:pt x="48" y="1786"/>
                        <a:pt x="0" y="2098"/>
                        <a:pt x="20" y="2333"/>
                      </a:cubicBezTo>
                      <a:cubicBezTo>
                        <a:pt x="148" y="3705"/>
                        <a:pt x="558" y="5056"/>
                        <a:pt x="1205" y="6272"/>
                      </a:cubicBezTo>
                      <a:cubicBezTo>
                        <a:pt x="1464" y="6763"/>
                        <a:pt x="2126" y="7288"/>
                        <a:pt x="2677" y="7288"/>
                      </a:cubicBezTo>
                      <a:cubicBezTo>
                        <a:pt x="2689" y="7288"/>
                        <a:pt x="2702" y="7288"/>
                        <a:pt x="2715" y="7287"/>
                      </a:cubicBezTo>
                      <a:cubicBezTo>
                        <a:pt x="3281" y="7259"/>
                        <a:pt x="3789" y="6936"/>
                        <a:pt x="4216" y="6562"/>
                      </a:cubicBezTo>
                      <a:cubicBezTo>
                        <a:pt x="4994" y="5879"/>
                        <a:pt x="5588" y="4994"/>
                        <a:pt x="5923" y="4018"/>
                      </a:cubicBezTo>
                      <a:cubicBezTo>
                        <a:pt x="5993" y="3814"/>
                        <a:pt x="6054" y="3594"/>
                        <a:pt x="5998" y="3390"/>
                      </a:cubicBezTo>
                      <a:cubicBezTo>
                        <a:pt x="5950" y="3212"/>
                        <a:pt x="5758" y="3066"/>
                        <a:pt x="5573" y="3066"/>
                      </a:cubicBezTo>
                      <a:cubicBezTo>
                        <a:pt x="5544" y="3066"/>
                        <a:pt x="5516" y="3070"/>
                        <a:pt x="5488" y="3078"/>
                      </a:cubicBezTo>
                      <a:cubicBezTo>
                        <a:pt x="5613" y="2729"/>
                        <a:pt x="5736" y="2363"/>
                        <a:pt x="5691" y="1998"/>
                      </a:cubicBezTo>
                      <a:cubicBezTo>
                        <a:pt x="5644" y="1632"/>
                        <a:pt x="5390" y="1256"/>
                        <a:pt x="5022" y="1231"/>
                      </a:cubicBezTo>
                      <a:cubicBezTo>
                        <a:pt x="5097" y="980"/>
                        <a:pt x="5142" y="712"/>
                        <a:pt x="5069" y="464"/>
                      </a:cubicBezTo>
                      <a:cubicBezTo>
                        <a:pt x="4998" y="218"/>
                        <a:pt x="4776" y="0"/>
                        <a:pt x="4521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7104;p57">
                  <a:extLst>
                    <a:ext uri="{FF2B5EF4-FFF2-40B4-BE49-F238E27FC236}">
                      <a16:creationId xmlns:a16="http://schemas.microsoft.com/office/drawing/2014/main" id="{9B3D781C-2113-2B50-9B11-5ABBFAB47D5F}"/>
                    </a:ext>
                  </a:extLst>
                </p:cNvPr>
                <p:cNvSpPr/>
                <p:nvPr/>
              </p:nvSpPr>
              <p:spPr>
                <a:xfrm>
                  <a:off x="5083967" y="1331293"/>
                  <a:ext cx="291866" cy="35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5" h="7289" extrusionOk="0">
                      <a:moveTo>
                        <a:pt x="4521" y="0"/>
                      </a:moveTo>
                      <a:cubicBezTo>
                        <a:pt x="4518" y="0"/>
                        <a:pt x="4515" y="0"/>
                        <a:pt x="4511" y="0"/>
                      </a:cubicBezTo>
                      <a:cubicBezTo>
                        <a:pt x="4330" y="0"/>
                        <a:pt x="4165" y="104"/>
                        <a:pt x="4023" y="215"/>
                      </a:cubicBezTo>
                      <a:cubicBezTo>
                        <a:pt x="3864" y="341"/>
                        <a:pt x="3691" y="483"/>
                        <a:pt x="3560" y="645"/>
                      </a:cubicBezTo>
                      <a:cubicBezTo>
                        <a:pt x="3644" y="422"/>
                        <a:pt x="3476" y="157"/>
                        <a:pt x="3250" y="84"/>
                      </a:cubicBezTo>
                      <a:cubicBezTo>
                        <a:pt x="3191" y="65"/>
                        <a:pt x="3130" y="56"/>
                        <a:pt x="3069" y="56"/>
                      </a:cubicBezTo>
                      <a:cubicBezTo>
                        <a:pt x="2894" y="56"/>
                        <a:pt x="2719" y="129"/>
                        <a:pt x="2581" y="240"/>
                      </a:cubicBezTo>
                      <a:cubicBezTo>
                        <a:pt x="2394" y="388"/>
                        <a:pt x="2265" y="595"/>
                        <a:pt x="2148" y="804"/>
                      </a:cubicBezTo>
                      <a:cubicBezTo>
                        <a:pt x="1788" y="1440"/>
                        <a:pt x="1515" y="2174"/>
                        <a:pt x="1283" y="2866"/>
                      </a:cubicBezTo>
                      <a:cubicBezTo>
                        <a:pt x="1150" y="2472"/>
                        <a:pt x="896" y="2118"/>
                        <a:pt x="564" y="1867"/>
                      </a:cubicBezTo>
                      <a:cubicBezTo>
                        <a:pt x="487" y="1811"/>
                        <a:pt x="399" y="1757"/>
                        <a:pt x="305" y="1757"/>
                      </a:cubicBezTo>
                      <a:cubicBezTo>
                        <a:pt x="296" y="1757"/>
                        <a:pt x="288" y="1757"/>
                        <a:pt x="279" y="1758"/>
                      </a:cubicBezTo>
                      <a:cubicBezTo>
                        <a:pt x="48" y="1786"/>
                        <a:pt x="0" y="2098"/>
                        <a:pt x="20" y="2333"/>
                      </a:cubicBezTo>
                      <a:cubicBezTo>
                        <a:pt x="148" y="3705"/>
                        <a:pt x="558" y="5056"/>
                        <a:pt x="1205" y="6272"/>
                      </a:cubicBezTo>
                      <a:cubicBezTo>
                        <a:pt x="1464" y="6763"/>
                        <a:pt x="2126" y="7288"/>
                        <a:pt x="2677" y="7288"/>
                      </a:cubicBezTo>
                      <a:cubicBezTo>
                        <a:pt x="2689" y="7288"/>
                        <a:pt x="2702" y="7288"/>
                        <a:pt x="2715" y="7287"/>
                      </a:cubicBezTo>
                      <a:cubicBezTo>
                        <a:pt x="3281" y="7259"/>
                        <a:pt x="3789" y="6936"/>
                        <a:pt x="4216" y="6562"/>
                      </a:cubicBezTo>
                      <a:cubicBezTo>
                        <a:pt x="4994" y="5879"/>
                        <a:pt x="5588" y="4994"/>
                        <a:pt x="5923" y="4018"/>
                      </a:cubicBezTo>
                      <a:cubicBezTo>
                        <a:pt x="5993" y="3814"/>
                        <a:pt x="6054" y="3594"/>
                        <a:pt x="5998" y="3390"/>
                      </a:cubicBezTo>
                      <a:cubicBezTo>
                        <a:pt x="5950" y="3212"/>
                        <a:pt x="5758" y="3066"/>
                        <a:pt x="5573" y="3066"/>
                      </a:cubicBezTo>
                      <a:cubicBezTo>
                        <a:pt x="5544" y="3066"/>
                        <a:pt x="5516" y="3070"/>
                        <a:pt x="5488" y="3078"/>
                      </a:cubicBezTo>
                      <a:cubicBezTo>
                        <a:pt x="5613" y="2729"/>
                        <a:pt x="5736" y="2363"/>
                        <a:pt x="5691" y="1998"/>
                      </a:cubicBezTo>
                      <a:cubicBezTo>
                        <a:pt x="5644" y="1632"/>
                        <a:pt x="5390" y="1256"/>
                        <a:pt x="5022" y="1231"/>
                      </a:cubicBezTo>
                      <a:cubicBezTo>
                        <a:pt x="5097" y="980"/>
                        <a:pt x="5142" y="712"/>
                        <a:pt x="5069" y="464"/>
                      </a:cubicBezTo>
                      <a:cubicBezTo>
                        <a:pt x="4998" y="218"/>
                        <a:pt x="4776" y="0"/>
                        <a:pt x="4521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7105;p57">
                  <a:extLst>
                    <a:ext uri="{FF2B5EF4-FFF2-40B4-BE49-F238E27FC236}">
                      <a16:creationId xmlns:a16="http://schemas.microsoft.com/office/drawing/2014/main" id="{83325A19-2692-BF0A-77B3-5C8E306A3FBE}"/>
                    </a:ext>
                  </a:extLst>
                </p:cNvPr>
                <p:cNvSpPr/>
                <p:nvPr/>
              </p:nvSpPr>
              <p:spPr>
                <a:xfrm>
                  <a:off x="5215081" y="1355058"/>
                  <a:ext cx="52203" cy="112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" h="2334" extrusionOk="0">
                      <a:moveTo>
                        <a:pt x="984" y="1"/>
                      </a:moveTo>
                      <a:cubicBezTo>
                        <a:pt x="956" y="1"/>
                        <a:pt x="928" y="17"/>
                        <a:pt x="912" y="46"/>
                      </a:cubicBezTo>
                      <a:cubicBezTo>
                        <a:pt x="558" y="749"/>
                        <a:pt x="254" y="1480"/>
                        <a:pt x="14" y="2227"/>
                      </a:cubicBezTo>
                      <a:cubicBezTo>
                        <a:pt x="0" y="2269"/>
                        <a:pt x="28" y="2317"/>
                        <a:pt x="70" y="2331"/>
                      </a:cubicBezTo>
                      <a:cubicBezTo>
                        <a:pt x="76" y="2331"/>
                        <a:pt x="84" y="2334"/>
                        <a:pt x="92" y="2334"/>
                      </a:cubicBezTo>
                      <a:cubicBezTo>
                        <a:pt x="131" y="2334"/>
                        <a:pt x="162" y="2311"/>
                        <a:pt x="170" y="2278"/>
                      </a:cubicBezTo>
                      <a:cubicBezTo>
                        <a:pt x="410" y="1544"/>
                        <a:pt x="706" y="813"/>
                        <a:pt x="1060" y="124"/>
                      </a:cubicBezTo>
                      <a:cubicBezTo>
                        <a:pt x="1083" y="85"/>
                        <a:pt x="1066" y="32"/>
                        <a:pt x="1024" y="12"/>
                      </a:cubicBezTo>
                      <a:cubicBezTo>
                        <a:pt x="1012" y="4"/>
                        <a:pt x="998" y="1"/>
                        <a:pt x="984" y="1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7106;p57">
                  <a:extLst>
                    <a:ext uri="{FF2B5EF4-FFF2-40B4-BE49-F238E27FC236}">
                      <a16:creationId xmlns:a16="http://schemas.microsoft.com/office/drawing/2014/main" id="{FBB08C4B-E7F0-1C45-7038-C8A3F0D5D426}"/>
                    </a:ext>
                  </a:extLst>
                </p:cNvPr>
                <p:cNvSpPr/>
                <p:nvPr/>
              </p:nvSpPr>
              <p:spPr>
                <a:xfrm>
                  <a:off x="5289699" y="1387065"/>
                  <a:ext cx="41358" cy="107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8" h="2236" extrusionOk="0">
                      <a:moveTo>
                        <a:pt x="765" y="0"/>
                      </a:moveTo>
                      <a:cubicBezTo>
                        <a:pt x="730" y="0"/>
                        <a:pt x="696" y="25"/>
                        <a:pt x="684" y="60"/>
                      </a:cubicBezTo>
                      <a:lnTo>
                        <a:pt x="15" y="2127"/>
                      </a:lnTo>
                      <a:cubicBezTo>
                        <a:pt x="1" y="2169"/>
                        <a:pt x="28" y="2219"/>
                        <a:pt x="70" y="2233"/>
                      </a:cubicBezTo>
                      <a:cubicBezTo>
                        <a:pt x="76" y="2233"/>
                        <a:pt x="84" y="2236"/>
                        <a:pt x="93" y="2236"/>
                      </a:cubicBezTo>
                      <a:cubicBezTo>
                        <a:pt x="129" y="2236"/>
                        <a:pt x="162" y="2214"/>
                        <a:pt x="174" y="2177"/>
                      </a:cubicBezTo>
                      <a:lnTo>
                        <a:pt x="843" y="107"/>
                      </a:lnTo>
                      <a:cubicBezTo>
                        <a:pt x="857" y="65"/>
                        <a:pt x="829" y="18"/>
                        <a:pt x="787" y="4"/>
                      </a:cubicBezTo>
                      <a:cubicBezTo>
                        <a:pt x="780" y="2"/>
                        <a:pt x="772" y="0"/>
                        <a:pt x="76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" name="Google Shape;7107;p57">
                  <a:extLst>
                    <a:ext uri="{FF2B5EF4-FFF2-40B4-BE49-F238E27FC236}">
                      <a16:creationId xmlns:a16="http://schemas.microsoft.com/office/drawing/2014/main" id="{03FCDC70-2404-B3A8-3A6B-603DC6E2C488}"/>
                    </a:ext>
                  </a:extLst>
                </p:cNvPr>
                <p:cNvSpPr/>
                <p:nvPr/>
              </p:nvSpPr>
              <p:spPr>
                <a:xfrm>
                  <a:off x="5313897" y="1475277"/>
                  <a:ext cx="43382" cy="7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1595" extrusionOk="0">
                      <a:moveTo>
                        <a:pt x="805" y="0"/>
                      </a:moveTo>
                      <a:cubicBezTo>
                        <a:pt x="768" y="0"/>
                        <a:pt x="732" y="25"/>
                        <a:pt x="720" y="60"/>
                      </a:cubicBezTo>
                      <a:cubicBezTo>
                        <a:pt x="559" y="559"/>
                        <a:pt x="324" y="1028"/>
                        <a:pt x="29" y="1460"/>
                      </a:cubicBezTo>
                      <a:cubicBezTo>
                        <a:pt x="1" y="1505"/>
                        <a:pt x="9" y="1552"/>
                        <a:pt x="48" y="1580"/>
                      </a:cubicBezTo>
                      <a:cubicBezTo>
                        <a:pt x="65" y="1589"/>
                        <a:pt x="79" y="1594"/>
                        <a:pt x="98" y="1594"/>
                      </a:cubicBezTo>
                      <a:cubicBezTo>
                        <a:pt x="126" y="1594"/>
                        <a:pt x="149" y="1580"/>
                        <a:pt x="171" y="1555"/>
                      </a:cubicBezTo>
                      <a:cubicBezTo>
                        <a:pt x="478" y="1109"/>
                        <a:pt x="718" y="623"/>
                        <a:pt x="885" y="113"/>
                      </a:cubicBezTo>
                      <a:cubicBezTo>
                        <a:pt x="899" y="68"/>
                        <a:pt x="871" y="18"/>
                        <a:pt x="829" y="4"/>
                      </a:cubicBezTo>
                      <a:cubicBezTo>
                        <a:pt x="821" y="2"/>
                        <a:pt x="813" y="0"/>
                        <a:pt x="80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" name="Google Shape;7108;p57">
                  <a:extLst>
                    <a:ext uri="{FF2B5EF4-FFF2-40B4-BE49-F238E27FC236}">
                      <a16:creationId xmlns:a16="http://schemas.microsoft.com/office/drawing/2014/main" id="{236DBF26-76E4-6B53-E12C-67EEAC0EDFD0}"/>
                    </a:ext>
                  </a:extLst>
                </p:cNvPr>
                <p:cNvSpPr/>
                <p:nvPr/>
              </p:nvSpPr>
              <p:spPr>
                <a:xfrm>
                  <a:off x="5092162" y="1415939"/>
                  <a:ext cx="54517" cy="71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1487" extrusionOk="0">
                      <a:moveTo>
                        <a:pt x="135" y="1"/>
                      </a:moveTo>
                      <a:cubicBezTo>
                        <a:pt x="126" y="1"/>
                        <a:pt x="118" y="1"/>
                        <a:pt x="109" y="2"/>
                      </a:cubicBezTo>
                      <a:cubicBezTo>
                        <a:pt x="67" y="8"/>
                        <a:pt x="31" y="22"/>
                        <a:pt x="0" y="44"/>
                      </a:cubicBezTo>
                      <a:cubicBezTo>
                        <a:pt x="360" y="524"/>
                        <a:pt x="715" y="1006"/>
                        <a:pt x="1074" y="1486"/>
                      </a:cubicBezTo>
                      <a:cubicBezTo>
                        <a:pt x="1091" y="1347"/>
                        <a:pt x="1113" y="1204"/>
                        <a:pt x="1130" y="1062"/>
                      </a:cubicBezTo>
                      <a:lnTo>
                        <a:pt x="1130" y="1062"/>
                      </a:lnTo>
                      <a:cubicBezTo>
                        <a:pt x="1122" y="1079"/>
                        <a:pt x="1119" y="1093"/>
                        <a:pt x="1113" y="1110"/>
                      </a:cubicBezTo>
                      <a:cubicBezTo>
                        <a:pt x="980" y="716"/>
                        <a:pt x="726" y="359"/>
                        <a:pt x="394" y="114"/>
                      </a:cubicBezTo>
                      <a:cubicBezTo>
                        <a:pt x="317" y="55"/>
                        <a:pt x="229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" name="Google Shape;7109;p57">
                  <a:extLst>
                    <a:ext uri="{FF2B5EF4-FFF2-40B4-BE49-F238E27FC236}">
                      <a16:creationId xmlns:a16="http://schemas.microsoft.com/office/drawing/2014/main" id="{0211B34C-1F8E-1A02-AC8C-A4D32956607C}"/>
                    </a:ext>
                  </a:extLst>
                </p:cNvPr>
                <p:cNvSpPr/>
                <p:nvPr/>
              </p:nvSpPr>
              <p:spPr>
                <a:xfrm>
                  <a:off x="5104406" y="1542135"/>
                  <a:ext cx="258751" cy="140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8" h="2915" extrusionOk="0">
                      <a:moveTo>
                        <a:pt x="5368" y="1"/>
                      </a:moveTo>
                      <a:cubicBezTo>
                        <a:pt x="4760" y="570"/>
                        <a:pt x="4073" y="1047"/>
                        <a:pt x="3328" y="1415"/>
                      </a:cubicBezTo>
                      <a:cubicBezTo>
                        <a:pt x="3264" y="1449"/>
                        <a:pt x="3195" y="1479"/>
                        <a:pt x="3122" y="1485"/>
                      </a:cubicBezTo>
                      <a:cubicBezTo>
                        <a:pt x="3120" y="1485"/>
                        <a:pt x="3118" y="1485"/>
                        <a:pt x="3116" y="1485"/>
                      </a:cubicBezTo>
                      <a:cubicBezTo>
                        <a:pt x="3004" y="1485"/>
                        <a:pt x="2900" y="1414"/>
                        <a:pt x="2807" y="1348"/>
                      </a:cubicBezTo>
                      <a:cubicBezTo>
                        <a:pt x="1956" y="749"/>
                        <a:pt x="1005" y="294"/>
                        <a:pt x="0" y="15"/>
                      </a:cubicBezTo>
                      <a:lnTo>
                        <a:pt x="0" y="15"/>
                      </a:lnTo>
                      <a:cubicBezTo>
                        <a:pt x="198" y="668"/>
                        <a:pt x="461" y="1298"/>
                        <a:pt x="779" y="1903"/>
                      </a:cubicBezTo>
                      <a:cubicBezTo>
                        <a:pt x="1040" y="2388"/>
                        <a:pt x="1696" y="2914"/>
                        <a:pt x="2256" y="2914"/>
                      </a:cubicBezTo>
                      <a:cubicBezTo>
                        <a:pt x="2271" y="2914"/>
                        <a:pt x="2285" y="2914"/>
                        <a:pt x="2299" y="2913"/>
                      </a:cubicBezTo>
                      <a:cubicBezTo>
                        <a:pt x="2863" y="2885"/>
                        <a:pt x="3373" y="2562"/>
                        <a:pt x="3797" y="2188"/>
                      </a:cubicBezTo>
                      <a:cubicBezTo>
                        <a:pt x="4478" y="1591"/>
                        <a:pt x="5019" y="835"/>
                        <a:pt x="5368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" name="Google Shape;7110;p57">
                  <a:extLst>
                    <a:ext uri="{FF2B5EF4-FFF2-40B4-BE49-F238E27FC236}">
                      <a16:creationId xmlns:a16="http://schemas.microsoft.com/office/drawing/2014/main" id="{52258F9F-7EDB-654A-89F1-7BA9F17957A8}"/>
                    </a:ext>
                  </a:extLst>
                </p:cNvPr>
                <p:cNvSpPr/>
                <p:nvPr/>
              </p:nvSpPr>
              <p:spPr>
                <a:xfrm>
                  <a:off x="4918148" y="1568888"/>
                  <a:ext cx="392176" cy="894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6" h="18547" extrusionOk="0">
                      <a:moveTo>
                        <a:pt x="3734" y="1"/>
                      </a:moveTo>
                      <a:cubicBezTo>
                        <a:pt x="3687" y="1"/>
                        <a:pt x="3584" y="164"/>
                        <a:pt x="3611" y="164"/>
                      </a:cubicBezTo>
                      <a:cubicBezTo>
                        <a:pt x="3613" y="164"/>
                        <a:pt x="3614" y="164"/>
                        <a:pt x="3616" y="163"/>
                      </a:cubicBezTo>
                      <a:lnTo>
                        <a:pt x="3616" y="163"/>
                      </a:lnTo>
                      <a:cubicBezTo>
                        <a:pt x="2676" y="3237"/>
                        <a:pt x="1828" y="6345"/>
                        <a:pt x="1069" y="9472"/>
                      </a:cubicBezTo>
                      <a:cubicBezTo>
                        <a:pt x="519" y="11715"/>
                        <a:pt x="0" y="13875"/>
                        <a:pt x="257" y="16168"/>
                      </a:cubicBezTo>
                      <a:cubicBezTo>
                        <a:pt x="349" y="16966"/>
                        <a:pt x="583" y="17803"/>
                        <a:pt x="1200" y="18313"/>
                      </a:cubicBezTo>
                      <a:cubicBezTo>
                        <a:pt x="1326" y="18416"/>
                        <a:pt x="1468" y="18508"/>
                        <a:pt x="1630" y="18536"/>
                      </a:cubicBezTo>
                      <a:cubicBezTo>
                        <a:pt x="1668" y="18543"/>
                        <a:pt x="1707" y="18547"/>
                        <a:pt x="1746" y="18547"/>
                      </a:cubicBezTo>
                      <a:cubicBezTo>
                        <a:pt x="1924" y="18547"/>
                        <a:pt x="2103" y="18479"/>
                        <a:pt x="2263" y="18394"/>
                      </a:cubicBezTo>
                      <a:cubicBezTo>
                        <a:pt x="3083" y="17956"/>
                        <a:pt x="3546" y="17074"/>
                        <a:pt x="3940" y="16232"/>
                      </a:cubicBezTo>
                      <a:cubicBezTo>
                        <a:pt x="5898" y="12050"/>
                        <a:pt x="7346" y="7824"/>
                        <a:pt x="8135" y="3276"/>
                      </a:cubicBezTo>
                      <a:cubicBezTo>
                        <a:pt x="7767" y="2752"/>
                        <a:pt x="7396" y="2230"/>
                        <a:pt x="6950" y="1770"/>
                      </a:cubicBezTo>
                      <a:cubicBezTo>
                        <a:pt x="6085" y="877"/>
                        <a:pt x="4949" y="252"/>
                        <a:pt x="3736" y="1"/>
                      </a:cubicBezTo>
                      <a:cubicBezTo>
                        <a:pt x="3735" y="1"/>
                        <a:pt x="3734" y="1"/>
                        <a:pt x="37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" name="Google Shape;7111;p57">
                  <a:extLst>
                    <a:ext uri="{FF2B5EF4-FFF2-40B4-BE49-F238E27FC236}">
                      <a16:creationId xmlns:a16="http://schemas.microsoft.com/office/drawing/2014/main" id="{525B98E4-E916-53BB-2277-0A6A100BFAE4}"/>
                    </a:ext>
                  </a:extLst>
                </p:cNvPr>
                <p:cNvSpPr/>
                <p:nvPr/>
              </p:nvSpPr>
              <p:spPr>
                <a:xfrm>
                  <a:off x="4918148" y="1736877"/>
                  <a:ext cx="245206" cy="726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7" h="15062" extrusionOk="0">
                      <a:moveTo>
                        <a:pt x="2645" y="0"/>
                      </a:moveTo>
                      <a:cubicBezTo>
                        <a:pt x="2082" y="1984"/>
                        <a:pt x="1557" y="3979"/>
                        <a:pt x="1069" y="5985"/>
                      </a:cubicBezTo>
                      <a:cubicBezTo>
                        <a:pt x="525" y="8230"/>
                        <a:pt x="0" y="10390"/>
                        <a:pt x="260" y="12683"/>
                      </a:cubicBezTo>
                      <a:cubicBezTo>
                        <a:pt x="349" y="13478"/>
                        <a:pt x="583" y="14318"/>
                        <a:pt x="1200" y="14828"/>
                      </a:cubicBezTo>
                      <a:cubicBezTo>
                        <a:pt x="1326" y="14931"/>
                        <a:pt x="1473" y="15021"/>
                        <a:pt x="1630" y="15051"/>
                      </a:cubicBezTo>
                      <a:cubicBezTo>
                        <a:pt x="1668" y="15058"/>
                        <a:pt x="1707" y="15062"/>
                        <a:pt x="1746" y="15062"/>
                      </a:cubicBezTo>
                      <a:cubicBezTo>
                        <a:pt x="1924" y="15062"/>
                        <a:pt x="2103" y="14994"/>
                        <a:pt x="2263" y="14909"/>
                      </a:cubicBezTo>
                      <a:cubicBezTo>
                        <a:pt x="3083" y="14468"/>
                        <a:pt x="3552" y="13587"/>
                        <a:pt x="3942" y="12747"/>
                      </a:cubicBezTo>
                      <a:cubicBezTo>
                        <a:pt x="4325" y="11927"/>
                        <a:pt x="4687" y="11104"/>
                        <a:pt x="5030" y="10278"/>
                      </a:cubicBezTo>
                      <a:cubicBezTo>
                        <a:pt x="5086" y="8928"/>
                        <a:pt x="5058" y="7572"/>
                        <a:pt x="4947" y="6224"/>
                      </a:cubicBezTo>
                      <a:cubicBezTo>
                        <a:pt x="4830" y="4852"/>
                        <a:pt x="4629" y="3471"/>
                        <a:pt x="4096" y="2196"/>
                      </a:cubicBezTo>
                      <a:cubicBezTo>
                        <a:pt x="3755" y="1384"/>
                        <a:pt x="3267" y="617"/>
                        <a:pt x="264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7112;p57">
                  <a:extLst>
                    <a:ext uri="{FF2B5EF4-FFF2-40B4-BE49-F238E27FC236}">
                      <a16:creationId xmlns:a16="http://schemas.microsoft.com/office/drawing/2014/main" id="{500B99CE-8921-0E6A-E337-68D675F78967}"/>
                    </a:ext>
                  </a:extLst>
                </p:cNvPr>
                <p:cNvSpPr/>
                <p:nvPr/>
              </p:nvSpPr>
              <p:spPr>
                <a:xfrm>
                  <a:off x="5067434" y="1568888"/>
                  <a:ext cx="242892" cy="238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9" h="4948" extrusionOk="0">
                      <a:moveTo>
                        <a:pt x="635" y="1"/>
                      </a:moveTo>
                      <a:cubicBezTo>
                        <a:pt x="593" y="1"/>
                        <a:pt x="493" y="164"/>
                        <a:pt x="515" y="164"/>
                      </a:cubicBezTo>
                      <a:cubicBezTo>
                        <a:pt x="516" y="164"/>
                        <a:pt x="517" y="164"/>
                        <a:pt x="519" y="163"/>
                      </a:cubicBezTo>
                      <a:lnTo>
                        <a:pt x="519" y="163"/>
                      </a:lnTo>
                      <a:cubicBezTo>
                        <a:pt x="343" y="743"/>
                        <a:pt x="170" y="1326"/>
                        <a:pt x="0" y="1912"/>
                      </a:cubicBezTo>
                      <a:cubicBezTo>
                        <a:pt x="1250" y="3332"/>
                        <a:pt x="2904" y="4403"/>
                        <a:pt x="4715" y="4947"/>
                      </a:cubicBezTo>
                      <a:cubicBezTo>
                        <a:pt x="4835" y="4395"/>
                        <a:pt x="4941" y="3837"/>
                        <a:pt x="5038" y="3276"/>
                      </a:cubicBezTo>
                      <a:cubicBezTo>
                        <a:pt x="4670" y="2752"/>
                        <a:pt x="4299" y="2227"/>
                        <a:pt x="3853" y="1770"/>
                      </a:cubicBezTo>
                      <a:cubicBezTo>
                        <a:pt x="2988" y="877"/>
                        <a:pt x="1855" y="252"/>
                        <a:pt x="639" y="1"/>
                      </a:cubicBezTo>
                      <a:cubicBezTo>
                        <a:pt x="638" y="1"/>
                        <a:pt x="636" y="1"/>
                        <a:pt x="63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7113;p57">
                  <a:extLst>
                    <a:ext uri="{FF2B5EF4-FFF2-40B4-BE49-F238E27FC236}">
                      <a16:creationId xmlns:a16="http://schemas.microsoft.com/office/drawing/2014/main" id="{DB8F5D08-D768-267F-6E27-976099393E50}"/>
                    </a:ext>
                  </a:extLst>
                </p:cNvPr>
                <p:cNvSpPr/>
                <p:nvPr/>
              </p:nvSpPr>
              <p:spPr>
                <a:xfrm>
                  <a:off x="5067434" y="1616368"/>
                  <a:ext cx="237783" cy="190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3" h="3957" extrusionOk="0">
                      <a:moveTo>
                        <a:pt x="276" y="1"/>
                      </a:moveTo>
                      <a:cubicBezTo>
                        <a:pt x="184" y="310"/>
                        <a:pt x="92" y="617"/>
                        <a:pt x="0" y="924"/>
                      </a:cubicBezTo>
                      <a:cubicBezTo>
                        <a:pt x="1250" y="2344"/>
                        <a:pt x="2904" y="3413"/>
                        <a:pt x="4718" y="3957"/>
                      </a:cubicBezTo>
                      <a:cubicBezTo>
                        <a:pt x="4796" y="3600"/>
                        <a:pt x="4865" y="3240"/>
                        <a:pt x="4932" y="2877"/>
                      </a:cubicBezTo>
                      <a:cubicBezTo>
                        <a:pt x="3261" y="2127"/>
                        <a:pt x="1691" y="1159"/>
                        <a:pt x="27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" name="Google Shape;7114;p57">
                  <a:extLst>
                    <a:ext uri="{FF2B5EF4-FFF2-40B4-BE49-F238E27FC236}">
                      <a16:creationId xmlns:a16="http://schemas.microsoft.com/office/drawing/2014/main" id="{003DCA72-B16C-0636-E465-2BE9A19E6CFB}"/>
                    </a:ext>
                  </a:extLst>
                </p:cNvPr>
                <p:cNvSpPr/>
                <p:nvPr/>
              </p:nvSpPr>
              <p:spPr>
                <a:xfrm>
                  <a:off x="3832753" y="3630642"/>
                  <a:ext cx="419362" cy="45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00" h="9497" extrusionOk="0">
                      <a:moveTo>
                        <a:pt x="6065" y="0"/>
                      </a:moveTo>
                      <a:cubicBezTo>
                        <a:pt x="5734" y="0"/>
                        <a:pt x="5402" y="86"/>
                        <a:pt x="5087" y="275"/>
                      </a:cubicBezTo>
                      <a:cubicBezTo>
                        <a:pt x="3862" y="1004"/>
                        <a:pt x="2565" y="1626"/>
                        <a:pt x="1301" y="2287"/>
                      </a:cubicBezTo>
                      <a:cubicBezTo>
                        <a:pt x="883" y="2510"/>
                        <a:pt x="433" y="2755"/>
                        <a:pt x="227" y="3185"/>
                      </a:cubicBezTo>
                      <a:cubicBezTo>
                        <a:pt x="1" y="3651"/>
                        <a:pt x="118" y="4209"/>
                        <a:pt x="260" y="4711"/>
                      </a:cubicBezTo>
                      <a:cubicBezTo>
                        <a:pt x="710" y="6262"/>
                        <a:pt x="1329" y="7766"/>
                        <a:pt x="2113" y="9178"/>
                      </a:cubicBezTo>
                      <a:cubicBezTo>
                        <a:pt x="2194" y="9323"/>
                        <a:pt x="2303" y="9482"/>
                        <a:pt x="2464" y="9496"/>
                      </a:cubicBezTo>
                      <a:cubicBezTo>
                        <a:pt x="2472" y="9496"/>
                        <a:pt x="2479" y="9496"/>
                        <a:pt x="2486" y="9496"/>
                      </a:cubicBezTo>
                      <a:cubicBezTo>
                        <a:pt x="2680" y="9496"/>
                        <a:pt x="2810" y="9282"/>
                        <a:pt x="2869" y="9091"/>
                      </a:cubicBezTo>
                      <a:cubicBezTo>
                        <a:pt x="2950" y="8826"/>
                        <a:pt x="2989" y="8550"/>
                        <a:pt x="2978" y="8276"/>
                      </a:cubicBezTo>
                      <a:cubicBezTo>
                        <a:pt x="2967" y="7972"/>
                        <a:pt x="2905" y="7649"/>
                        <a:pt x="3045" y="7378"/>
                      </a:cubicBezTo>
                      <a:cubicBezTo>
                        <a:pt x="3120" y="7225"/>
                        <a:pt x="3257" y="7110"/>
                        <a:pt x="3391" y="6999"/>
                      </a:cubicBezTo>
                      <a:cubicBezTo>
                        <a:pt x="4431" y="6137"/>
                        <a:pt x="5541" y="5356"/>
                        <a:pt x="6705" y="4666"/>
                      </a:cubicBezTo>
                      <a:cubicBezTo>
                        <a:pt x="7277" y="4329"/>
                        <a:pt x="7890" y="3983"/>
                        <a:pt x="8225" y="3411"/>
                      </a:cubicBezTo>
                      <a:cubicBezTo>
                        <a:pt x="8700" y="2605"/>
                        <a:pt x="8471" y="1506"/>
                        <a:pt x="7826" y="831"/>
                      </a:cubicBezTo>
                      <a:cubicBezTo>
                        <a:pt x="7340" y="322"/>
                        <a:pt x="6706" y="0"/>
                        <a:pt x="6065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7115;p57">
                  <a:extLst>
                    <a:ext uri="{FF2B5EF4-FFF2-40B4-BE49-F238E27FC236}">
                      <a16:creationId xmlns:a16="http://schemas.microsoft.com/office/drawing/2014/main" id="{34F09DAD-3B3F-0E14-FB6E-D621D75722FE}"/>
                    </a:ext>
                  </a:extLst>
                </p:cNvPr>
                <p:cNvSpPr/>
                <p:nvPr/>
              </p:nvSpPr>
              <p:spPr>
                <a:xfrm>
                  <a:off x="3832753" y="3630305"/>
                  <a:ext cx="419217" cy="45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7" h="9504" extrusionOk="0">
                      <a:moveTo>
                        <a:pt x="6064" y="1"/>
                      </a:moveTo>
                      <a:cubicBezTo>
                        <a:pt x="5733" y="1"/>
                        <a:pt x="5400" y="87"/>
                        <a:pt x="5084" y="277"/>
                      </a:cubicBezTo>
                      <a:cubicBezTo>
                        <a:pt x="3862" y="1008"/>
                        <a:pt x="2562" y="1633"/>
                        <a:pt x="1301" y="2294"/>
                      </a:cubicBezTo>
                      <a:cubicBezTo>
                        <a:pt x="883" y="2517"/>
                        <a:pt x="433" y="2762"/>
                        <a:pt x="227" y="3192"/>
                      </a:cubicBezTo>
                      <a:cubicBezTo>
                        <a:pt x="1" y="3658"/>
                        <a:pt x="118" y="4216"/>
                        <a:pt x="260" y="4718"/>
                      </a:cubicBezTo>
                      <a:cubicBezTo>
                        <a:pt x="710" y="6269"/>
                        <a:pt x="1329" y="7773"/>
                        <a:pt x="2113" y="9185"/>
                      </a:cubicBezTo>
                      <a:cubicBezTo>
                        <a:pt x="2194" y="9330"/>
                        <a:pt x="2303" y="9489"/>
                        <a:pt x="2464" y="9503"/>
                      </a:cubicBezTo>
                      <a:cubicBezTo>
                        <a:pt x="2472" y="9503"/>
                        <a:pt x="2479" y="9503"/>
                        <a:pt x="2486" y="9503"/>
                      </a:cubicBezTo>
                      <a:cubicBezTo>
                        <a:pt x="2680" y="9503"/>
                        <a:pt x="2810" y="9289"/>
                        <a:pt x="2869" y="9098"/>
                      </a:cubicBezTo>
                      <a:cubicBezTo>
                        <a:pt x="2950" y="8833"/>
                        <a:pt x="2989" y="8557"/>
                        <a:pt x="2978" y="8283"/>
                      </a:cubicBezTo>
                      <a:cubicBezTo>
                        <a:pt x="2967" y="7979"/>
                        <a:pt x="2905" y="7656"/>
                        <a:pt x="3045" y="7385"/>
                      </a:cubicBezTo>
                      <a:cubicBezTo>
                        <a:pt x="3092" y="7293"/>
                        <a:pt x="3162" y="7215"/>
                        <a:pt x="3237" y="7142"/>
                      </a:cubicBezTo>
                      <a:cubicBezTo>
                        <a:pt x="3187" y="7000"/>
                        <a:pt x="3145" y="6855"/>
                        <a:pt x="3100" y="6713"/>
                      </a:cubicBezTo>
                      <a:cubicBezTo>
                        <a:pt x="2852" y="5884"/>
                        <a:pt x="2626" y="5025"/>
                        <a:pt x="2715" y="4169"/>
                      </a:cubicBezTo>
                      <a:cubicBezTo>
                        <a:pt x="2810" y="3309"/>
                        <a:pt x="3296" y="2439"/>
                        <a:pt x="4102" y="2132"/>
                      </a:cubicBezTo>
                      <a:cubicBezTo>
                        <a:pt x="4261" y="2070"/>
                        <a:pt x="4433" y="2032"/>
                        <a:pt x="4603" y="2032"/>
                      </a:cubicBezTo>
                      <a:cubicBezTo>
                        <a:pt x="4696" y="2032"/>
                        <a:pt x="4788" y="2043"/>
                        <a:pt x="4878" y="2068"/>
                      </a:cubicBezTo>
                      <a:cubicBezTo>
                        <a:pt x="5500" y="2238"/>
                        <a:pt x="5770" y="2941"/>
                        <a:pt x="6035" y="3527"/>
                      </a:cubicBezTo>
                      <a:cubicBezTo>
                        <a:pt x="6222" y="3931"/>
                        <a:pt x="6445" y="4314"/>
                        <a:pt x="6699" y="4676"/>
                      </a:cubicBezTo>
                      <a:lnTo>
                        <a:pt x="6702" y="4673"/>
                      </a:lnTo>
                      <a:cubicBezTo>
                        <a:pt x="7274" y="4328"/>
                        <a:pt x="7888" y="3982"/>
                        <a:pt x="8222" y="3410"/>
                      </a:cubicBezTo>
                      <a:cubicBezTo>
                        <a:pt x="8697" y="2606"/>
                        <a:pt x="8468" y="1507"/>
                        <a:pt x="7824" y="829"/>
                      </a:cubicBezTo>
                      <a:cubicBezTo>
                        <a:pt x="7338" y="322"/>
                        <a:pt x="6705" y="1"/>
                        <a:pt x="6064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7116;p57">
                  <a:extLst>
                    <a:ext uri="{FF2B5EF4-FFF2-40B4-BE49-F238E27FC236}">
                      <a16:creationId xmlns:a16="http://schemas.microsoft.com/office/drawing/2014/main" id="{62525FB2-7C2D-C3A7-7CD0-A3CA59A6E44B}"/>
                    </a:ext>
                  </a:extLst>
                </p:cNvPr>
                <p:cNvSpPr/>
                <p:nvPr/>
              </p:nvSpPr>
              <p:spPr>
                <a:xfrm>
                  <a:off x="4065286" y="3021496"/>
                  <a:ext cx="484965" cy="87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1" h="18160" extrusionOk="0">
                      <a:moveTo>
                        <a:pt x="6087" y="1"/>
                      </a:moveTo>
                      <a:cubicBezTo>
                        <a:pt x="5961" y="1"/>
                        <a:pt x="5835" y="19"/>
                        <a:pt x="5714" y="63"/>
                      </a:cubicBezTo>
                      <a:cubicBezTo>
                        <a:pt x="5379" y="180"/>
                        <a:pt x="5134" y="470"/>
                        <a:pt x="4913" y="752"/>
                      </a:cubicBezTo>
                      <a:cubicBezTo>
                        <a:pt x="4191" y="1695"/>
                        <a:pt x="3563" y="2607"/>
                        <a:pt x="3239" y="3751"/>
                      </a:cubicBezTo>
                      <a:cubicBezTo>
                        <a:pt x="2520" y="6292"/>
                        <a:pt x="2701" y="9029"/>
                        <a:pt x="1970" y="11568"/>
                      </a:cubicBezTo>
                      <a:cubicBezTo>
                        <a:pt x="1328" y="11997"/>
                        <a:pt x="614" y="12393"/>
                        <a:pt x="1" y="12868"/>
                      </a:cubicBezTo>
                      <a:cubicBezTo>
                        <a:pt x="952" y="14754"/>
                        <a:pt x="2040" y="16506"/>
                        <a:pt x="3348" y="18160"/>
                      </a:cubicBezTo>
                      <a:cubicBezTo>
                        <a:pt x="4177" y="17655"/>
                        <a:pt x="4905" y="17058"/>
                        <a:pt x="5689" y="16486"/>
                      </a:cubicBezTo>
                      <a:cubicBezTo>
                        <a:pt x="6185" y="16123"/>
                        <a:pt x="6682" y="15741"/>
                        <a:pt x="7034" y="15239"/>
                      </a:cubicBezTo>
                      <a:cubicBezTo>
                        <a:pt x="7385" y="14734"/>
                        <a:pt x="7578" y="14137"/>
                        <a:pt x="7759" y="13551"/>
                      </a:cubicBezTo>
                      <a:cubicBezTo>
                        <a:pt x="8043" y="12633"/>
                        <a:pt x="8328" y="11716"/>
                        <a:pt x="8610" y="10801"/>
                      </a:cubicBezTo>
                      <a:cubicBezTo>
                        <a:pt x="8850" y="10011"/>
                        <a:pt x="9095" y="9224"/>
                        <a:pt x="9335" y="8435"/>
                      </a:cubicBezTo>
                      <a:cubicBezTo>
                        <a:pt x="9698" y="7260"/>
                        <a:pt x="10061" y="6058"/>
                        <a:pt x="10005" y="4830"/>
                      </a:cubicBezTo>
                      <a:cubicBezTo>
                        <a:pt x="9918" y="2922"/>
                        <a:pt x="8727" y="1100"/>
                        <a:pt x="7011" y="258"/>
                      </a:cubicBezTo>
                      <a:cubicBezTo>
                        <a:pt x="6723" y="117"/>
                        <a:pt x="6401" y="1"/>
                        <a:pt x="60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7117;p57">
                  <a:extLst>
                    <a:ext uri="{FF2B5EF4-FFF2-40B4-BE49-F238E27FC236}">
                      <a16:creationId xmlns:a16="http://schemas.microsoft.com/office/drawing/2014/main" id="{DAEB9F26-E6C0-894D-9FEC-4D86D8A35836}"/>
                    </a:ext>
                  </a:extLst>
                </p:cNvPr>
                <p:cNvSpPr/>
                <p:nvPr/>
              </p:nvSpPr>
              <p:spPr>
                <a:xfrm>
                  <a:off x="4193844" y="3021496"/>
                  <a:ext cx="356699" cy="87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00" h="18160" extrusionOk="0">
                      <a:moveTo>
                        <a:pt x="3427" y="1"/>
                      </a:moveTo>
                      <a:cubicBezTo>
                        <a:pt x="3301" y="1"/>
                        <a:pt x="3176" y="19"/>
                        <a:pt x="3055" y="63"/>
                      </a:cubicBezTo>
                      <a:cubicBezTo>
                        <a:pt x="2721" y="180"/>
                        <a:pt x="2472" y="470"/>
                        <a:pt x="2252" y="752"/>
                      </a:cubicBezTo>
                      <a:cubicBezTo>
                        <a:pt x="1524" y="1695"/>
                        <a:pt x="896" y="2607"/>
                        <a:pt x="572" y="3751"/>
                      </a:cubicBezTo>
                      <a:cubicBezTo>
                        <a:pt x="263" y="4844"/>
                        <a:pt x="123" y="5969"/>
                        <a:pt x="1" y="7104"/>
                      </a:cubicBezTo>
                      <a:cubicBezTo>
                        <a:pt x="1471" y="8139"/>
                        <a:pt x="3184" y="8836"/>
                        <a:pt x="4966" y="9113"/>
                      </a:cubicBezTo>
                      <a:cubicBezTo>
                        <a:pt x="4615" y="11278"/>
                        <a:pt x="4238" y="13521"/>
                        <a:pt x="3033" y="15353"/>
                      </a:cubicBezTo>
                      <a:cubicBezTo>
                        <a:pt x="2391" y="16333"/>
                        <a:pt x="1538" y="17156"/>
                        <a:pt x="690" y="17965"/>
                      </a:cubicBezTo>
                      <a:cubicBezTo>
                        <a:pt x="662" y="17993"/>
                        <a:pt x="631" y="18020"/>
                        <a:pt x="600" y="18048"/>
                      </a:cubicBezTo>
                      <a:cubicBezTo>
                        <a:pt x="628" y="18085"/>
                        <a:pt x="656" y="18124"/>
                        <a:pt x="684" y="18160"/>
                      </a:cubicBezTo>
                      <a:cubicBezTo>
                        <a:pt x="1513" y="17655"/>
                        <a:pt x="2244" y="17058"/>
                        <a:pt x="3027" y="16486"/>
                      </a:cubicBezTo>
                      <a:cubicBezTo>
                        <a:pt x="3521" y="16123"/>
                        <a:pt x="4018" y="15741"/>
                        <a:pt x="4369" y="15239"/>
                      </a:cubicBezTo>
                      <a:cubicBezTo>
                        <a:pt x="4721" y="14731"/>
                        <a:pt x="4913" y="14137"/>
                        <a:pt x="5095" y="13551"/>
                      </a:cubicBezTo>
                      <a:cubicBezTo>
                        <a:pt x="5382" y="12633"/>
                        <a:pt x="5664" y="11716"/>
                        <a:pt x="5946" y="10801"/>
                      </a:cubicBezTo>
                      <a:cubicBezTo>
                        <a:pt x="6186" y="10011"/>
                        <a:pt x="6431" y="9224"/>
                        <a:pt x="6671" y="8435"/>
                      </a:cubicBezTo>
                      <a:cubicBezTo>
                        <a:pt x="7034" y="7260"/>
                        <a:pt x="7399" y="6058"/>
                        <a:pt x="7343" y="4830"/>
                      </a:cubicBezTo>
                      <a:cubicBezTo>
                        <a:pt x="7257" y="2922"/>
                        <a:pt x="6068" y="1100"/>
                        <a:pt x="4353" y="258"/>
                      </a:cubicBezTo>
                      <a:cubicBezTo>
                        <a:pt x="4064" y="117"/>
                        <a:pt x="3741" y="1"/>
                        <a:pt x="342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7118;p57">
                  <a:extLst>
                    <a:ext uri="{FF2B5EF4-FFF2-40B4-BE49-F238E27FC236}">
                      <a16:creationId xmlns:a16="http://schemas.microsoft.com/office/drawing/2014/main" id="{C9E62B8E-6CB2-FBA6-243C-806CA036E0C5}"/>
                    </a:ext>
                  </a:extLst>
                </p:cNvPr>
                <p:cNvSpPr/>
                <p:nvPr/>
              </p:nvSpPr>
              <p:spPr>
                <a:xfrm>
                  <a:off x="3832753" y="3729266"/>
                  <a:ext cx="144897" cy="359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6" h="7451" extrusionOk="0">
                      <a:moveTo>
                        <a:pt x="1764" y="1"/>
                      </a:moveTo>
                      <a:cubicBezTo>
                        <a:pt x="1608" y="82"/>
                        <a:pt x="1454" y="163"/>
                        <a:pt x="1301" y="241"/>
                      </a:cubicBezTo>
                      <a:cubicBezTo>
                        <a:pt x="883" y="464"/>
                        <a:pt x="433" y="709"/>
                        <a:pt x="227" y="1136"/>
                      </a:cubicBezTo>
                      <a:cubicBezTo>
                        <a:pt x="1" y="1605"/>
                        <a:pt x="118" y="2163"/>
                        <a:pt x="260" y="2665"/>
                      </a:cubicBezTo>
                      <a:cubicBezTo>
                        <a:pt x="710" y="4216"/>
                        <a:pt x="1329" y="5720"/>
                        <a:pt x="2113" y="7132"/>
                      </a:cubicBezTo>
                      <a:cubicBezTo>
                        <a:pt x="2194" y="7277"/>
                        <a:pt x="2303" y="7436"/>
                        <a:pt x="2464" y="7450"/>
                      </a:cubicBezTo>
                      <a:cubicBezTo>
                        <a:pt x="2472" y="7450"/>
                        <a:pt x="2479" y="7450"/>
                        <a:pt x="2486" y="7450"/>
                      </a:cubicBezTo>
                      <a:cubicBezTo>
                        <a:pt x="2680" y="7450"/>
                        <a:pt x="2810" y="7236"/>
                        <a:pt x="2869" y="7045"/>
                      </a:cubicBezTo>
                      <a:cubicBezTo>
                        <a:pt x="2950" y="6780"/>
                        <a:pt x="2989" y="6504"/>
                        <a:pt x="2978" y="6230"/>
                      </a:cubicBezTo>
                      <a:cubicBezTo>
                        <a:pt x="2967" y="5957"/>
                        <a:pt x="2919" y="5673"/>
                        <a:pt x="3006" y="5421"/>
                      </a:cubicBezTo>
                      <a:cubicBezTo>
                        <a:pt x="2665" y="4897"/>
                        <a:pt x="2431" y="4292"/>
                        <a:pt x="2261" y="3686"/>
                      </a:cubicBezTo>
                      <a:cubicBezTo>
                        <a:pt x="1915" y="2487"/>
                        <a:pt x="1750" y="1242"/>
                        <a:pt x="176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7119;p57">
                  <a:extLst>
                    <a:ext uri="{FF2B5EF4-FFF2-40B4-BE49-F238E27FC236}">
                      <a16:creationId xmlns:a16="http://schemas.microsoft.com/office/drawing/2014/main" id="{6E11461C-5EA3-645B-EF3D-2D5A443318E3}"/>
                    </a:ext>
                  </a:extLst>
                </p:cNvPr>
                <p:cNvSpPr/>
                <p:nvPr/>
              </p:nvSpPr>
              <p:spPr>
                <a:xfrm>
                  <a:off x="3832753" y="3750669"/>
                  <a:ext cx="143161" cy="337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0" h="7007" extrusionOk="0">
                      <a:moveTo>
                        <a:pt x="938" y="0"/>
                      </a:moveTo>
                      <a:cubicBezTo>
                        <a:pt x="645" y="179"/>
                        <a:pt x="378" y="388"/>
                        <a:pt x="227" y="695"/>
                      </a:cubicBezTo>
                      <a:cubicBezTo>
                        <a:pt x="1" y="1161"/>
                        <a:pt x="118" y="1719"/>
                        <a:pt x="263" y="2221"/>
                      </a:cubicBezTo>
                      <a:cubicBezTo>
                        <a:pt x="710" y="3772"/>
                        <a:pt x="1329" y="5276"/>
                        <a:pt x="2113" y="6688"/>
                      </a:cubicBezTo>
                      <a:cubicBezTo>
                        <a:pt x="2194" y="6833"/>
                        <a:pt x="2303" y="6992"/>
                        <a:pt x="2467" y="7006"/>
                      </a:cubicBezTo>
                      <a:cubicBezTo>
                        <a:pt x="2474" y="7006"/>
                        <a:pt x="2482" y="7006"/>
                        <a:pt x="2489" y="7006"/>
                      </a:cubicBezTo>
                      <a:cubicBezTo>
                        <a:pt x="2680" y="7006"/>
                        <a:pt x="2810" y="6792"/>
                        <a:pt x="2872" y="6601"/>
                      </a:cubicBezTo>
                      <a:cubicBezTo>
                        <a:pt x="2919" y="6442"/>
                        <a:pt x="2950" y="6277"/>
                        <a:pt x="2969" y="6110"/>
                      </a:cubicBezTo>
                      <a:cubicBezTo>
                        <a:pt x="1714" y="4327"/>
                        <a:pt x="1005" y="2171"/>
                        <a:pt x="93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79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7120;p57">
                  <a:extLst>
                    <a:ext uri="{FF2B5EF4-FFF2-40B4-BE49-F238E27FC236}">
                      <a16:creationId xmlns:a16="http://schemas.microsoft.com/office/drawing/2014/main" id="{F5104F30-C1D3-A27A-9BE0-AB8514D7550C}"/>
                    </a:ext>
                  </a:extLst>
                </p:cNvPr>
                <p:cNvSpPr/>
                <p:nvPr/>
              </p:nvSpPr>
              <p:spPr>
                <a:xfrm>
                  <a:off x="4463590" y="3792172"/>
                  <a:ext cx="336261" cy="561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1652" extrusionOk="0">
                      <a:moveTo>
                        <a:pt x="4602" y="1"/>
                      </a:moveTo>
                      <a:cubicBezTo>
                        <a:pt x="4137" y="1"/>
                        <a:pt x="3675" y="106"/>
                        <a:pt x="3237" y="269"/>
                      </a:cubicBezTo>
                      <a:cubicBezTo>
                        <a:pt x="2501" y="537"/>
                        <a:pt x="2342" y="799"/>
                        <a:pt x="2035" y="1511"/>
                      </a:cubicBezTo>
                      <a:cubicBezTo>
                        <a:pt x="1050" y="3801"/>
                        <a:pt x="567" y="6267"/>
                        <a:pt x="85" y="8711"/>
                      </a:cubicBezTo>
                      <a:cubicBezTo>
                        <a:pt x="43" y="8923"/>
                        <a:pt x="1" y="9141"/>
                        <a:pt x="37" y="9356"/>
                      </a:cubicBezTo>
                      <a:cubicBezTo>
                        <a:pt x="93" y="9688"/>
                        <a:pt x="333" y="9969"/>
                        <a:pt x="617" y="10148"/>
                      </a:cubicBezTo>
                      <a:cubicBezTo>
                        <a:pt x="2247" y="11161"/>
                        <a:pt x="4211" y="11406"/>
                        <a:pt x="6113" y="11643"/>
                      </a:cubicBezTo>
                      <a:cubicBezTo>
                        <a:pt x="6150" y="11648"/>
                        <a:pt x="6189" y="11651"/>
                        <a:pt x="6229" y="11651"/>
                      </a:cubicBezTo>
                      <a:cubicBezTo>
                        <a:pt x="6372" y="11651"/>
                        <a:pt x="6520" y="11612"/>
                        <a:pt x="6546" y="11481"/>
                      </a:cubicBezTo>
                      <a:cubicBezTo>
                        <a:pt x="6571" y="11373"/>
                        <a:pt x="6490" y="11272"/>
                        <a:pt x="6420" y="11189"/>
                      </a:cubicBezTo>
                      <a:cubicBezTo>
                        <a:pt x="5890" y="10592"/>
                        <a:pt x="5360" y="9992"/>
                        <a:pt x="4830" y="9395"/>
                      </a:cubicBezTo>
                      <a:cubicBezTo>
                        <a:pt x="5511" y="7710"/>
                        <a:pt x="6063" y="5986"/>
                        <a:pt x="6593" y="4248"/>
                      </a:cubicBezTo>
                      <a:cubicBezTo>
                        <a:pt x="6766" y="3676"/>
                        <a:pt x="6934" y="3093"/>
                        <a:pt x="6956" y="2493"/>
                      </a:cubicBezTo>
                      <a:cubicBezTo>
                        <a:pt x="6975" y="1893"/>
                        <a:pt x="6839" y="1271"/>
                        <a:pt x="6462" y="805"/>
                      </a:cubicBezTo>
                      <a:cubicBezTo>
                        <a:pt x="6097" y="353"/>
                        <a:pt x="5527" y="91"/>
                        <a:pt x="4950" y="21"/>
                      </a:cubicBezTo>
                      <a:cubicBezTo>
                        <a:pt x="4834" y="7"/>
                        <a:pt x="4718" y="1"/>
                        <a:pt x="4602" y="1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7121;p57">
                  <a:extLst>
                    <a:ext uri="{FF2B5EF4-FFF2-40B4-BE49-F238E27FC236}">
                      <a16:creationId xmlns:a16="http://schemas.microsoft.com/office/drawing/2014/main" id="{2DE78359-4060-0312-8081-BA40FCD5274E}"/>
                    </a:ext>
                  </a:extLst>
                </p:cNvPr>
                <p:cNvSpPr/>
                <p:nvPr/>
              </p:nvSpPr>
              <p:spPr>
                <a:xfrm>
                  <a:off x="4463590" y="3792027"/>
                  <a:ext cx="336116" cy="561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1654" extrusionOk="0">
                      <a:moveTo>
                        <a:pt x="4599" y="1"/>
                      </a:moveTo>
                      <a:cubicBezTo>
                        <a:pt x="4134" y="1"/>
                        <a:pt x="3672" y="106"/>
                        <a:pt x="3234" y="267"/>
                      </a:cubicBezTo>
                      <a:cubicBezTo>
                        <a:pt x="2506" y="537"/>
                        <a:pt x="2342" y="797"/>
                        <a:pt x="2035" y="1514"/>
                      </a:cubicBezTo>
                      <a:cubicBezTo>
                        <a:pt x="1050" y="3804"/>
                        <a:pt x="567" y="6270"/>
                        <a:pt x="85" y="8714"/>
                      </a:cubicBezTo>
                      <a:cubicBezTo>
                        <a:pt x="43" y="8926"/>
                        <a:pt x="1" y="9144"/>
                        <a:pt x="37" y="9359"/>
                      </a:cubicBezTo>
                      <a:cubicBezTo>
                        <a:pt x="93" y="9691"/>
                        <a:pt x="333" y="9972"/>
                        <a:pt x="617" y="10151"/>
                      </a:cubicBezTo>
                      <a:cubicBezTo>
                        <a:pt x="2247" y="11161"/>
                        <a:pt x="4211" y="11409"/>
                        <a:pt x="6113" y="11646"/>
                      </a:cubicBezTo>
                      <a:cubicBezTo>
                        <a:pt x="6149" y="11651"/>
                        <a:pt x="6187" y="11654"/>
                        <a:pt x="6225" y="11654"/>
                      </a:cubicBezTo>
                      <a:cubicBezTo>
                        <a:pt x="6369" y="11654"/>
                        <a:pt x="6519" y="11614"/>
                        <a:pt x="6546" y="11482"/>
                      </a:cubicBezTo>
                      <a:cubicBezTo>
                        <a:pt x="6571" y="11376"/>
                        <a:pt x="6490" y="11272"/>
                        <a:pt x="6420" y="11189"/>
                      </a:cubicBezTo>
                      <a:cubicBezTo>
                        <a:pt x="5890" y="10595"/>
                        <a:pt x="5360" y="9995"/>
                        <a:pt x="4830" y="9398"/>
                      </a:cubicBezTo>
                      <a:cubicBezTo>
                        <a:pt x="4872" y="9292"/>
                        <a:pt x="4911" y="9191"/>
                        <a:pt x="4953" y="9088"/>
                      </a:cubicBezTo>
                      <a:cubicBezTo>
                        <a:pt x="3862" y="8951"/>
                        <a:pt x="2819" y="8466"/>
                        <a:pt x="2040" y="7693"/>
                      </a:cubicBezTo>
                      <a:cubicBezTo>
                        <a:pt x="1825" y="7476"/>
                        <a:pt x="1622" y="7233"/>
                        <a:pt x="1521" y="6940"/>
                      </a:cubicBezTo>
                      <a:cubicBezTo>
                        <a:pt x="1245" y="6164"/>
                        <a:pt x="1731" y="5347"/>
                        <a:pt x="2199" y="4669"/>
                      </a:cubicBezTo>
                      <a:cubicBezTo>
                        <a:pt x="2258" y="4583"/>
                        <a:pt x="2319" y="4490"/>
                        <a:pt x="2414" y="4437"/>
                      </a:cubicBezTo>
                      <a:cubicBezTo>
                        <a:pt x="2482" y="4401"/>
                        <a:pt x="2558" y="4390"/>
                        <a:pt x="2637" y="4390"/>
                      </a:cubicBezTo>
                      <a:cubicBezTo>
                        <a:pt x="2691" y="4390"/>
                        <a:pt x="2747" y="4395"/>
                        <a:pt x="2802" y="4401"/>
                      </a:cubicBezTo>
                      <a:cubicBezTo>
                        <a:pt x="3881" y="4504"/>
                        <a:pt x="4958" y="4610"/>
                        <a:pt x="6041" y="4714"/>
                      </a:cubicBezTo>
                      <a:cubicBezTo>
                        <a:pt x="6169" y="4728"/>
                        <a:pt x="6306" y="4739"/>
                        <a:pt x="6440" y="4739"/>
                      </a:cubicBezTo>
                      <a:cubicBezTo>
                        <a:pt x="6490" y="4574"/>
                        <a:pt x="6540" y="4410"/>
                        <a:pt x="6588" y="4248"/>
                      </a:cubicBezTo>
                      <a:cubicBezTo>
                        <a:pt x="6763" y="3676"/>
                        <a:pt x="6931" y="3093"/>
                        <a:pt x="6950" y="2493"/>
                      </a:cubicBezTo>
                      <a:cubicBezTo>
                        <a:pt x="6973" y="1893"/>
                        <a:pt x="6836" y="1268"/>
                        <a:pt x="6459" y="805"/>
                      </a:cubicBezTo>
                      <a:cubicBezTo>
                        <a:pt x="6094" y="350"/>
                        <a:pt x="5525" y="91"/>
                        <a:pt x="4947" y="21"/>
                      </a:cubicBezTo>
                      <a:cubicBezTo>
                        <a:pt x="4831" y="7"/>
                        <a:pt x="4715" y="1"/>
                        <a:pt x="4599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7122;p57">
                  <a:extLst>
                    <a:ext uri="{FF2B5EF4-FFF2-40B4-BE49-F238E27FC236}">
                      <a16:creationId xmlns:a16="http://schemas.microsoft.com/office/drawing/2014/main" id="{18D63E6B-9755-4ECE-2788-45AF339B3B4E}"/>
                    </a:ext>
                  </a:extLst>
                </p:cNvPr>
                <p:cNvSpPr/>
                <p:nvPr/>
              </p:nvSpPr>
              <p:spPr>
                <a:xfrm>
                  <a:off x="4526158" y="3206404"/>
                  <a:ext cx="533650" cy="7767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1" h="16115" extrusionOk="0">
                      <a:moveTo>
                        <a:pt x="6195" y="0"/>
                      </a:moveTo>
                      <a:cubicBezTo>
                        <a:pt x="5307" y="0"/>
                        <a:pt x="4431" y="129"/>
                        <a:pt x="3741" y="660"/>
                      </a:cubicBezTo>
                      <a:cubicBezTo>
                        <a:pt x="3309" y="989"/>
                        <a:pt x="2770" y="1918"/>
                        <a:pt x="2731" y="2459"/>
                      </a:cubicBezTo>
                      <a:cubicBezTo>
                        <a:pt x="2450" y="6619"/>
                        <a:pt x="1523" y="10736"/>
                        <a:pt x="0" y="14617"/>
                      </a:cubicBezTo>
                      <a:cubicBezTo>
                        <a:pt x="1633" y="15661"/>
                        <a:pt x="3510" y="16114"/>
                        <a:pt x="5431" y="16114"/>
                      </a:cubicBezTo>
                      <a:cubicBezTo>
                        <a:pt x="5896" y="16114"/>
                        <a:pt x="6363" y="16088"/>
                        <a:pt x="6830" y="16037"/>
                      </a:cubicBezTo>
                      <a:cubicBezTo>
                        <a:pt x="8275" y="12717"/>
                        <a:pt x="9639" y="9297"/>
                        <a:pt x="10604" y="5807"/>
                      </a:cubicBezTo>
                      <a:cubicBezTo>
                        <a:pt x="10847" y="4936"/>
                        <a:pt x="11070" y="4052"/>
                        <a:pt x="11034" y="3151"/>
                      </a:cubicBezTo>
                      <a:cubicBezTo>
                        <a:pt x="10995" y="2253"/>
                        <a:pt x="10657" y="1326"/>
                        <a:pt x="9949" y="774"/>
                      </a:cubicBezTo>
                      <a:cubicBezTo>
                        <a:pt x="9209" y="194"/>
                        <a:pt x="8213" y="107"/>
                        <a:pt x="7276" y="46"/>
                      </a:cubicBezTo>
                      <a:cubicBezTo>
                        <a:pt x="6922" y="22"/>
                        <a:pt x="6557" y="0"/>
                        <a:pt x="6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7123;p57">
                  <a:extLst>
                    <a:ext uri="{FF2B5EF4-FFF2-40B4-BE49-F238E27FC236}">
                      <a16:creationId xmlns:a16="http://schemas.microsoft.com/office/drawing/2014/main" id="{F77334E7-B0AD-401A-1ED7-8A1C86CA7CE0}"/>
                    </a:ext>
                  </a:extLst>
                </p:cNvPr>
                <p:cNvSpPr/>
                <p:nvPr/>
              </p:nvSpPr>
              <p:spPr>
                <a:xfrm>
                  <a:off x="4634375" y="3206404"/>
                  <a:ext cx="425532" cy="776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8" h="16118" extrusionOk="0">
                      <a:moveTo>
                        <a:pt x="3950" y="0"/>
                      </a:moveTo>
                      <a:cubicBezTo>
                        <a:pt x="3062" y="0"/>
                        <a:pt x="2186" y="129"/>
                        <a:pt x="1496" y="660"/>
                      </a:cubicBezTo>
                      <a:cubicBezTo>
                        <a:pt x="1064" y="989"/>
                        <a:pt x="525" y="1918"/>
                        <a:pt x="489" y="2462"/>
                      </a:cubicBezTo>
                      <a:cubicBezTo>
                        <a:pt x="394" y="3829"/>
                        <a:pt x="235" y="5187"/>
                        <a:pt x="1" y="6538"/>
                      </a:cubicBezTo>
                      <a:cubicBezTo>
                        <a:pt x="323" y="6555"/>
                        <a:pt x="645" y="6563"/>
                        <a:pt x="968" y="6563"/>
                      </a:cubicBezTo>
                      <a:cubicBezTo>
                        <a:pt x="2811" y="6563"/>
                        <a:pt x="4655" y="6286"/>
                        <a:pt x="6415" y="5737"/>
                      </a:cubicBezTo>
                      <a:lnTo>
                        <a:pt x="6415" y="5737"/>
                      </a:lnTo>
                      <a:cubicBezTo>
                        <a:pt x="5639" y="9260"/>
                        <a:pt x="4615" y="12731"/>
                        <a:pt x="3360" y="16118"/>
                      </a:cubicBezTo>
                      <a:cubicBezTo>
                        <a:pt x="3767" y="16109"/>
                        <a:pt x="4174" y="16087"/>
                        <a:pt x="4587" y="16042"/>
                      </a:cubicBezTo>
                      <a:cubicBezTo>
                        <a:pt x="6035" y="12725"/>
                        <a:pt x="7397" y="9302"/>
                        <a:pt x="8365" y="5812"/>
                      </a:cubicBezTo>
                      <a:cubicBezTo>
                        <a:pt x="8602" y="4936"/>
                        <a:pt x="8828" y="4052"/>
                        <a:pt x="8789" y="3151"/>
                      </a:cubicBezTo>
                      <a:cubicBezTo>
                        <a:pt x="8750" y="2253"/>
                        <a:pt x="8412" y="1326"/>
                        <a:pt x="7704" y="774"/>
                      </a:cubicBezTo>
                      <a:cubicBezTo>
                        <a:pt x="6964" y="194"/>
                        <a:pt x="5968" y="107"/>
                        <a:pt x="5031" y="46"/>
                      </a:cubicBezTo>
                      <a:cubicBezTo>
                        <a:pt x="4677" y="22"/>
                        <a:pt x="4312" y="0"/>
                        <a:pt x="395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7124;p57">
                  <a:extLst>
                    <a:ext uri="{FF2B5EF4-FFF2-40B4-BE49-F238E27FC236}">
                      <a16:creationId xmlns:a16="http://schemas.microsoft.com/office/drawing/2014/main" id="{DC798C55-08BD-D09E-C543-C5F48C11395C}"/>
                    </a:ext>
                  </a:extLst>
                </p:cNvPr>
                <p:cNvSpPr/>
                <p:nvPr/>
              </p:nvSpPr>
              <p:spPr>
                <a:xfrm>
                  <a:off x="4463590" y="4138513"/>
                  <a:ext cx="316739" cy="215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1" h="4467" extrusionOk="0">
                      <a:moveTo>
                        <a:pt x="389" y="0"/>
                      </a:moveTo>
                      <a:cubicBezTo>
                        <a:pt x="283" y="508"/>
                        <a:pt x="182" y="1018"/>
                        <a:pt x="85" y="1526"/>
                      </a:cubicBezTo>
                      <a:cubicBezTo>
                        <a:pt x="43" y="1738"/>
                        <a:pt x="1" y="1956"/>
                        <a:pt x="37" y="2171"/>
                      </a:cubicBezTo>
                      <a:cubicBezTo>
                        <a:pt x="93" y="2503"/>
                        <a:pt x="333" y="2784"/>
                        <a:pt x="617" y="2963"/>
                      </a:cubicBezTo>
                      <a:cubicBezTo>
                        <a:pt x="2247" y="3976"/>
                        <a:pt x="4211" y="4221"/>
                        <a:pt x="6113" y="4458"/>
                      </a:cubicBezTo>
                      <a:cubicBezTo>
                        <a:pt x="6150" y="4463"/>
                        <a:pt x="6189" y="4466"/>
                        <a:pt x="6229" y="4466"/>
                      </a:cubicBezTo>
                      <a:cubicBezTo>
                        <a:pt x="6372" y="4466"/>
                        <a:pt x="6520" y="4427"/>
                        <a:pt x="6546" y="4296"/>
                      </a:cubicBezTo>
                      <a:cubicBezTo>
                        <a:pt x="6571" y="4188"/>
                        <a:pt x="6490" y="4087"/>
                        <a:pt x="6420" y="4004"/>
                      </a:cubicBezTo>
                      <a:cubicBezTo>
                        <a:pt x="5926" y="3448"/>
                        <a:pt x="5433" y="2890"/>
                        <a:pt x="4942" y="2335"/>
                      </a:cubicBezTo>
                      <a:cubicBezTo>
                        <a:pt x="4808" y="2349"/>
                        <a:pt x="4674" y="2355"/>
                        <a:pt x="4539" y="2355"/>
                      </a:cubicBezTo>
                      <a:cubicBezTo>
                        <a:pt x="3729" y="2355"/>
                        <a:pt x="2912" y="2116"/>
                        <a:pt x="2213" y="1702"/>
                      </a:cubicBezTo>
                      <a:cubicBezTo>
                        <a:pt x="1491" y="1272"/>
                        <a:pt x="888" y="678"/>
                        <a:pt x="38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7125;p57">
                  <a:extLst>
                    <a:ext uri="{FF2B5EF4-FFF2-40B4-BE49-F238E27FC236}">
                      <a16:creationId xmlns:a16="http://schemas.microsoft.com/office/drawing/2014/main" id="{571A2328-8470-DCDF-1549-FC772174EC82}"/>
                    </a:ext>
                  </a:extLst>
                </p:cNvPr>
                <p:cNvSpPr/>
                <p:nvPr/>
              </p:nvSpPr>
              <p:spPr>
                <a:xfrm>
                  <a:off x="4463590" y="4209372"/>
                  <a:ext cx="316739" cy="144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1" h="2999" extrusionOk="0">
                      <a:moveTo>
                        <a:pt x="96" y="0"/>
                      </a:moveTo>
                      <a:cubicBezTo>
                        <a:pt x="93" y="23"/>
                        <a:pt x="87" y="39"/>
                        <a:pt x="85" y="59"/>
                      </a:cubicBezTo>
                      <a:cubicBezTo>
                        <a:pt x="43" y="274"/>
                        <a:pt x="1" y="489"/>
                        <a:pt x="37" y="706"/>
                      </a:cubicBezTo>
                      <a:cubicBezTo>
                        <a:pt x="93" y="1035"/>
                        <a:pt x="333" y="1320"/>
                        <a:pt x="617" y="1496"/>
                      </a:cubicBezTo>
                      <a:cubicBezTo>
                        <a:pt x="2247" y="2508"/>
                        <a:pt x="4211" y="2757"/>
                        <a:pt x="6113" y="2991"/>
                      </a:cubicBezTo>
                      <a:cubicBezTo>
                        <a:pt x="6150" y="2996"/>
                        <a:pt x="6189" y="2999"/>
                        <a:pt x="6229" y="2999"/>
                      </a:cubicBezTo>
                      <a:cubicBezTo>
                        <a:pt x="6372" y="2999"/>
                        <a:pt x="6520" y="2960"/>
                        <a:pt x="6546" y="2829"/>
                      </a:cubicBezTo>
                      <a:cubicBezTo>
                        <a:pt x="6571" y="2720"/>
                        <a:pt x="6490" y="2620"/>
                        <a:pt x="6420" y="2536"/>
                      </a:cubicBezTo>
                      <a:cubicBezTo>
                        <a:pt x="6164" y="2246"/>
                        <a:pt x="5910" y="1956"/>
                        <a:pt x="5653" y="1674"/>
                      </a:cubicBezTo>
                      <a:cubicBezTo>
                        <a:pt x="5267" y="1736"/>
                        <a:pt x="4878" y="1772"/>
                        <a:pt x="4488" y="1772"/>
                      </a:cubicBezTo>
                      <a:cubicBezTo>
                        <a:pt x="4295" y="1772"/>
                        <a:pt x="4101" y="1763"/>
                        <a:pt x="3907" y="1744"/>
                      </a:cubicBezTo>
                      <a:cubicBezTo>
                        <a:pt x="2492" y="1602"/>
                        <a:pt x="1214" y="904"/>
                        <a:pt x="9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79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7126;p57">
                  <a:extLst>
                    <a:ext uri="{FF2B5EF4-FFF2-40B4-BE49-F238E27FC236}">
                      <a16:creationId xmlns:a16="http://schemas.microsoft.com/office/drawing/2014/main" id="{FB12F10C-3387-A048-162B-F6EBD7D14B90}"/>
                    </a:ext>
                  </a:extLst>
                </p:cNvPr>
                <p:cNvSpPr/>
                <p:nvPr/>
              </p:nvSpPr>
              <p:spPr>
                <a:xfrm>
                  <a:off x="4161692" y="2191242"/>
                  <a:ext cx="1066866" cy="124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33" h="25861" extrusionOk="0">
                      <a:moveTo>
                        <a:pt x="12993" y="0"/>
                      </a:moveTo>
                      <a:cubicBezTo>
                        <a:pt x="11893" y="0"/>
                        <a:pt x="10791" y="217"/>
                        <a:pt x="9779" y="648"/>
                      </a:cubicBezTo>
                      <a:cubicBezTo>
                        <a:pt x="9355" y="838"/>
                        <a:pt x="8847" y="1220"/>
                        <a:pt x="8644" y="1639"/>
                      </a:cubicBezTo>
                      <a:cubicBezTo>
                        <a:pt x="5449" y="8192"/>
                        <a:pt x="2565" y="14899"/>
                        <a:pt x="1" y="21722"/>
                      </a:cubicBezTo>
                      <a:cubicBezTo>
                        <a:pt x="949" y="22531"/>
                        <a:pt x="1839" y="23268"/>
                        <a:pt x="2897" y="23924"/>
                      </a:cubicBezTo>
                      <a:cubicBezTo>
                        <a:pt x="3683" y="22258"/>
                        <a:pt x="4411" y="20548"/>
                        <a:pt x="5114" y="18846"/>
                      </a:cubicBezTo>
                      <a:lnTo>
                        <a:pt x="5114" y="18846"/>
                      </a:lnTo>
                      <a:cubicBezTo>
                        <a:pt x="4872" y="20724"/>
                        <a:pt x="4640" y="22741"/>
                        <a:pt x="4506" y="24629"/>
                      </a:cubicBezTo>
                      <a:cubicBezTo>
                        <a:pt x="6542" y="25509"/>
                        <a:pt x="8792" y="25861"/>
                        <a:pt x="11032" y="25861"/>
                      </a:cubicBezTo>
                      <a:cubicBezTo>
                        <a:pt x="11841" y="25861"/>
                        <a:pt x="12649" y="25815"/>
                        <a:pt x="13445" y="25731"/>
                      </a:cubicBezTo>
                      <a:cubicBezTo>
                        <a:pt x="16444" y="25419"/>
                        <a:pt x="19356" y="24501"/>
                        <a:pt x="22132" y="23324"/>
                      </a:cubicBezTo>
                      <a:cubicBezTo>
                        <a:pt x="21778" y="19873"/>
                        <a:pt x="21281" y="16344"/>
                        <a:pt x="20531" y="12965"/>
                      </a:cubicBezTo>
                      <a:cubicBezTo>
                        <a:pt x="19917" y="10215"/>
                        <a:pt x="19172" y="7497"/>
                        <a:pt x="18388" y="4791"/>
                      </a:cubicBezTo>
                      <a:cubicBezTo>
                        <a:pt x="18134" y="3904"/>
                        <a:pt x="17872" y="3022"/>
                        <a:pt x="17546" y="2160"/>
                      </a:cubicBezTo>
                      <a:cubicBezTo>
                        <a:pt x="17398" y="1778"/>
                        <a:pt x="17231" y="1390"/>
                        <a:pt x="16938" y="1106"/>
                      </a:cubicBezTo>
                      <a:cubicBezTo>
                        <a:pt x="16709" y="883"/>
                        <a:pt x="16413" y="735"/>
                        <a:pt x="16115" y="612"/>
                      </a:cubicBezTo>
                      <a:cubicBezTo>
                        <a:pt x="15129" y="204"/>
                        <a:pt x="14062" y="0"/>
                        <a:pt x="129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7127;p57">
                  <a:extLst>
                    <a:ext uri="{FF2B5EF4-FFF2-40B4-BE49-F238E27FC236}">
                      <a16:creationId xmlns:a16="http://schemas.microsoft.com/office/drawing/2014/main" id="{729B6E34-9EB0-F3D6-4157-00190E0A64F9}"/>
                    </a:ext>
                  </a:extLst>
                </p:cNvPr>
                <p:cNvSpPr/>
                <p:nvPr/>
              </p:nvSpPr>
              <p:spPr>
                <a:xfrm>
                  <a:off x="4446912" y="2650089"/>
                  <a:ext cx="175939" cy="175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0" h="3650" extrusionOk="0">
                      <a:moveTo>
                        <a:pt x="1825" y="274"/>
                      </a:moveTo>
                      <a:cubicBezTo>
                        <a:pt x="2679" y="274"/>
                        <a:pt x="3377" y="972"/>
                        <a:pt x="3377" y="1825"/>
                      </a:cubicBezTo>
                      <a:cubicBezTo>
                        <a:pt x="3377" y="2679"/>
                        <a:pt x="2679" y="3377"/>
                        <a:pt x="1825" y="3377"/>
                      </a:cubicBezTo>
                      <a:cubicBezTo>
                        <a:pt x="972" y="3377"/>
                        <a:pt x="274" y="2679"/>
                        <a:pt x="274" y="1825"/>
                      </a:cubicBezTo>
                      <a:cubicBezTo>
                        <a:pt x="274" y="972"/>
                        <a:pt x="972" y="274"/>
                        <a:pt x="1825" y="274"/>
                      </a:cubicBezTo>
                      <a:close/>
                      <a:moveTo>
                        <a:pt x="1825" y="1"/>
                      </a:moveTo>
                      <a:cubicBezTo>
                        <a:pt x="821" y="1"/>
                        <a:pt x="1" y="818"/>
                        <a:pt x="1" y="1825"/>
                      </a:cubicBezTo>
                      <a:cubicBezTo>
                        <a:pt x="1" y="2830"/>
                        <a:pt x="818" y="3650"/>
                        <a:pt x="1825" y="3650"/>
                      </a:cubicBezTo>
                      <a:cubicBezTo>
                        <a:pt x="2830" y="3650"/>
                        <a:pt x="3650" y="2832"/>
                        <a:pt x="3650" y="1825"/>
                      </a:cubicBezTo>
                      <a:cubicBezTo>
                        <a:pt x="3650" y="821"/>
                        <a:pt x="2833" y="1"/>
                        <a:pt x="18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7128;p57">
                  <a:extLst>
                    <a:ext uri="{FF2B5EF4-FFF2-40B4-BE49-F238E27FC236}">
                      <a16:creationId xmlns:a16="http://schemas.microsoft.com/office/drawing/2014/main" id="{8ACF8434-B5EB-0722-677E-19B926472C53}"/>
                    </a:ext>
                  </a:extLst>
                </p:cNvPr>
                <p:cNvSpPr/>
                <p:nvPr/>
              </p:nvSpPr>
              <p:spPr>
                <a:xfrm>
                  <a:off x="4489813" y="2693135"/>
                  <a:ext cx="90187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1" h="1870" extrusionOk="0">
                      <a:moveTo>
                        <a:pt x="935" y="268"/>
                      </a:moveTo>
                      <a:cubicBezTo>
                        <a:pt x="1301" y="268"/>
                        <a:pt x="1599" y="567"/>
                        <a:pt x="1602" y="935"/>
                      </a:cubicBezTo>
                      <a:cubicBezTo>
                        <a:pt x="1602" y="1306"/>
                        <a:pt x="1307" y="1602"/>
                        <a:pt x="935" y="1602"/>
                      </a:cubicBezTo>
                      <a:cubicBezTo>
                        <a:pt x="567" y="1602"/>
                        <a:pt x="269" y="1306"/>
                        <a:pt x="269" y="935"/>
                      </a:cubicBezTo>
                      <a:cubicBezTo>
                        <a:pt x="269" y="567"/>
                        <a:pt x="570" y="268"/>
                        <a:pt x="935" y="268"/>
                      </a:cubicBezTo>
                      <a:close/>
                      <a:moveTo>
                        <a:pt x="935" y="1"/>
                      </a:moveTo>
                      <a:cubicBezTo>
                        <a:pt x="419" y="1"/>
                        <a:pt x="1" y="419"/>
                        <a:pt x="1" y="935"/>
                      </a:cubicBezTo>
                      <a:cubicBezTo>
                        <a:pt x="1" y="1451"/>
                        <a:pt x="419" y="1870"/>
                        <a:pt x="935" y="1870"/>
                      </a:cubicBezTo>
                      <a:cubicBezTo>
                        <a:pt x="1452" y="1870"/>
                        <a:pt x="1870" y="1451"/>
                        <a:pt x="1870" y="935"/>
                      </a:cubicBezTo>
                      <a:cubicBezTo>
                        <a:pt x="1870" y="419"/>
                        <a:pt x="1452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7129;p57">
                  <a:extLst>
                    <a:ext uri="{FF2B5EF4-FFF2-40B4-BE49-F238E27FC236}">
                      <a16:creationId xmlns:a16="http://schemas.microsoft.com/office/drawing/2014/main" id="{7B8A43B9-60E6-E666-8DD1-76AA43E61B03}"/>
                    </a:ext>
                  </a:extLst>
                </p:cNvPr>
                <p:cNvSpPr/>
                <p:nvPr/>
              </p:nvSpPr>
              <p:spPr>
                <a:xfrm>
                  <a:off x="4271307" y="2899542"/>
                  <a:ext cx="90139" cy="90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0" h="1871" extrusionOk="0">
                      <a:moveTo>
                        <a:pt x="935" y="269"/>
                      </a:moveTo>
                      <a:cubicBezTo>
                        <a:pt x="1301" y="269"/>
                        <a:pt x="1602" y="567"/>
                        <a:pt x="1602" y="935"/>
                      </a:cubicBezTo>
                      <a:cubicBezTo>
                        <a:pt x="1602" y="1307"/>
                        <a:pt x="1306" y="1602"/>
                        <a:pt x="935" y="1602"/>
                      </a:cubicBezTo>
                      <a:cubicBezTo>
                        <a:pt x="567" y="1602"/>
                        <a:pt x="268" y="1307"/>
                        <a:pt x="268" y="935"/>
                      </a:cubicBezTo>
                      <a:cubicBezTo>
                        <a:pt x="268" y="567"/>
                        <a:pt x="570" y="269"/>
                        <a:pt x="935" y="269"/>
                      </a:cubicBezTo>
                      <a:close/>
                      <a:moveTo>
                        <a:pt x="935" y="1"/>
                      </a:moveTo>
                      <a:cubicBezTo>
                        <a:pt x="419" y="1"/>
                        <a:pt x="0" y="419"/>
                        <a:pt x="0" y="935"/>
                      </a:cubicBezTo>
                      <a:cubicBezTo>
                        <a:pt x="0" y="1452"/>
                        <a:pt x="419" y="1870"/>
                        <a:pt x="935" y="1870"/>
                      </a:cubicBezTo>
                      <a:cubicBezTo>
                        <a:pt x="1451" y="1870"/>
                        <a:pt x="1870" y="1452"/>
                        <a:pt x="1870" y="935"/>
                      </a:cubicBezTo>
                      <a:cubicBezTo>
                        <a:pt x="1870" y="419"/>
                        <a:pt x="1451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7130;p57">
                  <a:extLst>
                    <a:ext uri="{FF2B5EF4-FFF2-40B4-BE49-F238E27FC236}">
                      <a16:creationId xmlns:a16="http://schemas.microsoft.com/office/drawing/2014/main" id="{869C1C58-FC65-4619-4229-D396C20E4613}"/>
                    </a:ext>
                  </a:extLst>
                </p:cNvPr>
                <p:cNvSpPr/>
                <p:nvPr/>
              </p:nvSpPr>
              <p:spPr>
                <a:xfrm>
                  <a:off x="4708222" y="2562166"/>
                  <a:ext cx="175795" cy="175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7" h="3650" extrusionOk="0">
                      <a:moveTo>
                        <a:pt x="1825" y="274"/>
                      </a:moveTo>
                      <a:cubicBezTo>
                        <a:pt x="2682" y="274"/>
                        <a:pt x="3376" y="971"/>
                        <a:pt x="3376" y="1825"/>
                      </a:cubicBezTo>
                      <a:cubicBezTo>
                        <a:pt x="3376" y="2679"/>
                        <a:pt x="2679" y="3376"/>
                        <a:pt x="1825" y="3376"/>
                      </a:cubicBezTo>
                      <a:cubicBezTo>
                        <a:pt x="969" y="3376"/>
                        <a:pt x="271" y="2679"/>
                        <a:pt x="271" y="1825"/>
                      </a:cubicBezTo>
                      <a:cubicBezTo>
                        <a:pt x="271" y="971"/>
                        <a:pt x="969" y="274"/>
                        <a:pt x="1825" y="274"/>
                      </a:cubicBezTo>
                      <a:close/>
                      <a:moveTo>
                        <a:pt x="1825" y="0"/>
                      </a:moveTo>
                      <a:cubicBezTo>
                        <a:pt x="821" y="0"/>
                        <a:pt x="1" y="818"/>
                        <a:pt x="1" y="1825"/>
                      </a:cubicBezTo>
                      <a:cubicBezTo>
                        <a:pt x="1" y="2829"/>
                        <a:pt x="815" y="3649"/>
                        <a:pt x="1825" y="3649"/>
                      </a:cubicBezTo>
                      <a:cubicBezTo>
                        <a:pt x="2829" y="3649"/>
                        <a:pt x="3647" y="2829"/>
                        <a:pt x="3647" y="1825"/>
                      </a:cubicBezTo>
                      <a:cubicBezTo>
                        <a:pt x="3647" y="821"/>
                        <a:pt x="2832" y="0"/>
                        <a:pt x="18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7131;p57">
                  <a:extLst>
                    <a:ext uri="{FF2B5EF4-FFF2-40B4-BE49-F238E27FC236}">
                      <a16:creationId xmlns:a16="http://schemas.microsoft.com/office/drawing/2014/main" id="{E9EE42D8-F0A6-FD86-AE09-E473CA953671}"/>
                    </a:ext>
                  </a:extLst>
                </p:cNvPr>
                <p:cNvSpPr/>
                <p:nvPr/>
              </p:nvSpPr>
              <p:spPr>
                <a:xfrm>
                  <a:off x="4751123" y="2605212"/>
                  <a:ext cx="90139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0" h="1870" extrusionOk="0">
                      <a:moveTo>
                        <a:pt x="935" y="271"/>
                      </a:moveTo>
                      <a:cubicBezTo>
                        <a:pt x="1300" y="271"/>
                        <a:pt x="1599" y="566"/>
                        <a:pt x="1599" y="935"/>
                      </a:cubicBezTo>
                      <a:cubicBezTo>
                        <a:pt x="1599" y="1306"/>
                        <a:pt x="1303" y="1601"/>
                        <a:pt x="935" y="1601"/>
                      </a:cubicBezTo>
                      <a:cubicBezTo>
                        <a:pt x="564" y="1601"/>
                        <a:pt x="268" y="1303"/>
                        <a:pt x="268" y="935"/>
                      </a:cubicBezTo>
                      <a:cubicBezTo>
                        <a:pt x="268" y="566"/>
                        <a:pt x="567" y="271"/>
                        <a:pt x="935" y="271"/>
                      </a:cubicBezTo>
                      <a:close/>
                      <a:moveTo>
                        <a:pt x="935" y="0"/>
                      </a:moveTo>
                      <a:cubicBezTo>
                        <a:pt x="419" y="0"/>
                        <a:pt x="0" y="419"/>
                        <a:pt x="0" y="935"/>
                      </a:cubicBezTo>
                      <a:cubicBezTo>
                        <a:pt x="0" y="1451"/>
                        <a:pt x="419" y="1869"/>
                        <a:pt x="935" y="1869"/>
                      </a:cubicBezTo>
                      <a:cubicBezTo>
                        <a:pt x="1451" y="1869"/>
                        <a:pt x="1870" y="1448"/>
                        <a:pt x="1870" y="935"/>
                      </a:cubicBezTo>
                      <a:cubicBezTo>
                        <a:pt x="1870" y="419"/>
                        <a:pt x="1451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7132;p57">
                  <a:extLst>
                    <a:ext uri="{FF2B5EF4-FFF2-40B4-BE49-F238E27FC236}">
                      <a16:creationId xmlns:a16="http://schemas.microsoft.com/office/drawing/2014/main" id="{5E84C873-C972-2B93-5514-96A4ED68F26E}"/>
                    </a:ext>
                  </a:extLst>
                </p:cNvPr>
                <p:cNvSpPr/>
                <p:nvPr/>
              </p:nvSpPr>
              <p:spPr>
                <a:xfrm>
                  <a:off x="4884502" y="3069651"/>
                  <a:ext cx="175939" cy="175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0" h="3651" extrusionOk="0">
                      <a:moveTo>
                        <a:pt x="1825" y="269"/>
                      </a:moveTo>
                      <a:cubicBezTo>
                        <a:pt x="2682" y="269"/>
                        <a:pt x="3377" y="966"/>
                        <a:pt x="3377" y="1823"/>
                      </a:cubicBezTo>
                      <a:cubicBezTo>
                        <a:pt x="3377" y="2676"/>
                        <a:pt x="2679" y="3374"/>
                        <a:pt x="1825" y="3374"/>
                      </a:cubicBezTo>
                      <a:cubicBezTo>
                        <a:pt x="972" y="3374"/>
                        <a:pt x="274" y="2676"/>
                        <a:pt x="274" y="1823"/>
                      </a:cubicBezTo>
                      <a:cubicBezTo>
                        <a:pt x="274" y="966"/>
                        <a:pt x="972" y="269"/>
                        <a:pt x="1825" y="269"/>
                      </a:cubicBezTo>
                      <a:close/>
                      <a:moveTo>
                        <a:pt x="1825" y="1"/>
                      </a:moveTo>
                      <a:cubicBezTo>
                        <a:pt x="821" y="1"/>
                        <a:pt x="1" y="818"/>
                        <a:pt x="1" y="1826"/>
                      </a:cubicBezTo>
                      <a:cubicBezTo>
                        <a:pt x="1" y="2830"/>
                        <a:pt x="818" y="3650"/>
                        <a:pt x="1825" y="3650"/>
                      </a:cubicBezTo>
                      <a:cubicBezTo>
                        <a:pt x="2830" y="3650"/>
                        <a:pt x="3650" y="2830"/>
                        <a:pt x="3650" y="1826"/>
                      </a:cubicBezTo>
                      <a:cubicBezTo>
                        <a:pt x="3650" y="821"/>
                        <a:pt x="2833" y="1"/>
                        <a:pt x="18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7133;p57">
                  <a:extLst>
                    <a:ext uri="{FF2B5EF4-FFF2-40B4-BE49-F238E27FC236}">
                      <a16:creationId xmlns:a16="http://schemas.microsoft.com/office/drawing/2014/main" id="{F2D2D0EA-E9A8-EB9A-EB25-4A5AE2141C74}"/>
                    </a:ext>
                  </a:extLst>
                </p:cNvPr>
                <p:cNvSpPr/>
                <p:nvPr/>
              </p:nvSpPr>
              <p:spPr>
                <a:xfrm>
                  <a:off x="4927403" y="3112311"/>
                  <a:ext cx="90187" cy="90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1" h="1873" extrusionOk="0">
                      <a:moveTo>
                        <a:pt x="935" y="274"/>
                      </a:moveTo>
                      <a:cubicBezTo>
                        <a:pt x="1301" y="274"/>
                        <a:pt x="1597" y="569"/>
                        <a:pt x="1602" y="941"/>
                      </a:cubicBezTo>
                      <a:cubicBezTo>
                        <a:pt x="1602" y="1309"/>
                        <a:pt x="1304" y="1607"/>
                        <a:pt x="935" y="1607"/>
                      </a:cubicBezTo>
                      <a:cubicBezTo>
                        <a:pt x="564" y="1607"/>
                        <a:pt x="269" y="1306"/>
                        <a:pt x="269" y="941"/>
                      </a:cubicBezTo>
                      <a:cubicBezTo>
                        <a:pt x="269" y="569"/>
                        <a:pt x="570" y="274"/>
                        <a:pt x="935" y="274"/>
                      </a:cubicBezTo>
                      <a:close/>
                      <a:moveTo>
                        <a:pt x="935" y="0"/>
                      </a:moveTo>
                      <a:cubicBezTo>
                        <a:pt x="419" y="0"/>
                        <a:pt x="1" y="419"/>
                        <a:pt x="1" y="938"/>
                      </a:cubicBezTo>
                      <a:cubicBezTo>
                        <a:pt x="1" y="1454"/>
                        <a:pt x="419" y="1872"/>
                        <a:pt x="935" y="1872"/>
                      </a:cubicBezTo>
                      <a:cubicBezTo>
                        <a:pt x="1452" y="1872"/>
                        <a:pt x="1870" y="1454"/>
                        <a:pt x="1870" y="938"/>
                      </a:cubicBezTo>
                      <a:cubicBezTo>
                        <a:pt x="1870" y="419"/>
                        <a:pt x="1452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7134;p57">
                  <a:extLst>
                    <a:ext uri="{FF2B5EF4-FFF2-40B4-BE49-F238E27FC236}">
                      <a16:creationId xmlns:a16="http://schemas.microsoft.com/office/drawing/2014/main" id="{2BE9C15D-96F0-48C1-AC2E-A57F8178941D}"/>
                    </a:ext>
                  </a:extLst>
                </p:cNvPr>
                <p:cNvSpPr/>
                <p:nvPr/>
              </p:nvSpPr>
              <p:spPr>
                <a:xfrm>
                  <a:off x="4897565" y="2768862"/>
                  <a:ext cx="175939" cy="175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0" h="3647" extrusionOk="0">
                      <a:moveTo>
                        <a:pt x="1825" y="268"/>
                      </a:moveTo>
                      <a:cubicBezTo>
                        <a:pt x="2682" y="268"/>
                        <a:pt x="3379" y="966"/>
                        <a:pt x="3379" y="1819"/>
                      </a:cubicBezTo>
                      <a:cubicBezTo>
                        <a:pt x="3379" y="2673"/>
                        <a:pt x="2682" y="3370"/>
                        <a:pt x="1825" y="3370"/>
                      </a:cubicBezTo>
                      <a:cubicBezTo>
                        <a:pt x="971" y="3370"/>
                        <a:pt x="274" y="2673"/>
                        <a:pt x="274" y="1819"/>
                      </a:cubicBezTo>
                      <a:cubicBezTo>
                        <a:pt x="274" y="966"/>
                        <a:pt x="971" y="268"/>
                        <a:pt x="1825" y="268"/>
                      </a:cubicBezTo>
                      <a:close/>
                      <a:moveTo>
                        <a:pt x="1825" y="0"/>
                      </a:moveTo>
                      <a:cubicBezTo>
                        <a:pt x="821" y="0"/>
                        <a:pt x="1" y="815"/>
                        <a:pt x="1" y="1822"/>
                      </a:cubicBezTo>
                      <a:cubicBezTo>
                        <a:pt x="1" y="2826"/>
                        <a:pt x="818" y="3646"/>
                        <a:pt x="1825" y="3646"/>
                      </a:cubicBezTo>
                      <a:cubicBezTo>
                        <a:pt x="2829" y="3646"/>
                        <a:pt x="3650" y="2826"/>
                        <a:pt x="3650" y="1822"/>
                      </a:cubicBezTo>
                      <a:cubicBezTo>
                        <a:pt x="3650" y="818"/>
                        <a:pt x="2835" y="0"/>
                        <a:pt x="18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7135;p57">
                  <a:extLst>
                    <a:ext uri="{FF2B5EF4-FFF2-40B4-BE49-F238E27FC236}">
                      <a16:creationId xmlns:a16="http://schemas.microsoft.com/office/drawing/2014/main" id="{BAB27138-1D9D-6423-C889-7002BD015301}"/>
                    </a:ext>
                  </a:extLst>
                </p:cNvPr>
                <p:cNvSpPr/>
                <p:nvPr/>
              </p:nvSpPr>
              <p:spPr>
                <a:xfrm>
                  <a:off x="4940466" y="2811619"/>
                  <a:ext cx="90139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0" h="1870" extrusionOk="0">
                      <a:moveTo>
                        <a:pt x="935" y="271"/>
                      </a:moveTo>
                      <a:cubicBezTo>
                        <a:pt x="1303" y="271"/>
                        <a:pt x="1599" y="570"/>
                        <a:pt x="1602" y="935"/>
                      </a:cubicBezTo>
                      <a:cubicBezTo>
                        <a:pt x="1602" y="1306"/>
                        <a:pt x="1306" y="1602"/>
                        <a:pt x="935" y="1602"/>
                      </a:cubicBezTo>
                      <a:cubicBezTo>
                        <a:pt x="567" y="1602"/>
                        <a:pt x="271" y="1306"/>
                        <a:pt x="271" y="935"/>
                      </a:cubicBezTo>
                      <a:cubicBezTo>
                        <a:pt x="271" y="567"/>
                        <a:pt x="570" y="271"/>
                        <a:pt x="935" y="271"/>
                      </a:cubicBezTo>
                      <a:close/>
                      <a:moveTo>
                        <a:pt x="935" y="0"/>
                      </a:moveTo>
                      <a:cubicBezTo>
                        <a:pt x="419" y="0"/>
                        <a:pt x="0" y="419"/>
                        <a:pt x="0" y="935"/>
                      </a:cubicBezTo>
                      <a:cubicBezTo>
                        <a:pt x="0" y="1451"/>
                        <a:pt x="419" y="1870"/>
                        <a:pt x="935" y="1870"/>
                      </a:cubicBezTo>
                      <a:cubicBezTo>
                        <a:pt x="1451" y="1870"/>
                        <a:pt x="1870" y="1448"/>
                        <a:pt x="1870" y="935"/>
                      </a:cubicBezTo>
                      <a:cubicBezTo>
                        <a:pt x="1870" y="419"/>
                        <a:pt x="1451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7136;p57">
                  <a:extLst>
                    <a:ext uri="{FF2B5EF4-FFF2-40B4-BE49-F238E27FC236}">
                      <a16:creationId xmlns:a16="http://schemas.microsoft.com/office/drawing/2014/main" id="{AB360767-A385-EBC7-6FA1-FC643590B1BB}"/>
                    </a:ext>
                  </a:extLst>
                </p:cNvPr>
                <p:cNvSpPr/>
                <p:nvPr/>
              </p:nvSpPr>
              <p:spPr>
                <a:xfrm>
                  <a:off x="5073314" y="2916220"/>
                  <a:ext cx="126483" cy="175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4" h="3648" extrusionOk="0">
                      <a:moveTo>
                        <a:pt x="1825" y="1"/>
                      </a:moveTo>
                      <a:cubicBezTo>
                        <a:pt x="821" y="1"/>
                        <a:pt x="1" y="815"/>
                        <a:pt x="1" y="1825"/>
                      </a:cubicBezTo>
                      <a:cubicBezTo>
                        <a:pt x="1" y="2830"/>
                        <a:pt x="815" y="3647"/>
                        <a:pt x="1825" y="3647"/>
                      </a:cubicBezTo>
                      <a:cubicBezTo>
                        <a:pt x="2110" y="3647"/>
                        <a:pt x="2383" y="3583"/>
                        <a:pt x="2623" y="3463"/>
                      </a:cubicBezTo>
                      <a:cubicBezTo>
                        <a:pt x="2612" y="3368"/>
                        <a:pt x="2598" y="3276"/>
                        <a:pt x="2581" y="3181"/>
                      </a:cubicBezTo>
                      <a:cubicBezTo>
                        <a:pt x="2358" y="3307"/>
                        <a:pt x="2099" y="3376"/>
                        <a:pt x="1825" y="3376"/>
                      </a:cubicBezTo>
                      <a:cubicBezTo>
                        <a:pt x="969" y="3376"/>
                        <a:pt x="271" y="2679"/>
                        <a:pt x="271" y="1825"/>
                      </a:cubicBezTo>
                      <a:cubicBezTo>
                        <a:pt x="271" y="966"/>
                        <a:pt x="969" y="271"/>
                        <a:pt x="1825" y="271"/>
                      </a:cubicBezTo>
                      <a:cubicBezTo>
                        <a:pt x="1917" y="271"/>
                        <a:pt x="2009" y="280"/>
                        <a:pt x="2096" y="297"/>
                      </a:cubicBezTo>
                      <a:lnTo>
                        <a:pt x="2043" y="15"/>
                      </a:lnTo>
                      <a:cubicBezTo>
                        <a:pt x="1970" y="6"/>
                        <a:pt x="1898" y="1"/>
                        <a:pt x="18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7137;p57">
                  <a:extLst>
                    <a:ext uri="{FF2B5EF4-FFF2-40B4-BE49-F238E27FC236}">
                      <a16:creationId xmlns:a16="http://schemas.microsoft.com/office/drawing/2014/main" id="{0287C46A-F657-01F4-E2E7-4FF1FEB6C228}"/>
                    </a:ext>
                  </a:extLst>
                </p:cNvPr>
                <p:cNvSpPr/>
                <p:nvPr/>
              </p:nvSpPr>
              <p:spPr>
                <a:xfrm>
                  <a:off x="5116360" y="2959025"/>
                  <a:ext cx="76305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" h="1870" extrusionOk="0">
                      <a:moveTo>
                        <a:pt x="935" y="0"/>
                      </a:moveTo>
                      <a:cubicBezTo>
                        <a:pt x="419" y="0"/>
                        <a:pt x="1" y="418"/>
                        <a:pt x="1" y="935"/>
                      </a:cubicBezTo>
                      <a:cubicBezTo>
                        <a:pt x="1" y="1451"/>
                        <a:pt x="419" y="1869"/>
                        <a:pt x="935" y="1869"/>
                      </a:cubicBezTo>
                      <a:cubicBezTo>
                        <a:pt x="1186" y="1869"/>
                        <a:pt x="1415" y="1769"/>
                        <a:pt x="1582" y="1610"/>
                      </a:cubicBezTo>
                      <a:cubicBezTo>
                        <a:pt x="1566" y="1487"/>
                        <a:pt x="1546" y="1364"/>
                        <a:pt x="1524" y="1244"/>
                      </a:cubicBezTo>
                      <a:cubicBezTo>
                        <a:pt x="1412" y="1459"/>
                        <a:pt x="1189" y="1607"/>
                        <a:pt x="932" y="1607"/>
                      </a:cubicBezTo>
                      <a:cubicBezTo>
                        <a:pt x="564" y="1607"/>
                        <a:pt x="266" y="1308"/>
                        <a:pt x="266" y="940"/>
                      </a:cubicBezTo>
                      <a:cubicBezTo>
                        <a:pt x="266" y="569"/>
                        <a:pt x="561" y="273"/>
                        <a:pt x="932" y="273"/>
                      </a:cubicBezTo>
                      <a:cubicBezTo>
                        <a:pt x="1108" y="273"/>
                        <a:pt x="1273" y="343"/>
                        <a:pt x="1390" y="458"/>
                      </a:cubicBezTo>
                      <a:cubicBezTo>
                        <a:pt x="1370" y="335"/>
                        <a:pt x="1351" y="209"/>
                        <a:pt x="1328" y="89"/>
                      </a:cubicBezTo>
                      <a:cubicBezTo>
                        <a:pt x="1209" y="33"/>
                        <a:pt x="1075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7138;p57">
                  <a:extLst>
                    <a:ext uri="{FF2B5EF4-FFF2-40B4-BE49-F238E27FC236}">
                      <a16:creationId xmlns:a16="http://schemas.microsoft.com/office/drawing/2014/main" id="{8DD56059-DC09-EC6D-4E32-D669BAA394BF}"/>
                    </a:ext>
                  </a:extLst>
                </p:cNvPr>
                <p:cNvSpPr/>
                <p:nvPr/>
              </p:nvSpPr>
              <p:spPr>
                <a:xfrm>
                  <a:off x="4605597" y="2884213"/>
                  <a:ext cx="175939" cy="175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0" h="3650" extrusionOk="0">
                      <a:moveTo>
                        <a:pt x="1825" y="274"/>
                      </a:moveTo>
                      <a:cubicBezTo>
                        <a:pt x="2679" y="274"/>
                        <a:pt x="3377" y="966"/>
                        <a:pt x="3377" y="1825"/>
                      </a:cubicBezTo>
                      <a:cubicBezTo>
                        <a:pt x="3377" y="2679"/>
                        <a:pt x="2679" y="3377"/>
                        <a:pt x="1825" y="3377"/>
                      </a:cubicBezTo>
                      <a:cubicBezTo>
                        <a:pt x="969" y="3377"/>
                        <a:pt x="274" y="2679"/>
                        <a:pt x="274" y="1825"/>
                      </a:cubicBezTo>
                      <a:cubicBezTo>
                        <a:pt x="274" y="972"/>
                        <a:pt x="972" y="274"/>
                        <a:pt x="1825" y="274"/>
                      </a:cubicBezTo>
                      <a:close/>
                      <a:moveTo>
                        <a:pt x="1825" y="1"/>
                      </a:moveTo>
                      <a:cubicBezTo>
                        <a:pt x="821" y="1"/>
                        <a:pt x="1" y="818"/>
                        <a:pt x="1" y="1825"/>
                      </a:cubicBezTo>
                      <a:cubicBezTo>
                        <a:pt x="1" y="2830"/>
                        <a:pt x="818" y="3650"/>
                        <a:pt x="1825" y="3650"/>
                      </a:cubicBezTo>
                      <a:cubicBezTo>
                        <a:pt x="2830" y="3650"/>
                        <a:pt x="3650" y="2830"/>
                        <a:pt x="3650" y="1825"/>
                      </a:cubicBezTo>
                      <a:cubicBezTo>
                        <a:pt x="3650" y="821"/>
                        <a:pt x="2833" y="1"/>
                        <a:pt x="18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7139;p57">
                  <a:extLst>
                    <a:ext uri="{FF2B5EF4-FFF2-40B4-BE49-F238E27FC236}">
                      <a16:creationId xmlns:a16="http://schemas.microsoft.com/office/drawing/2014/main" id="{7505DA06-D1E7-7D24-25F6-D38B7B736163}"/>
                    </a:ext>
                  </a:extLst>
                </p:cNvPr>
                <p:cNvSpPr/>
                <p:nvPr/>
              </p:nvSpPr>
              <p:spPr>
                <a:xfrm>
                  <a:off x="4648498" y="2927114"/>
                  <a:ext cx="90139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0" h="1870" extrusionOk="0">
                      <a:moveTo>
                        <a:pt x="935" y="269"/>
                      </a:moveTo>
                      <a:cubicBezTo>
                        <a:pt x="1301" y="269"/>
                        <a:pt x="1599" y="570"/>
                        <a:pt x="1602" y="935"/>
                      </a:cubicBezTo>
                      <a:cubicBezTo>
                        <a:pt x="1602" y="1306"/>
                        <a:pt x="1306" y="1602"/>
                        <a:pt x="935" y="1602"/>
                      </a:cubicBezTo>
                      <a:cubicBezTo>
                        <a:pt x="567" y="1602"/>
                        <a:pt x="269" y="1301"/>
                        <a:pt x="269" y="935"/>
                      </a:cubicBezTo>
                      <a:cubicBezTo>
                        <a:pt x="269" y="564"/>
                        <a:pt x="570" y="269"/>
                        <a:pt x="935" y="269"/>
                      </a:cubicBezTo>
                      <a:close/>
                      <a:moveTo>
                        <a:pt x="935" y="1"/>
                      </a:moveTo>
                      <a:cubicBezTo>
                        <a:pt x="419" y="1"/>
                        <a:pt x="1" y="419"/>
                        <a:pt x="1" y="935"/>
                      </a:cubicBezTo>
                      <a:cubicBezTo>
                        <a:pt x="1" y="1452"/>
                        <a:pt x="419" y="1870"/>
                        <a:pt x="935" y="1870"/>
                      </a:cubicBezTo>
                      <a:cubicBezTo>
                        <a:pt x="1452" y="1870"/>
                        <a:pt x="1870" y="1452"/>
                        <a:pt x="1870" y="935"/>
                      </a:cubicBezTo>
                      <a:cubicBezTo>
                        <a:pt x="1870" y="419"/>
                        <a:pt x="1452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140;p57">
                  <a:extLst>
                    <a:ext uri="{FF2B5EF4-FFF2-40B4-BE49-F238E27FC236}">
                      <a16:creationId xmlns:a16="http://schemas.microsoft.com/office/drawing/2014/main" id="{ACD1F18F-76EC-E3A8-D972-822183E6C65D}"/>
                    </a:ext>
                  </a:extLst>
                </p:cNvPr>
                <p:cNvSpPr/>
                <p:nvPr/>
              </p:nvSpPr>
              <p:spPr>
                <a:xfrm>
                  <a:off x="4491982" y="3157478"/>
                  <a:ext cx="175939" cy="175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0" h="3647" extrusionOk="0">
                      <a:moveTo>
                        <a:pt x="1825" y="271"/>
                      </a:moveTo>
                      <a:cubicBezTo>
                        <a:pt x="2679" y="271"/>
                        <a:pt x="3376" y="969"/>
                        <a:pt x="3376" y="1822"/>
                      </a:cubicBezTo>
                      <a:cubicBezTo>
                        <a:pt x="3376" y="2679"/>
                        <a:pt x="2679" y="3376"/>
                        <a:pt x="1825" y="3376"/>
                      </a:cubicBezTo>
                      <a:cubicBezTo>
                        <a:pt x="971" y="3376"/>
                        <a:pt x="274" y="2679"/>
                        <a:pt x="274" y="1822"/>
                      </a:cubicBezTo>
                      <a:cubicBezTo>
                        <a:pt x="274" y="969"/>
                        <a:pt x="971" y="271"/>
                        <a:pt x="1825" y="271"/>
                      </a:cubicBezTo>
                      <a:close/>
                      <a:moveTo>
                        <a:pt x="1825" y="1"/>
                      </a:moveTo>
                      <a:cubicBezTo>
                        <a:pt x="821" y="1"/>
                        <a:pt x="1" y="815"/>
                        <a:pt x="1" y="1822"/>
                      </a:cubicBezTo>
                      <a:cubicBezTo>
                        <a:pt x="1" y="2827"/>
                        <a:pt x="818" y="3647"/>
                        <a:pt x="1825" y="3647"/>
                      </a:cubicBezTo>
                      <a:cubicBezTo>
                        <a:pt x="2829" y="3647"/>
                        <a:pt x="3650" y="2830"/>
                        <a:pt x="3650" y="1822"/>
                      </a:cubicBezTo>
                      <a:cubicBezTo>
                        <a:pt x="3650" y="818"/>
                        <a:pt x="2832" y="1"/>
                        <a:pt x="18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7141;p57">
                  <a:extLst>
                    <a:ext uri="{FF2B5EF4-FFF2-40B4-BE49-F238E27FC236}">
                      <a16:creationId xmlns:a16="http://schemas.microsoft.com/office/drawing/2014/main" id="{F4A20EF2-ED2F-FBED-337B-13A1A077D037}"/>
                    </a:ext>
                  </a:extLst>
                </p:cNvPr>
                <p:cNvSpPr/>
                <p:nvPr/>
              </p:nvSpPr>
              <p:spPr>
                <a:xfrm>
                  <a:off x="4534883" y="3200379"/>
                  <a:ext cx="90139" cy="90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0" h="1870" extrusionOk="0">
                      <a:moveTo>
                        <a:pt x="935" y="271"/>
                      </a:moveTo>
                      <a:cubicBezTo>
                        <a:pt x="1301" y="271"/>
                        <a:pt x="1602" y="567"/>
                        <a:pt x="1602" y="938"/>
                      </a:cubicBezTo>
                      <a:cubicBezTo>
                        <a:pt x="1602" y="1306"/>
                        <a:pt x="1301" y="1602"/>
                        <a:pt x="935" y="1602"/>
                      </a:cubicBezTo>
                      <a:cubicBezTo>
                        <a:pt x="567" y="1602"/>
                        <a:pt x="268" y="1303"/>
                        <a:pt x="268" y="938"/>
                      </a:cubicBezTo>
                      <a:cubicBezTo>
                        <a:pt x="268" y="567"/>
                        <a:pt x="570" y="271"/>
                        <a:pt x="935" y="271"/>
                      </a:cubicBezTo>
                      <a:close/>
                      <a:moveTo>
                        <a:pt x="935" y="1"/>
                      </a:moveTo>
                      <a:cubicBezTo>
                        <a:pt x="419" y="1"/>
                        <a:pt x="0" y="419"/>
                        <a:pt x="0" y="935"/>
                      </a:cubicBezTo>
                      <a:cubicBezTo>
                        <a:pt x="0" y="1451"/>
                        <a:pt x="419" y="1870"/>
                        <a:pt x="935" y="1870"/>
                      </a:cubicBezTo>
                      <a:cubicBezTo>
                        <a:pt x="1451" y="1870"/>
                        <a:pt x="1870" y="1451"/>
                        <a:pt x="1870" y="935"/>
                      </a:cubicBezTo>
                      <a:cubicBezTo>
                        <a:pt x="1870" y="419"/>
                        <a:pt x="1451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7142;p57">
                  <a:extLst>
                    <a:ext uri="{FF2B5EF4-FFF2-40B4-BE49-F238E27FC236}">
                      <a16:creationId xmlns:a16="http://schemas.microsoft.com/office/drawing/2014/main" id="{1CE154DD-447D-8622-2AE9-BD44505B094E}"/>
                    </a:ext>
                  </a:extLst>
                </p:cNvPr>
                <p:cNvSpPr/>
                <p:nvPr/>
              </p:nvSpPr>
              <p:spPr>
                <a:xfrm>
                  <a:off x="4891636" y="2219344"/>
                  <a:ext cx="161816" cy="356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7" h="7402" extrusionOk="0">
                      <a:moveTo>
                        <a:pt x="1948" y="1"/>
                      </a:moveTo>
                      <a:cubicBezTo>
                        <a:pt x="1913" y="1"/>
                        <a:pt x="1877" y="9"/>
                        <a:pt x="1842" y="26"/>
                      </a:cubicBezTo>
                      <a:cubicBezTo>
                        <a:pt x="1711" y="93"/>
                        <a:pt x="1675" y="258"/>
                        <a:pt x="1650" y="400"/>
                      </a:cubicBezTo>
                      <a:cubicBezTo>
                        <a:pt x="1387" y="1923"/>
                        <a:pt x="1050" y="3438"/>
                        <a:pt x="642" y="4922"/>
                      </a:cubicBezTo>
                      <a:cubicBezTo>
                        <a:pt x="497" y="5447"/>
                        <a:pt x="1" y="6351"/>
                        <a:pt x="65" y="6878"/>
                      </a:cubicBezTo>
                      <a:cubicBezTo>
                        <a:pt x="112" y="7238"/>
                        <a:pt x="374" y="7401"/>
                        <a:pt x="663" y="7401"/>
                      </a:cubicBezTo>
                      <a:cubicBezTo>
                        <a:pt x="853" y="7401"/>
                        <a:pt x="1055" y="7331"/>
                        <a:pt x="1214" y="7199"/>
                      </a:cubicBezTo>
                      <a:cubicBezTo>
                        <a:pt x="1424" y="7029"/>
                        <a:pt x="1566" y="6792"/>
                        <a:pt x="1697" y="6554"/>
                      </a:cubicBezTo>
                      <a:cubicBezTo>
                        <a:pt x="2238" y="5603"/>
                        <a:pt x="2707" y="4610"/>
                        <a:pt x="3097" y="3583"/>
                      </a:cubicBezTo>
                      <a:cubicBezTo>
                        <a:pt x="3229" y="3235"/>
                        <a:pt x="3357" y="2866"/>
                        <a:pt x="3337" y="2490"/>
                      </a:cubicBezTo>
                      <a:cubicBezTo>
                        <a:pt x="3321" y="2174"/>
                        <a:pt x="3203" y="1879"/>
                        <a:pt x="3072" y="1594"/>
                      </a:cubicBezTo>
                      <a:cubicBezTo>
                        <a:pt x="2866" y="1151"/>
                        <a:pt x="2632" y="721"/>
                        <a:pt x="2364" y="314"/>
                      </a:cubicBezTo>
                      <a:cubicBezTo>
                        <a:pt x="2268" y="165"/>
                        <a:pt x="2109" y="1"/>
                        <a:pt x="194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7143;p57">
                  <a:extLst>
                    <a:ext uri="{FF2B5EF4-FFF2-40B4-BE49-F238E27FC236}">
                      <a16:creationId xmlns:a16="http://schemas.microsoft.com/office/drawing/2014/main" id="{9D9EC7C8-81C2-9CE3-2C86-01035F90213B}"/>
                    </a:ext>
                  </a:extLst>
                </p:cNvPr>
                <p:cNvSpPr/>
                <p:nvPr/>
              </p:nvSpPr>
              <p:spPr>
                <a:xfrm>
                  <a:off x="4534738" y="2276128"/>
                  <a:ext cx="607207" cy="500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7" h="10373" extrusionOk="0">
                      <a:moveTo>
                        <a:pt x="849" y="0"/>
                      </a:moveTo>
                      <a:cubicBezTo>
                        <a:pt x="561" y="586"/>
                        <a:pt x="282" y="1172"/>
                        <a:pt x="1" y="1761"/>
                      </a:cubicBezTo>
                      <a:cubicBezTo>
                        <a:pt x="1094" y="2402"/>
                        <a:pt x="2168" y="3080"/>
                        <a:pt x="3242" y="3753"/>
                      </a:cubicBezTo>
                      <a:cubicBezTo>
                        <a:pt x="6484" y="5786"/>
                        <a:pt x="9743" y="7843"/>
                        <a:pt x="12597" y="10373"/>
                      </a:cubicBezTo>
                      <a:cubicBezTo>
                        <a:pt x="12460" y="9795"/>
                        <a:pt x="12320" y="9221"/>
                        <a:pt x="12178" y="8649"/>
                      </a:cubicBezTo>
                      <a:cubicBezTo>
                        <a:pt x="10560" y="6886"/>
                        <a:pt x="8610" y="5427"/>
                        <a:pt x="6682" y="3990"/>
                      </a:cubicBezTo>
                      <a:cubicBezTo>
                        <a:pt x="4791" y="2581"/>
                        <a:pt x="2888" y="1164"/>
                        <a:pt x="84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7144;p57">
                  <a:extLst>
                    <a:ext uri="{FF2B5EF4-FFF2-40B4-BE49-F238E27FC236}">
                      <a16:creationId xmlns:a16="http://schemas.microsoft.com/office/drawing/2014/main" id="{22ED55E6-4BBB-A9B4-8DE2-BF1E949443AA}"/>
                    </a:ext>
                  </a:extLst>
                </p:cNvPr>
                <p:cNvSpPr/>
                <p:nvPr/>
              </p:nvSpPr>
              <p:spPr>
                <a:xfrm>
                  <a:off x="4556382" y="2275983"/>
                  <a:ext cx="573754" cy="450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3" h="9336" extrusionOk="0">
                      <a:moveTo>
                        <a:pt x="403" y="1"/>
                      </a:moveTo>
                      <a:cubicBezTo>
                        <a:pt x="266" y="280"/>
                        <a:pt x="135" y="559"/>
                        <a:pt x="1" y="838"/>
                      </a:cubicBezTo>
                      <a:cubicBezTo>
                        <a:pt x="1460" y="1747"/>
                        <a:pt x="2916" y="2657"/>
                        <a:pt x="4375" y="3572"/>
                      </a:cubicBezTo>
                      <a:cubicBezTo>
                        <a:pt x="5388" y="4205"/>
                        <a:pt x="6403" y="4841"/>
                        <a:pt x="7383" y="5533"/>
                      </a:cubicBezTo>
                      <a:cubicBezTo>
                        <a:pt x="8992" y="6674"/>
                        <a:pt x="10488" y="7960"/>
                        <a:pt x="11902" y="9335"/>
                      </a:cubicBezTo>
                      <a:cubicBezTo>
                        <a:pt x="11846" y="9109"/>
                        <a:pt x="11796" y="8881"/>
                        <a:pt x="11740" y="8655"/>
                      </a:cubicBezTo>
                      <a:cubicBezTo>
                        <a:pt x="10111" y="6886"/>
                        <a:pt x="8161" y="5427"/>
                        <a:pt x="6236" y="3990"/>
                      </a:cubicBezTo>
                      <a:cubicBezTo>
                        <a:pt x="4347" y="2581"/>
                        <a:pt x="2442" y="1164"/>
                        <a:pt x="40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7145;p57">
                  <a:extLst>
                    <a:ext uri="{FF2B5EF4-FFF2-40B4-BE49-F238E27FC236}">
                      <a16:creationId xmlns:a16="http://schemas.microsoft.com/office/drawing/2014/main" id="{0D694328-94C0-A161-D97C-6084E6660066}"/>
                    </a:ext>
                  </a:extLst>
                </p:cNvPr>
                <p:cNvSpPr/>
                <p:nvPr/>
              </p:nvSpPr>
              <p:spPr>
                <a:xfrm>
                  <a:off x="4379041" y="3067772"/>
                  <a:ext cx="849617" cy="37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6" h="7680" extrusionOk="0">
                      <a:moveTo>
                        <a:pt x="1030" y="1"/>
                      </a:moveTo>
                      <a:cubicBezTo>
                        <a:pt x="628" y="542"/>
                        <a:pt x="327" y="1156"/>
                        <a:pt x="134" y="1800"/>
                      </a:cubicBezTo>
                      <a:cubicBezTo>
                        <a:pt x="293" y="1421"/>
                        <a:pt x="452" y="1044"/>
                        <a:pt x="608" y="665"/>
                      </a:cubicBezTo>
                      <a:lnTo>
                        <a:pt x="608" y="665"/>
                      </a:lnTo>
                      <a:cubicBezTo>
                        <a:pt x="368" y="2542"/>
                        <a:pt x="134" y="4559"/>
                        <a:pt x="0" y="6448"/>
                      </a:cubicBezTo>
                      <a:cubicBezTo>
                        <a:pt x="2035" y="7327"/>
                        <a:pt x="4286" y="7680"/>
                        <a:pt x="6526" y="7680"/>
                      </a:cubicBezTo>
                      <a:cubicBezTo>
                        <a:pt x="7335" y="7680"/>
                        <a:pt x="8143" y="7634"/>
                        <a:pt x="8939" y="7550"/>
                      </a:cubicBezTo>
                      <a:cubicBezTo>
                        <a:pt x="11938" y="7238"/>
                        <a:pt x="14850" y="6320"/>
                        <a:pt x="17626" y="5143"/>
                      </a:cubicBezTo>
                      <a:cubicBezTo>
                        <a:pt x="17553" y="4437"/>
                        <a:pt x="17475" y="3725"/>
                        <a:pt x="17389" y="3017"/>
                      </a:cubicBezTo>
                      <a:cubicBezTo>
                        <a:pt x="15246" y="3767"/>
                        <a:pt x="13042" y="4350"/>
                        <a:pt x="10830" y="4822"/>
                      </a:cubicBezTo>
                      <a:cubicBezTo>
                        <a:pt x="9276" y="5151"/>
                        <a:pt x="7687" y="5431"/>
                        <a:pt x="6104" y="5431"/>
                      </a:cubicBezTo>
                      <a:cubicBezTo>
                        <a:pt x="5513" y="5431"/>
                        <a:pt x="4923" y="5392"/>
                        <a:pt x="4335" y="5302"/>
                      </a:cubicBezTo>
                      <a:cubicBezTo>
                        <a:pt x="3496" y="5173"/>
                        <a:pt x="2609" y="4897"/>
                        <a:pt x="2101" y="4219"/>
                      </a:cubicBezTo>
                      <a:cubicBezTo>
                        <a:pt x="1749" y="3748"/>
                        <a:pt x="1629" y="3151"/>
                        <a:pt x="1521" y="2576"/>
                      </a:cubicBezTo>
                      <a:lnTo>
                        <a:pt x="1030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7146;p57">
                  <a:extLst>
                    <a:ext uri="{FF2B5EF4-FFF2-40B4-BE49-F238E27FC236}">
                      <a16:creationId xmlns:a16="http://schemas.microsoft.com/office/drawing/2014/main" id="{9198ED76-32A7-2552-FBE0-34B453751660}"/>
                    </a:ext>
                  </a:extLst>
                </p:cNvPr>
                <p:cNvSpPr/>
                <p:nvPr/>
              </p:nvSpPr>
              <p:spPr>
                <a:xfrm>
                  <a:off x="4161596" y="2191386"/>
                  <a:ext cx="856607" cy="1093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71" h="22680" extrusionOk="0">
                      <a:moveTo>
                        <a:pt x="12993" y="0"/>
                      </a:moveTo>
                      <a:cubicBezTo>
                        <a:pt x="11893" y="0"/>
                        <a:pt x="10792" y="217"/>
                        <a:pt x="9781" y="648"/>
                      </a:cubicBezTo>
                      <a:cubicBezTo>
                        <a:pt x="9351" y="835"/>
                        <a:pt x="8846" y="1217"/>
                        <a:pt x="8640" y="1636"/>
                      </a:cubicBezTo>
                      <a:cubicBezTo>
                        <a:pt x="5446" y="8189"/>
                        <a:pt x="2564" y="14896"/>
                        <a:pt x="0" y="21719"/>
                      </a:cubicBezTo>
                      <a:cubicBezTo>
                        <a:pt x="391" y="22051"/>
                        <a:pt x="770" y="22372"/>
                        <a:pt x="1155" y="22679"/>
                      </a:cubicBezTo>
                      <a:cubicBezTo>
                        <a:pt x="1523" y="21775"/>
                        <a:pt x="1894" y="20874"/>
                        <a:pt x="2265" y="19973"/>
                      </a:cubicBezTo>
                      <a:cubicBezTo>
                        <a:pt x="2684" y="18971"/>
                        <a:pt x="3111" y="17945"/>
                        <a:pt x="3800" y="17105"/>
                      </a:cubicBezTo>
                      <a:cubicBezTo>
                        <a:pt x="4656" y="16073"/>
                        <a:pt x="5850" y="15392"/>
                        <a:pt x="6921" y="14589"/>
                      </a:cubicBezTo>
                      <a:cubicBezTo>
                        <a:pt x="9290" y="12806"/>
                        <a:pt x="11115" y="10306"/>
                        <a:pt x="12085" y="7508"/>
                      </a:cubicBezTo>
                      <a:cubicBezTo>
                        <a:pt x="12233" y="7093"/>
                        <a:pt x="12384" y="6638"/>
                        <a:pt x="12749" y="6392"/>
                      </a:cubicBezTo>
                      <a:cubicBezTo>
                        <a:pt x="12978" y="6239"/>
                        <a:pt x="13263" y="6197"/>
                        <a:pt x="13533" y="6141"/>
                      </a:cubicBezTo>
                      <a:cubicBezTo>
                        <a:pt x="15218" y="5809"/>
                        <a:pt x="17771" y="2749"/>
                        <a:pt x="17548" y="2163"/>
                      </a:cubicBezTo>
                      <a:cubicBezTo>
                        <a:pt x="17400" y="1778"/>
                        <a:pt x="17233" y="1393"/>
                        <a:pt x="16940" y="1106"/>
                      </a:cubicBezTo>
                      <a:cubicBezTo>
                        <a:pt x="16711" y="882"/>
                        <a:pt x="16415" y="737"/>
                        <a:pt x="16117" y="615"/>
                      </a:cubicBezTo>
                      <a:cubicBezTo>
                        <a:pt x="15131" y="205"/>
                        <a:pt x="14062" y="0"/>
                        <a:pt x="1299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7147;p57">
                  <a:extLst>
                    <a:ext uri="{FF2B5EF4-FFF2-40B4-BE49-F238E27FC236}">
                      <a16:creationId xmlns:a16="http://schemas.microsoft.com/office/drawing/2014/main" id="{CCAC720B-C092-87DE-D35E-773228592402}"/>
                    </a:ext>
                  </a:extLst>
                </p:cNvPr>
                <p:cNvSpPr/>
                <p:nvPr/>
              </p:nvSpPr>
              <p:spPr>
                <a:xfrm>
                  <a:off x="3786381" y="2891974"/>
                  <a:ext cx="296445" cy="305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0" h="6340" extrusionOk="0">
                      <a:moveTo>
                        <a:pt x="4168" y="1"/>
                      </a:moveTo>
                      <a:cubicBezTo>
                        <a:pt x="3804" y="1"/>
                        <a:pt x="3447" y="145"/>
                        <a:pt x="3114" y="309"/>
                      </a:cubicBezTo>
                      <a:cubicBezTo>
                        <a:pt x="2428" y="646"/>
                        <a:pt x="1783" y="1067"/>
                        <a:pt x="1200" y="1567"/>
                      </a:cubicBezTo>
                      <a:cubicBezTo>
                        <a:pt x="969" y="1762"/>
                        <a:pt x="745" y="1974"/>
                        <a:pt x="600" y="2234"/>
                      </a:cubicBezTo>
                      <a:cubicBezTo>
                        <a:pt x="450" y="2496"/>
                        <a:pt x="377" y="2811"/>
                        <a:pt x="466" y="3101"/>
                      </a:cubicBezTo>
                      <a:cubicBezTo>
                        <a:pt x="346" y="3266"/>
                        <a:pt x="123" y="3461"/>
                        <a:pt x="59" y="3656"/>
                      </a:cubicBezTo>
                      <a:cubicBezTo>
                        <a:pt x="0" y="3852"/>
                        <a:pt x="17" y="4086"/>
                        <a:pt x="157" y="4234"/>
                      </a:cubicBezTo>
                      <a:cubicBezTo>
                        <a:pt x="231" y="4314"/>
                        <a:pt x="343" y="4358"/>
                        <a:pt x="450" y="4358"/>
                      </a:cubicBezTo>
                      <a:cubicBezTo>
                        <a:pt x="526" y="4358"/>
                        <a:pt x="599" y="4337"/>
                        <a:pt x="657" y="4290"/>
                      </a:cubicBezTo>
                      <a:lnTo>
                        <a:pt x="657" y="4290"/>
                      </a:lnTo>
                      <a:cubicBezTo>
                        <a:pt x="545" y="4419"/>
                        <a:pt x="537" y="4589"/>
                        <a:pt x="544" y="4769"/>
                      </a:cubicBezTo>
                      <a:cubicBezTo>
                        <a:pt x="550" y="5015"/>
                        <a:pt x="620" y="5302"/>
                        <a:pt x="843" y="5408"/>
                      </a:cubicBezTo>
                      <a:cubicBezTo>
                        <a:pt x="906" y="5439"/>
                        <a:pt x="970" y="5452"/>
                        <a:pt x="1034" y="5452"/>
                      </a:cubicBezTo>
                      <a:cubicBezTo>
                        <a:pt x="1300" y="5452"/>
                        <a:pt x="1571" y="5226"/>
                        <a:pt x="1839" y="5118"/>
                      </a:cubicBezTo>
                      <a:lnTo>
                        <a:pt x="1839" y="5118"/>
                      </a:lnTo>
                      <a:cubicBezTo>
                        <a:pt x="1755" y="5319"/>
                        <a:pt x="1644" y="5556"/>
                        <a:pt x="1644" y="5777"/>
                      </a:cubicBezTo>
                      <a:cubicBezTo>
                        <a:pt x="1644" y="5994"/>
                        <a:pt x="1755" y="6228"/>
                        <a:pt x="1956" y="6309"/>
                      </a:cubicBezTo>
                      <a:cubicBezTo>
                        <a:pt x="2010" y="6331"/>
                        <a:pt x="2065" y="6340"/>
                        <a:pt x="2121" y="6340"/>
                      </a:cubicBezTo>
                      <a:cubicBezTo>
                        <a:pt x="2319" y="6340"/>
                        <a:pt x="2521" y="6219"/>
                        <a:pt x="2684" y="6095"/>
                      </a:cubicBezTo>
                      <a:cubicBezTo>
                        <a:pt x="3181" y="5718"/>
                        <a:pt x="3616" y="5263"/>
                        <a:pt x="3973" y="4755"/>
                      </a:cubicBezTo>
                      <a:cubicBezTo>
                        <a:pt x="4043" y="5110"/>
                        <a:pt x="4182" y="5592"/>
                        <a:pt x="4539" y="5643"/>
                      </a:cubicBezTo>
                      <a:cubicBezTo>
                        <a:pt x="4560" y="5645"/>
                        <a:pt x="4580" y="5647"/>
                        <a:pt x="4601" y="5647"/>
                      </a:cubicBezTo>
                      <a:cubicBezTo>
                        <a:pt x="4780" y="5647"/>
                        <a:pt x="4954" y="5540"/>
                        <a:pt x="5067" y="5400"/>
                      </a:cubicBezTo>
                      <a:cubicBezTo>
                        <a:pt x="5192" y="5244"/>
                        <a:pt x="5262" y="5048"/>
                        <a:pt x="5326" y="4856"/>
                      </a:cubicBezTo>
                      <a:cubicBezTo>
                        <a:pt x="5446" y="4493"/>
                        <a:pt x="5572" y="4133"/>
                        <a:pt x="5694" y="3771"/>
                      </a:cubicBezTo>
                      <a:cubicBezTo>
                        <a:pt x="5800" y="3469"/>
                        <a:pt x="5901" y="3165"/>
                        <a:pt x="5948" y="2847"/>
                      </a:cubicBezTo>
                      <a:cubicBezTo>
                        <a:pt x="6149" y="1606"/>
                        <a:pt x="5552" y="141"/>
                        <a:pt x="4302" y="7"/>
                      </a:cubicBezTo>
                      <a:cubicBezTo>
                        <a:pt x="4257" y="3"/>
                        <a:pt x="4213" y="1"/>
                        <a:pt x="4168" y="1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7148;p57">
                  <a:extLst>
                    <a:ext uri="{FF2B5EF4-FFF2-40B4-BE49-F238E27FC236}">
                      <a16:creationId xmlns:a16="http://schemas.microsoft.com/office/drawing/2014/main" id="{BED7F207-120A-EAE3-7F05-33EC85A2BCFA}"/>
                    </a:ext>
                  </a:extLst>
                </p:cNvPr>
                <p:cNvSpPr/>
                <p:nvPr/>
              </p:nvSpPr>
              <p:spPr>
                <a:xfrm>
                  <a:off x="3867604" y="3093753"/>
                  <a:ext cx="49408" cy="48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5" extrusionOk="0">
                      <a:moveTo>
                        <a:pt x="935" y="0"/>
                      </a:moveTo>
                      <a:cubicBezTo>
                        <a:pt x="913" y="0"/>
                        <a:pt x="890" y="9"/>
                        <a:pt x="874" y="25"/>
                      </a:cubicBezTo>
                      <a:lnTo>
                        <a:pt x="31" y="862"/>
                      </a:lnTo>
                      <a:cubicBezTo>
                        <a:pt x="1" y="893"/>
                        <a:pt x="1" y="949"/>
                        <a:pt x="31" y="980"/>
                      </a:cubicBezTo>
                      <a:cubicBezTo>
                        <a:pt x="48" y="994"/>
                        <a:pt x="70" y="1005"/>
                        <a:pt x="90" y="1005"/>
                      </a:cubicBezTo>
                      <a:cubicBezTo>
                        <a:pt x="112" y="1005"/>
                        <a:pt x="132" y="996"/>
                        <a:pt x="148" y="980"/>
                      </a:cubicBezTo>
                      <a:lnTo>
                        <a:pt x="994" y="143"/>
                      </a:lnTo>
                      <a:cubicBezTo>
                        <a:pt x="1024" y="112"/>
                        <a:pt x="1024" y="56"/>
                        <a:pt x="994" y="25"/>
                      </a:cubicBezTo>
                      <a:cubicBezTo>
                        <a:pt x="978" y="9"/>
                        <a:pt x="957" y="0"/>
                        <a:pt x="93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" name="Google Shape;7149;p57">
                  <a:extLst>
                    <a:ext uri="{FF2B5EF4-FFF2-40B4-BE49-F238E27FC236}">
                      <a16:creationId xmlns:a16="http://schemas.microsoft.com/office/drawing/2014/main" id="{E56E834C-E1C9-7CBE-1F9B-FB0D349FA1E5}"/>
                    </a:ext>
                  </a:extLst>
                </p:cNvPr>
                <p:cNvSpPr/>
                <p:nvPr/>
              </p:nvSpPr>
              <p:spPr>
                <a:xfrm>
                  <a:off x="3808024" y="3050563"/>
                  <a:ext cx="69026" cy="5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" h="1117" extrusionOk="0">
                      <a:moveTo>
                        <a:pt x="1333" y="1"/>
                      </a:moveTo>
                      <a:cubicBezTo>
                        <a:pt x="1320" y="1"/>
                        <a:pt x="1307" y="3"/>
                        <a:pt x="1295" y="9"/>
                      </a:cubicBezTo>
                      <a:cubicBezTo>
                        <a:pt x="824" y="260"/>
                        <a:pt x="400" y="587"/>
                        <a:pt x="31" y="972"/>
                      </a:cubicBezTo>
                      <a:cubicBezTo>
                        <a:pt x="1" y="1008"/>
                        <a:pt x="1" y="1061"/>
                        <a:pt x="37" y="1092"/>
                      </a:cubicBezTo>
                      <a:cubicBezTo>
                        <a:pt x="54" y="1108"/>
                        <a:pt x="73" y="1117"/>
                        <a:pt x="95" y="1117"/>
                      </a:cubicBezTo>
                      <a:cubicBezTo>
                        <a:pt x="115" y="1117"/>
                        <a:pt x="137" y="1106"/>
                        <a:pt x="157" y="1089"/>
                      </a:cubicBezTo>
                      <a:cubicBezTo>
                        <a:pt x="511" y="712"/>
                        <a:pt x="918" y="400"/>
                        <a:pt x="1376" y="160"/>
                      </a:cubicBezTo>
                      <a:cubicBezTo>
                        <a:pt x="1418" y="140"/>
                        <a:pt x="1432" y="87"/>
                        <a:pt x="1409" y="45"/>
                      </a:cubicBezTo>
                      <a:cubicBezTo>
                        <a:pt x="1396" y="16"/>
                        <a:pt x="1364" y="1"/>
                        <a:pt x="1333" y="1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7150;p57">
                  <a:extLst>
                    <a:ext uri="{FF2B5EF4-FFF2-40B4-BE49-F238E27FC236}">
                      <a16:creationId xmlns:a16="http://schemas.microsoft.com/office/drawing/2014/main" id="{9C7B8BF8-7604-CF21-3F13-635F01D95395}"/>
                    </a:ext>
                  </a:extLst>
                </p:cNvPr>
                <p:cNvSpPr/>
                <p:nvPr/>
              </p:nvSpPr>
              <p:spPr>
                <a:xfrm>
                  <a:off x="3799974" y="3010313"/>
                  <a:ext cx="66086" cy="40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1" h="831" extrusionOk="0">
                      <a:moveTo>
                        <a:pt x="1275" y="0"/>
                      </a:moveTo>
                      <a:cubicBezTo>
                        <a:pt x="1266" y="0"/>
                        <a:pt x="1258" y="2"/>
                        <a:pt x="1250" y="4"/>
                      </a:cubicBezTo>
                      <a:cubicBezTo>
                        <a:pt x="809" y="158"/>
                        <a:pt x="405" y="384"/>
                        <a:pt x="42" y="682"/>
                      </a:cubicBezTo>
                      <a:cubicBezTo>
                        <a:pt x="3" y="710"/>
                        <a:pt x="0" y="766"/>
                        <a:pt x="28" y="800"/>
                      </a:cubicBezTo>
                      <a:cubicBezTo>
                        <a:pt x="45" y="822"/>
                        <a:pt x="70" y="830"/>
                        <a:pt x="95" y="830"/>
                      </a:cubicBezTo>
                      <a:cubicBezTo>
                        <a:pt x="115" y="830"/>
                        <a:pt x="134" y="827"/>
                        <a:pt x="148" y="814"/>
                      </a:cubicBezTo>
                      <a:cubicBezTo>
                        <a:pt x="491" y="532"/>
                        <a:pt x="882" y="311"/>
                        <a:pt x="1306" y="166"/>
                      </a:cubicBezTo>
                      <a:cubicBezTo>
                        <a:pt x="1351" y="152"/>
                        <a:pt x="1370" y="99"/>
                        <a:pt x="1356" y="57"/>
                      </a:cubicBezTo>
                      <a:cubicBezTo>
                        <a:pt x="1345" y="22"/>
                        <a:pt x="1309" y="0"/>
                        <a:pt x="127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" name="Google Shape;7151;p57">
                  <a:extLst>
                    <a:ext uri="{FF2B5EF4-FFF2-40B4-BE49-F238E27FC236}">
                      <a16:creationId xmlns:a16="http://schemas.microsoft.com/office/drawing/2014/main" id="{A6CCB913-09C4-597C-80B1-3DFC238CA6FA}"/>
                    </a:ext>
                  </a:extLst>
                </p:cNvPr>
                <p:cNvSpPr/>
                <p:nvPr/>
              </p:nvSpPr>
              <p:spPr>
                <a:xfrm>
                  <a:off x="3865868" y="3117276"/>
                  <a:ext cx="112456" cy="8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3" h="1666" extrusionOk="0">
                      <a:moveTo>
                        <a:pt x="2333" y="1"/>
                      </a:moveTo>
                      <a:lnTo>
                        <a:pt x="2333" y="1"/>
                      </a:lnTo>
                      <a:cubicBezTo>
                        <a:pt x="1942" y="81"/>
                        <a:pt x="1643" y="383"/>
                        <a:pt x="1320" y="620"/>
                      </a:cubicBezTo>
                      <a:cubicBezTo>
                        <a:pt x="932" y="899"/>
                        <a:pt x="475" y="1086"/>
                        <a:pt x="0" y="1169"/>
                      </a:cubicBezTo>
                      <a:cubicBezTo>
                        <a:pt x="23" y="1368"/>
                        <a:pt x="126" y="1566"/>
                        <a:pt x="310" y="1635"/>
                      </a:cubicBezTo>
                      <a:cubicBezTo>
                        <a:pt x="364" y="1657"/>
                        <a:pt x="419" y="1666"/>
                        <a:pt x="475" y="1666"/>
                      </a:cubicBezTo>
                      <a:cubicBezTo>
                        <a:pt x="674" y="1666"/>
                        <a:pt x="877" y="1545"/>
                        <a:pt x="1041" y="1421"/>
                      </a:cubicBezTo>
                      <a:cubicBezTo>
                        <a:pt x="1535" y="1044"/>
                        <a:pt x="1970" y="589"/>
                        <a:pt x="2327" y="81"/>
                      </a:cubicBezTo>
                      <a:cubicBezTo>
                        <a:pt x="2330" y="87"/>
                        <a:pt x="2330" y="90"/>
                        <a:pt x="2330" y="95"/>
                      </a:cubicBezTo>
                      <a:cubicBezTo>
                        <a:pt x="2333" y="62"/>
                        <a:pt x="2333" y="31"/>
                        <a:pt x="2333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7152;p57">
                  <a:extLst>
                    <a:ext uri="{FF2B5EF4-FFF2-40B4-BE49-F238E27FC236}">
                      <a16:creationId xmlns:a16="http://schemas.microsoft.com/office/drawing/2014/main" id="{DD7B6E6C-4C7A-89E8-0173-199FD2D11C6E}"/>
                    </a:ext>
                  </a:extLst>
                </p:cNvPr>
                <p:cNvSpPr/>
                <p:nvPr/>
              </p:nvSpPr>
              <p:spPr>
                <a:xfrm>
                  <a:off x="3952056" y="2891974"/>
                  <a:ext cx="130773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3" h="5647" extrusionOk="0">
                      <a:moveTo>
                        <a:pt x="728" y="0"/>
                      </a:moveTo>
                      <a:cubicBezTo>
                        <a:pt x="480" y="0"/>
                        <a:pt x="236" y="67"/>
                        <a:pt x="1" y="166"/>
                      </a:cubicBezTo>
                      <a:cubicBezTo>
                        <a:pt x="399" y="883"/>
                        <a:pt x="846" y="1572"/>
                        <a:pt x="1342" y="2225"/>
                      </a:cubicBezTo>
                      <a:cubicBezTo>
                        <a:pt x="1535" y="2473"/>
                        <a:pt x="1739" y="2727"/>
                        <a:pt x="1800" y="3034"/>
                      </a:cubicBezTo>
                      <a:cubicBezTo>
                        <a:pt x="1850" y="3271"/>
                        <a:pt x="1811" y="3520"/>
                        <a:pt x="1758" y="3754"/>
                      </a:cubicBezTo>
                      <a:cubicBezTo>
                        <a:pt x="1607" y="4410"/>
                        <a:pt x="1340" y="5034"/>
                        <a:pt x="977" y="5598"/>
                      </a:cubicBezTo>
                      <a:cubicBezTo>
                        <a:pt x="1019" y="5620"/>
                        <a:pt x="1061" y="5634"/>
                        <a:pt x="1114" y="5643"/>
                      </a:cubicBezTo>
                      <a:cubicBezTo>
                        <a:pt x="1134" y="5645"/>
                        <a:pt x="1154" y="5647"/>
                        <a:pt x="1174" y="5647"/>
                      </a:cubicBezTo>
                      <a:cubicBezTo>
                        <a:pt x="1352" y="5647"/>
                        <a:pt x="1528" y="5540"/>
                        <a:pt x="1641" y="5400"/>
                      </a:cubicBezTo>
                      <a:cubicBezTo>
                        <a:pt x="1766" y="5244"/>
                        <a:pt x="1836" y="5048"/>
                        <a:pt x="1898" y="4856"/>
                      </a:cubicBezTo>
                      <a:cubicBezTo>
                        <a:pt x="2020" y="4493"/>
                        <a:pt x="2146" y="4133"/>
                        <a:pt x="2269" y="3771"/>
                      </a:cubicBezTo>
                      <a:cubicBezTo>
                        <a:pt x="2372" y="3469"/>
                        <a:pt x="2475" y="3165"/>
                        <a:pt x="2522" y="2847"/>
                      </a:cubicBezTo>
                      <a:cubicBezTo>
                        <a:pt x="2712" y="1606"/>
                        <a:pt x="2115" y="141"/>
                        <a:pt x="865" y="7"/>
                      </a:cubicBezTo>
                      <a:cubicBezTo>
                        <a:pt x="819" y="2"/>
                        <a:pt x="774" y="0"/>
                        <a:pt x="728" y="0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7153;p57">
                  <a:extLst>
                    <a:ext uri="{FF2B5EF4-FFF2-40B4-BE49-F238E27FC236}">
                      <a16:creationId xmlns:a16="http://schemas.microsoft.com/office/drawing/2014/main" id="{75E92EB0-FE7B-9A2A-9C2E-16CDF4D95E3D}"/>
                    </a:ext>
                  </a:extLst>
                </p:cNvPr>
                <p:cNvSpPr/>
                <p:nvPr/>
              </p:nvSpPr>
              <p:spPr>
                <a:xfrm>
                  <a:off x="3952586" y="2335080"/>
                  <a:ext cx="662206" cy="7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38" h="15254" extrusionOk="0">
                      <a:moveTo>
                        <a:pt x="12600" y="1"/>
                      </a:moveTo>
                      <a:cubicBezTo>
                        <a:pt x="12068" y="1"/>
                        <a:pt x="11501" y="497"/>
                        <a:pt x="11121" y="811"/>
                      </a:cubicBezTo>
                      <a:cubicBezTo>
                        <a:pt x="7424" y="3849"/>
                        <a:pt x="3812" y="6996"/>
                        <a:pt x="291" y="10243"/>
                      </a:cubicBezTo>
                      <a:cubicBezTo>
                        <a:pt x="151" y="10372"/>
                        <a:pt x="1" y="10525"/>
                        <a:pt x="3" y="10715"/>
                      </a:cubicBezTo>
                      <a:cubicBezTo>
                        <a:pt x="9" y="10821"/>
                        <a:pt x="59" y="10919"/>
                        <a:pt x="109" y="11013"/>
                      </a:cubicBezTo>
                      <a:cubicBezTo>
                        <a:pt x="868" y="12406"/>
                        <a:pt x="1753" y="13734"/>
                        <a:pt x="2749" y="14969"/>
                      </a:cubicBezTo>
                      <a:cubicBezTo>
                        <a:pt x="2843" y="15084"/>
                        <a:pt x="2947" y="15209"/>
                        <a:pt x="3095" y="15243"/>
                      </a:cubicBezTo>
                      <a:cubicBezTo>
                        <a:pt x="3124" y="15250"/>
                        <a:pt x="3154" y="15253"/>
                        <a:pt x="3183" y="15253"/>
                      </a:cubicBezTo>
                      <a:cubicBezTo>
                        <a:pt x="3337" y="15253"/>
                        <a:pt x="3485" y="15165"/>
                        <a:pt x="3616" y="15078"/>
                      </a:cubicBezTo>
                      <a:cubicBezTo>
                        <a:pt x="5985" y="13527"/>
                        <a:pt x="8161" y="11683"/>
                        <a:pt x="10075" y="9599"/>
                      </a:cubicBezTo>
                      <a:cubicBezTo>
                        <a:pt x="11902" y="7613"/>
                        <a:pt x="13559" y="5244"/>
                        <a:pt x="13701" y="2549"/>
                      </a:cubicBezTo>
                      <a:cubicBezTo>
                        <a:pt x="13738" y="1866"/>
                        <a:pt x="13693" y="638"/>
                        <a:pt x="13085" y="170"/>
                      </a:cubicBezTo>
                      <a:cubicBezTo>
                        <a:pt x="12931" y="50"/>
                        <a:pt x="12767" y="1"/>
                        <a:pt x="126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7154;p57">
                  <a:extLst>
                    <a:ext uri="{FF2B5EF4-FFF2-40B4-BE49-F238E27FC236}">
                      <a16:creationId xmlns:a16="http://schemas.microsoft.com/office/drawing/2014/main" id="{198FCF58-09ED-FB36-A056-2E17B66674D6}"/>
                    </a:ext>
                  </a:extLst>
                </p:cNvPr>
                <p:cNvSpPr/>
                <p:nvPr/>
              </p:nvSpPr>
              <p:spPr>
                <a:xfrm>
                  <a:off x="3952731" y="2691544"/>
                  <a:ext cx="237108" cy="378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9" h="7856" extrusionOk="0">
                      <a:moveTo>
                        <a:pt x="3432" y="0"/>
                      </a:moveTo>
                      <a:lnTo>
                        <a:pt x="3432" y="0"/>
                      </a:lnTo>
                      <a:cubicBezTo>
                        <a:pt x="2375" y="940"/>
                        <a:pt x="1328" y="1889"/>
                        <a:pt x="291" y="2846"/>
                      </a:cubicBezTo>
                      <a:cubicBezTo>
                        <a:pt x="151" y="2974"/>
                        <a:pt x="0" y="3127"/>
                        <a:pt x="6" y="3314"/>
                      </a:cubicBezTo>
                      <a:cubicBezTo>
                        <a:pt x="9" y="3423"/>
                        <a:pt x="62" y="3521"/>
                        <a:pt x="109" y="3616"/>
                      </a:cubicBezTo>
                      <a:cubicBezTo>
                        <a:pt x="871" y="5008"/>
                        <a:pt x="1752" y="6336"/>
                        <a:pt x="2748" y="7569"/>
                      </a:cubicBezTo>
                      <a:cubicBezTo>
                        <a:pt x="2843" y="7686"/>
                        <a:pt x="2949" y="7812"/>
                        <a:pt x="3094" y="7845"/>
                      </a:cubicBezTo>
                      <a:cubicBezTo>
                        <a:pt x="3124" y="7852"/>
                        <a:pt x="3154" y="7855"/>
                        <a:pt x="3183" y="7855"/>
                      </a:cubicBezTo>
                      <a:cubicBezTo>
                        <a:pt x="3336" y="7855"/>
                        <a:pt x="3485" y="7767"/>
                        <a:pt x="3619" y="7680"/>
                      </a:cubicBezTo>
                      <a:cubicBezTo>
                        <a:pt x="4060" y="7393"/>
                        <a:pt x="4492" y="7089"/>
                        <a:pt x="4919" y="6779"/>
                      </a:cubicBezTo>
                      <a:cubicBezTo>
                        <a:pt x="4475" y="6439"/>
                        <a:pt x="4177" y="5914"/>
                        <a:pt x="3954" y="5390"/>
                      </a:cubicBezTo>
                      <a:cubicBezTo>
                        <a:pt x="3234" y="3702"/>
                        <a:pt x="3064" y="1794"/>
                        <a:pt x="343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7155;p57">
                  <a:extLst>
                    <a:ext uri="{FF2B5EF4-FFF2-40B4-BE49-F238E27FC236}">
                      <a16:creationId xmlns:a16="http://schemas.microsoft.com/office/drawing/2014/main" id="{83E48498-ED01-3703-5CF9-91C0C66575BF}"/>
                    </a:ext>
                  </a:extLst>
                </p:cNvPr>
                <p:cNvSpPr/>
                <p:nvPr/>
              </p:nvSpPr>
              <p:spPr>
                <a:xfrm>
                  <a:off x="3952586" y="2779612"/>
                  <a:ext cx="233782" cy="290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0" h="6029" extrusionOk="0">
                      <a:moveTo>
                        <a:pt x="1404" y="0"/>
                      </a:moveTo>
                      <a:cubicBezTo>
                        <a:pt x="1030" y="338"/>
                        <a:pt x="659" y="676"/>
                        <a:pt x="291" y="1019"/>
                      </a:cubicBezTo>
                      <a:cubicBezTo>
                        <a:pt x="151" y="1147"/>
                        <a:pt x="1" y="1300"/>
                        <a:pt x="3" y="1487"/>
                      </a:cubicBezTo>
                      <a:cubicBezTo>
                        <a:pt x="9" y="1596"/>
                        <a:pt x="59" y="1694"/>
                        <a:pt x="109" y="1789"/>
                      </a:cubicBezTo>
                      <a:cubicBezTo>
                        <a:pt x="868" y="3181"/>
                        <a:pt x="1753" y="4509"/>
                        <a:pt x="2749" y="5742"/>
                      </a:cubicBezTo>
                      <a:cubicBezTo>
                        <a:pt x="2843" y="5859"/>
                        <a:pt x="2947" y="5985"/>
                        <a:pt x="3095" y="6018"/>
                      </a:cubicBezTo>
                      <a:cubicBezTo>
                        <a:pt x="3124" y="6025"/>
                        <a:pt x="3154" y="6028"/>
                        <a:pt x="3183" y="6028"/>
                      </a:cubicBezTo>
                      <a:cubicBezTo>
                        <a:pt x="3337" y="6028"/>
                        <a:pt x="3485" y="5940"/>
                        <a:pt x="3616" y="5853"/>
                      </a:cubicBezTo>
                      <a:cubicBezTo>
                        <a:pt x="4032" y="5580"/>
                        <a:pt x="4439" y="5295"/>
                        <a:pt x="4849" y="5003"/>
                      </a:cubicBezTo>
                      <a:cubicBezTo>
                        <a:pt x="3979" y="4453"/>
                        <a:pt x="3279" y="3647"/>
                        <a:pt x="2732" y="2768"/>
                      </a:cubicBezTo>
                      <a:cubicBezTo>
                        <a:pt x="2191" y="1900"/>
                        <a:pt x="1786" y="952"/>
                        <a:pt x="140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7156;p57">
                  <a:extLst>
                    <a:ext uri="{FF2B5EF4-FFF2-40B4-BE49-F238E27FC236}">
                      <a16:creationId xmlns:a16="http://schemas.microsoft.com/office/drawing/2014/main" id="{1208D43C-0E54-5312-D5D7-3ACBACA0A214}"/>
                    </a:ext>
                  </a:extLst>
                </p:cNvPr>
                <p:cNvSpPr/>
                <p:nvPr/>
              </p:nvSpPr>
              <p:spPr>
                <a:xfrm>
                  <a:off x="3986907" y="2779612"/>
                  <a:ext cx="199462" cy="27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8" h="5748" extrusionOk="0">
                      <a:moveTo>
                        <a:pt x="692" y="0"/>
                      </a:moveTo>
                      <a:cubicBezTo>
                        <a:pt x="460" y="210"/>
                        <a:pt x="232" y="422"/>
                        <a:pt x="0" y="631"/>
                      </a:cubicBezTo>
                      <a:cubicBezTo>
                        <a:pt x="770" y="2497"/>
                        <a:pt x="1724" y="4288"/>
                        <a:pt x="3066" y="5747"/>
                      </a:cubicBezTo>
                      <a:cubicBezTo>
                        <a:pt x="3429" y="5505"/>
                        <a:pt x="3783" y="5254"/>
                        <a:pt x="4137" y="5000"/>
                      </a:cubicBezTo>
                      <a:cubicBezTo>
                        <a:pt x="3267" y="4453"/>
                        <a:pt x="2567" y="3647"/>
                        <a:pt x="2020" y="2768"/>
                      </a:cubicBezTo>
                      <a:cubicBezTo>
                        <a:pt x="1479" y="1900"/>
                        <a:pt x="1074" y="952"/>
                        <a:pt x="69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7157;p57">
                  <a:extLst>
                    <a:ext uri="{FF2B5EF4-FFF2-40B4-BE49-F238E27FC236}">
                      <a16:creationId xmlns:a16="http://schemas.microsoft.com/office/drawing/2014/main" id="{F7D16D1A-D95F-8678-6CEC-17EE6FC717D4}"/>
                    </a:ext>
                  </a:extLst>
                </p:cNvPr>
                <p:cNvSpPr/>
                <p:nvPr/>
              </p:nvSpPr>
              <p:spPr>
                <a:xfrm>
                  <a:off x="4225032" y="1613042"/>
                  <a:ext cx="887986" cy="808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22" h="16764" extrusionOk="0">
                      <a:moveTo>
                        <a:pt x="10878" y="0"/>
                      </a:moveTo>
                      <a:cubicBezTo>
                        <a:pt x="8660" y="840"/>
                        <a:pt x="5631" y="1668"/>
                        <a:pt x="3884" y="3270"/>
                      </a:cubicBezTo>
                      <a:cubicBezTo>
                        <a:pt x="2846" y="4227"/>
                        <a:pt x="2037" y="5404"/>
                        <a:pt x="1382" y="6654"/>
                      </a:cubicBezTo>
                      <a:cubicBezTo>
                        <a:pt x="592" y="8160"/>
                        <a:pt x="1" y="9865"/>
                        <a:pt x="285" y="11541"/>
                      </a:cubicBezTo>
                      <a:cubicBezTo>
                        <a:pt x="347" y="11921"/>
                        <a:pt x="456" y="12297"/>
                        <a:pt x="640" y="12638"/>
                      </a:cubicBezTo>
                      <a:cubicBezTo>
                        <a:pt x="852" y="13031"/>
                        <a:pt x="1156" y="13366"/>
                        <a:pt x="1477" y="13676"/>
                      </a:cubicBezTo>
                      <a:cubicBezTo>
                        <a:pt x="3209" y="15358"/>
                        <a:pt x="5508" y="16437"/>
                        <a:pt x="7907" y="16700"/>
                      </a:cubicBezTo>
                      <a:cubicBezTo>
                        <a:pt x="8295" y="16742"/>
                        <a:pt x="8685" y="16763"/>
                        <a:pt x="9074" y="16763"/>
                      </a:cubicBezTo>
                      <a:cubicBezTo>
                        <a:pt x="11097" y="16763"/>
                        <a:pt x="13118" y="16199"/>
                        <a:pt x="14840" y="15135"/>
                      </a:cubicBezTo>
                      <a:cubicBezTo>
                        <a:pt x="15420" y="14778"/>
                        <a:pt x="15967" y="14362"/>
                        <a:pt x="16410" y="13846"/>
                      </a:cubicBezTo>
                      <a:cubicBezTo>
                        <a:pt x="16806" y="13383"/>
                        <a:pt x="17108" y="12847"/>
                        <a:pt x="17376" y="12297"/>
                      </a:cubicBezTo>
                      <a:cubicBezTo>
                        <a:pt x="17847" y="11329"/>
                        <a:pt x="18218" y="10294"/>
                        <a:pt x="18321" y="9215"/>
                      </a:cubicBezTo>
                      <a:cubicBezTo>
                        <a:pt x="18422" y="8138"/>
                        <a:pt x="18238" y="7016"/>
                        <a:pt x="17666" y="6099"/>
                      </a:cubicBezTo>
                      <a:cubicBezTo>
                        <a:pt x="17125" y="5231"/>
                        <a:pt x="16028" y="4874"/>
                        <a:pt x="15283" y="4171"/>
                      </a:cubicBezTo>
                      <a:cubicBezTo>
                        <a:pt x="13813" y="2779"/>
                        <a:pt x="12346" y="1387"/>
                        <a:pt x="10878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7158;p57">
                  <a:extLst>
                    <a:ext uri="{FF2B5EF4-FFF2-40B4-BE49-F238E27FC236}">
                      <a16:creationId xmlns:a16="http://schemas.microsoft.com/office/drawing/2014/main" id="{3A57D226-93B3-9796-9407-E991A348BA39}"/>
                    </a:ext>
                  </a:extLst>
                </p:cNvPr>
                <p:cNvSpPr/>
                <p:nvPr/>
              </p:nvSpPr>
              <p:spPr>
                <a:xfrm>
                  <a:off x="4225321" y="1613139"/>
                  <a:ext cx="885576" cy="80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72" h="16770" extrusionOk="0">
                      <a:moveTo>
                        <a:pt x="10872" y="1"/>
                      </a:moveTo>
                      <a:cubicBezTo>
                        <a:pt x="8654" y="841"/>
                        <a:pt x="5625" y="1669"/>
                        <a:pt x="3881" y="3279"/>
                      </a:cubicBezTo>
                      <a:cubicBezTo>
                        <a:pt x="2846" y="4233"/>
                        <a:pt x="2037" y="5416"/>
                        <a:pt x="1381" y="6660"/>
                      </a:cubicBezTo>
                      <a:cubicBezTo>
                        <a:pt x="589" y="8167"/>
                        <a:pt x="0" y="9871"/>
                        <a:pt x="282" y="11551"/>
                      </a:cubicBezTo>
                      <a:cubicBezTo>
                        <a:pt x="344" y="11930"/>
                        <a:pt x="452" y="12307"/>
                        <a:pt x="636" y="12644"/>
                      </a:cubicBezTo>
                      <a:cubicBezTo>
                        <a:pt x="846" y="13038"/>
                        <a:pt x="1153" y="13372"/>
                        <a:pt x="1473" y="13685"/>
                      </a:cubicBezTo>
                      <a:cubicBezTo>
                        <a:pt x="3203" y="15364"/>
                        <a:pt x="5505" y="16447"/>
                        <a:pt x="7904" y="16706"/>
                      </a:cubicBezTo>
                      <a:cubicBezTo>
                        <a:pt x="8291" y="16748"/>
                        <a:pt x="8679" y="16769"/>
                        <a:pt x="9068" y="16769"/>
                      </a:cubicBezTo>
                      <a:cubicBezTo>
                        <a:pt x="11091" y="16769"/>
                        <a:pt x="13114" y="16203"/>
                        <a:pt x="14836" y="15141"/>
                      </a:cubicBezTo>
                      <a:cubicBezTo>
                        <a:pt x="15417" y="14781"/>
                        <a:pt x="15964" y="14371"/>
                        <a:pt x="16407" y="13855"/>
                      </a:cubicBezTo>
                      <a:cubicBezTo>
                        <a:pt x="16803" y="13392"/>
                        <a:pt x="17107" y="12853"/>
                        <a:pt x="17372" y="12307"/>
                      </a:cubicBezTo>
                      <a:cubicBezTo>
                        <a:pt x="17844" y="11333"/>
                        <a:pt x="18218" y="10298"/>
                        <a:pt x="18318" y="9224"/>
                      </a:cubicBezTo>
                      <a:cubicBezTo>
                        <a:pt x="18371" y="8671"/>
                        <a:pt x="18346" y="8108"/>
                        <a:pt x="18234" y="7564"/>
                      </a:cubicBezTo>
                      <a:cubicBezTo>
                        <a:pt x="18003" y="8593"/>
                        <a:pt x="17696" y="9603"/>
                        <a:pt x="17230" y="10557"/>
                      </a:cubicBezTo>
                      <a:cubicBezTo>
                        <a:pt x="15636" y="13792"/>
                        <a:pt x="12102" y="15961"/>
                        <a:pt x="8505" y="15961"/>
                      </a:cubicBezTo>
                      <a:cubicBezTo>
                        <a:pt x="8358" y="15961"/>
                        <a:pt x="8210" y="15957"/>
                        <a:pt x="8063" y="15950"/>
                      </a:cubicBezTo>
                      <a:cubicBezTo>
                        <a:pt x="7455" y="15922"/>
                        <a:pt x="6830" y="15827"/>
                        <a:pt x="6311" y="15515"/>
                      </a:cubicBezTo>
                      <a:cubicBezTo>
                        <a:pt x="5792" y="15200"/>
                        <a:pt x="5390" y="14625"/>
                        <a:pt x="5435" y="14022"/>
                      </a:cubicBezTo>
                      <a:cubicBezTo>
                        <a:pt x="5496" y="13205"/>
                        <a:pt x="6277" y="12653"/>
                        <a:pt x="6634" y="11916"/>
                      </a:cubicBezTo>
                      <a:cubicBezTo>
                        <a:pt x="6838" y="11503"/>
                        <a:pt x="6905" y="11040"/>
                        <a:pt x="7089" y="10622"/>
                      </a:cubicBezTo>
                      <a:cubicBezTo>
                        <a:pt x="7271" y="10206"/>
                        <a:pt x="7563" y="9852"/>
                        <a:pt x="7854" y="9503"/>
                      </a:cubicBezTo>
                      <a:cubicBezTo>
                        <a:pt x="9765" y="7198"/>
                        <a:pt x="11737" y="4942"/>
                        <a:pt x="13768" y="2740"/>
                      </a:cubicBezTo>
                      <a:cubicBezTo>
                        <a:pt x="12800" y="1828"/>
                        <a:pt x="11835" y="913"/>
                        <a:pt x="10872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7159;p57">
                  <a:extLst>
                    <a:ext uri="{FF2B5EF4-FFF2-40B4-BE49-F238E27FC236}">
                      <a16:creationId xmlns:a16="http://schemas.microsoft.com/office/drawing/2014/main" id="{DFD5422C-22AC-75BC-B3BE-999693A91D8D}"/>
                    </a:ext>
                  </a:extLst>
                </p:cNvPr>
                <p:cNvSpPr/>
                <p:nvPr/>
              </p:nvSpPr>
              <p:spPr>
                <a:xfrm>
                  <a:off x="4713862" y="1931666"/>
                  <a:ext cx="155357" cy="120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3" h="2505" extrusionOk="0">
                      <a:moveTo>
                        <a:pt x="185" y="0"/>
                      </a:moveTo>
                      <a:cubicBezTo>
                        <a:pt x="141" y="0"/>
                        <a:pt x="97" y="18"/>
                        <a:pt x="65" y="52"/>
                      </a:cubicBezTo>
                      <a:cubicBezTo>
                        <a:pt x="1" y="119"/>
                        <a:pt x="6" y="228"/>
                        <a:pt x="70" y="289"/>
                      </a:cubicBezTo>
                      <a:lnTo>
                        <a:pt x="1326" y="1469"/>
                      </a:lnTo>
                      <a:cubicBezTo>
                        <a:pt x="1467" y="1601"/>
                        <a:pt x="1737" y="1852"/>
                        <a:pt x="2055" y="1852"/>
                      </a:cubicBezTo>
                      <a:cubicBezTo>
                        <a:pt x="2102" y="1852"/>
                        <a:pt x="2150" y="1847"/>
                        <a:pt x="2199" y="1835"/>
                      </a:cubicBezTo>
                      <a:cubicBezTo>
                        <a:pt x="2419" y="1782"/>
                        <a:pt x="2565" y="1612"/>
                        <a:pt x="2665" y="1447"/>
                      </a:cubicBezTo>
                      <a:cubicBezTo>
                        <a:pt x="2802" y="1698"/>
                        <a:pt x="2830" y="2013"/>
                        <a:pt x="2729" y="2278"/>
                      </a:cubicBezTo>
                      <a:cubicBezTo>
                        <a:pt x="2693" y="2362"/>
                        <a:pt x="2740" y="2462"/>
                        <a:pt x="2827" y="2493"/>
                      </a:cubicBezTo>
                      <a:cubicBezTo>
                        <a:pt x="2846" y="2501"/>
                        <a:pt x="2866" y="2504"/>
                        <a:pt x="2885" y="2504"/>
                      </a:cubicBezTo>
                      <a:cubicBezTo>
                        <a:pt x="2952" y="2504"/>
                        <a:pt x="3019" y="2462"/>
                        <a:pt x="3047" y="2401"/>
                      </a:cubicBezTo>
                      <a:cubicBezTo>
                        <a:pt x="3223" y="1932"/>
                        <a:pt x="3109" y="1374"/>
                        <a:pt x="2763" y="1012"/>
                      </a:cubicBezTo>
                      <a:cubicBezTo>
                        <a:pt x="2732" y="979"/>
                        <a:pt x="2687" y="960"/>
                        <a:pt x="2640" y="960"/>
                      </a:cubicBezTo>
                      <a:cubicBezTo>
                        <a:pt x="2632" y="960"/>
                        <a:pt x="2623" y="960"/>
                        <a:pt x="2615" y="962"/>
                      </a:cubicBezTo>
                      <a:cubicBezTo>
                        <a:pt x="2559" y="973"/>
                        <a:pt x="2511" y="1009"/>
                        <a:pt x="2489" y="1059"/>
                      </a:cubicBezTo>
                      <a:cubicBezTo>
                        <a:pt x="2397" y="1254"/>
                        <a:pt x="2288" y="1469"/>
                        <a:pt x="2118" y="1511"/>
                      </a:cubicBezTo>
                      <a:cubicBezTo>
                        <a:pt x="2099" y="1516"/>
                        <a:pt x="2079" y="1518"/>
                        <a:pt x="2059" y="1518"/>
                      </a:cubicBezTo>
                      <a:cubicBezTo>
                        <a:pt x="1894" y="1518"/>
                        <a:pt x="1717" y="1371"/>
                        <a:pt x="1557" y="1224"/>
                      </a:cubicBezTo>
                      <a:lnTo>
                        <a:pt x="302" y="46"/>
                      </a:lnTo>
                      <a:cubicBezTo>
                        <a:pt x="270" y="15"/>
                        <a:pt x="227" y="0"/>
                        <a:pt x="185" y="0"/>
                      </a:cubicBezTo>
                      <a:close/>
                    </a:path>
                  </a:pathLst>
                </a:custGeom>
                <a:solidFill>
                  <a:srgbClr val="91585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7160;p57">
                  <a:extLst>
                    <a:ext uri="{FF2B5EF4-FFF2-40B4-BE49-F238E27FC236}">
                      <a16:creationId xmlns:a16="http://schemas.microsoft.com/office/drawing/2014/main" id="{E2CDC796-FB8C-E2F9-C1E6-182CA2F8B37E}"/>
                    </a:ext>
                  </a:extLst>
                </p:cNvPr>
                <p:cNvSpPr/>
                <p:nvPr/>
              </p:nvSpPr>
              <p:spPr>
                <a:xfrm>
                  <a:off x="4787565" y="2076035"/>
                  <a:ext cx="130629" cy="7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1499" extrusionOk="0">
                      <a:moveTo>
                        <a:pt x="2519" y="1"/>
                      </a:moveTo>
                      <a:cubicBezTo>
                        <a:pt x="2463" y="1"/>
                        <a:pt x="2409" y="28"/>
                        <a:pt x="2375" y="78"/>
                      </a:cubicBezTo>
                      <a:cubicBezTo>
                        <a:pt x="1952" y="741"/>
                        <a:pt x="1169" y="1158"/>
                        <a:pt x="386" y="1158"/>
                      </a:cubicBezTo>
                      <a:cubicBezTo>
                        <a:pt x="321" y="1158"/>
                        <a:pt x="257" y="1155"/>
                        <a:pt x="193" y="1150"/>
                      </a:cubicBezTo>
                      <a:cubicBezTo>
                        <a:pt x="188" y="1149"/>
                        <a:pt x="182" y="1149"/>
                        <a:pt x="177" y="1149"/>
                      </a:cubicBezTo>
                      <a:cubicBezTo>
                        <a:pt x="89" y="1149"/>
                        <a:pt x="17" y="1214"/>
                        <a:pt x="6" y="1303"/>
                      </a:cubicBezTo>
                      <a:cubicBezTo>
                        <a:pt x="0" y="1395"/>
                        <a:pt x="67" y="1476"/>
                        <a:pt x="160" y="1487"/>
                      </a:cubicBezTo>
                      <a:cubicBezTo>
                        <a:pt x="238" y="1493"/>
                        <a:pt x="313" y="1498"/>
                        <a:pt x="388" y="1498"/>
                      </a:cubicBezTo>
                      <a:cubicBezTo>
                        <a:pt x="1287" y="1498"/>
                        <a:pt x="2177" y="1019"/>
                        <a:pt x="2662" y="260"/>
                      </a:cubicBezTo>
                      <a:cubicBezTo>
                        <a:pt x="2709" y="179"/>
                        <a:pt x="2684" y="78"/>
                        <a:pt x="2609" y="25"/>
                      </a:cubicBezTo>
                      <a:cubicBezTo>
                        <a:pt x="2580" y="9"/>
                        <a:pt x="2549" y="1"/>
                        <a:pt x="2519" y="1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7161;p57">
                  <a:extLst>
                    <a:ext uri="{FF2B5EF4-FFF2-40B4-BE49-F238E27FC236}">
                      <a16:creationId xmlns:a16="http://schemas.microsoft.com/office/drawing/2014/main" id="{E0AFAB70-700D-D4B7-DB3C-E3724F714027}"/>
                    </a:ext>
                  </a:extLst>
                </p:cNvPr>
                <p:cNvSpPr/>
                <p:nvPr/>
              </p:nvSpPr>
              <p:spPr>
                <a:xfrm rot="964708">
                  <a:off x="4804918" y="1813809"/>
                  <a:ext cx="31091" cy="84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1755" extrusionOk="0">
                      <a:moveTo>
                        <a:pt x="645" y="0"/>
                      </a:moveTo>
                      <a:lnTo>
                        <a:pt x="645" y="0"/>
                      </a:lnTo>
                      <a:cubicBezTo>
                        <a:pt x="455" y="39"/>
                        <a:pt x="313" y="176"/>
                        <a:pt x="215" y="318"/>
                      </a:cubicBezTo>
                      <a:cubicBezTo>
                        <a:pt x="118" y="466"/>
                        <a:pt x="56" y="628"/>
                        <a:pt x="28" y="795"/>
                      </a:cubicBezTo>
                      <a:cubicBezTo>
                        <a:pt x="0" y="963"/>
                        <a:pt x="6" y="1138"/>
                        <a:pt x="48" y="1306"/>
                      </a:cubicBezTo>
                      <a:cubicBezTo>
                        <a:pt x="90" y="1473"/>
                        <a:pt x="171" y="1643"/>
                        <a:pt x="324" y="1755"/>
                      </a:cubicBezTo>
                      <a:cubicBezTo>
                        <a:pt x="371" y="1574"/>
                        <a:pt x="410" y="1437"/>
                        <a:pt x="441" y="1292"/>
                      </a:cubicBezTo>
                      <a:cubicBezTo>
                        <a:pt x="475" y="1150"/>
                        <a:pt x="503" y="1013"/>
                        <a:pt x="525" y="876"/>
                      </a:cubicBezTo>
                      <a:cubicBezTo>
                        <a:pt x="550" y="739"/>
                        <a:pt x="567" y="606"/>
                        <a:pt x="586" y="466"/>
                      </a:cubicBezTo>
                      <a:cubicBezTo>
                        <a:pt x="603" y="321"/>
                        <a:pt x="614" y="187"/>
                        <a:pt x="645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7162;p57">
                  <a:extLst>
                    <a:ext uri="{FF2B5EF4-FFF2-40B4-BE49-F238E27FC236}">
                      <a16:creationId xmlns:a16="http://schemas.microsoft.com/office/drawing/2014/main" id="{B2FE672F-B85D-2DD6-8772-EE8C616A5543}"/>
                    </a:ext>
                  </a:extLst>
                </p:cNvPr>
                <p:cNvSpPr/>
                <p:nvPr/>
              </p:nvSpPr>
              <p:spPr>
                <a:xfrm rot="-1162199">
                  <a:off x="4586123" y="2041137"/>
                  <a:ext cx="82765" cy="39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7" h="822" extrusionOk="0">
                      <a:moveTo>
                        <a:pt x="1113" y="0"/>
                      </a:moveTo>
                      <a:cubicBezTo>
                        <a:pt x="973" y="0"/>
                        <a:pt x="834" y="24"/>
                        <a:pt x="703" y="69"/>
                      </a:cubicBezTo>
                      <a:cubicBezTo>
                        <a:pt x="539" y="130"/>
                        <a:pt x="383" y="217"/>
                        <a:pt x="249" y="339"/>
                      </a:cubicBezTo>
                      <a:cubicBezTo>
                        <a:pt x="120" y="459"/>
                        <a:pt x="6" y="632"/>
                        <a:pt x="0" y="822"/>
                      </a:cubicBezTo>
                      <a:cubicBezTo>
                        <a:pt x="179" y="758"/>
                        <a:pt x="318" y="719"/>
                        <a:pt x="450" y="677"/>
                      </a:cubicBezTo>
                      <a:cubicBezTo>
                        <a:pt x="586" y="635"/>
                        <a:pt x="723" y="596"/>
                        <a:pt x="860" y="551"/>
                      </a:cubicBezTo>
                      <a:cubicBezTo>
                        <a:pt x="994" y="507"/>
                        <a:pt x="1130" y="456"/>
                        <a:pt x="1270" y="398"/>
                      </a:cubicBezTo>
                      <a:cubicBezTo>
                        <a:pt x="1409" y="339"/>
                        <a:pt x="1549" y="275"/>
                        <a:pt x="1716" y="189"/>
                      </a:cubicBezTo>
                      <a:cubicBezTo>
                        <a:pt x="1571" y="63"/>
                        <a:pt x="1390" y="18"/>
                        <a:pt x="1214" y="5"/>
                      </a:cubicBezTo>
                      <a:cubicBezTo>
                        <a:pt x="1180" y="2"/>
                        <a:pt x="1147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7163;p57">
                  <a:extLst>
                    <a:ext uri="{FF2B5EF4-FFF2-40B4-BE49-F238E27FC236}">
                      <a16:creationId xmlns:a16="http://schemas.microsoft.com/office/drawing/2014/main" id="{97AABBD9-DE61-2DBA-BC32-B71C914B3D79}"/>
                    </a:ext>
                  </a:extLst>
                </p:cNvPr>
                <p:cNvSpPr/>
                <p:nvPr/>
              </p:nvSpPr>
              <p:spPr>
                <a:xfrm>
                  <a:off x="4219247" y="1635119"/>
                  <a:ext cx="682788" cy="69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5" h="14424" extrusionOk="0">
                      <a:moveTo>
                        <a:pt x="11921" y="0"/>
                      </a:moveTo>
                      <a:cubicBezTo>
                        <a:pt x="11374" y="0"/>
                        <a:pt x="10825" y="134"/>
                        <a:pt x="10304" y="315"/>
                      </a:cubicBezTo>
                      <a:cubicBezTo>
                        <a:pt x="8881" y="806"/>
                        <a:pt x="7609" y="1640"/>
                        <a:pt x="6350" y="2466"/>
                      </a:cubicBezTo>
                      <a:cubicBezTo>
                        <a:pt x="5424" y="3068"/>
                        <a:pt x="4490" y="3688"/>
                        <a:pt x="3750" y="4505"/>
                      </a:cubicBezTo>
                      <a:cubicBezTo>
                        <a:pt x="3031" y="5309"/>
                        <a:pt x="2526" y="6274"/>
                        <a:pt x="2029" y="7231"/>
                      </a:cubicBezTo>
                      <a:cubicBezTo>
                        <a:pt x="1669" y="7917"/>
                        <a:pt x="1315" y="8603"/>
                        <a:pt x="955" y="9290"/>
                      </a:cubicBezTo>
                      <a:cubicBezTo>
                        <a:pt x="682" y="9806"/>
                        <a:pt x="26" y="10626"/>
                        <a:pt x="18" y="11220"/>
                      </a:cubicBezTo>
                      <a:cubicBezTo>
                        <a:pt x="1" y="12263"/>
                        <a:pt x="1415" y="13636"/>
                        <a:pt x="2152" y="14216"/>
                      </a:cubicBezTo>
                      <a:cubicBezTo>
                        <a:pt x="2284" y="14319"/>
                        <a:pt x="2435" y="14424"/>
                        <a:pt x="2596" y="14424"/>
                      </a:cubicBezTo>
                      <a:cubicBezTo>
                        <a:pt x="2619" y="14424"/>
                        <a:pt x="2642" y="14422"/>
                        <a:pt x="2665" y="14417"/>
                      </a:cubicBezTo>
                      <a:cubicBezTo>
                        <a:pt x="2796" y="14392"/>
                        <a:pt x="2902" y="14303"/>
                        <a:pt x="2994" y="14211"/>
                      </a:cubicBezTo>
                      <a:cubicBezTo>
                        <a:pt x="4186" y="13120"/>
                        <a:pt x="5268" y="11918"/>
                        <a:pt x="6230" y="10623"/>
                      </a:cubicBezTo>
                      <a:cubicBezTo>
                        <a:pt x="6283" y="10553"/>
                        <a:pt x="6339" y="10478"/>
                        <a:pt x="6353" y="10389"/>
                      </a:cubicBezTo>
                      <a:cubicBezTo>
                        <a:pt x="6370" y="10274"/>
                        <a:pt x="6322" y="10163"/>
                        <a:pt x="6272" y="10060"/>
                      </a:cubicBezTo>
                      <a:cubicBezTo>
                        <a:pt x="5798" y="9036"/>
                        <a:pt x="5430" y="7962"/>
                        <a:pt x="5184" y="6865"/>
                      </a:cubicBezTo>
                      <a:lnTo>
                        <a:pt x="5184" y="6865"/>
                      </a:lnTo>
                      <a:cubicBezTo>
                        <a:pt x="5541" y="7387"/>
                        <a:pt x="5991" y="7844"/>
                        <a:pt x="6507" y="8204"/>
                      </a:cubicBezTo>
                      <a:cubicBezTo>
                        <a:pt x="6614" y="8277"/>
                        <a:pt x="6735" y="8350"/>
                        <a:pt x="6860" y="8350"/>
                      </a:cubicBezTo>
                      <a:cubicBezTo>
                        <a:pt x="6869" y="8350"/>
                        <a:pt x="6877" y="8350"/>
                        <a:pt x="6886" y="8349"/>
                      </a:cubicBezTo>
                      <a:cubicBezTo>
                        <a:pt x="7003" y="8338"/>
                        <a:pt x="7104" y="8268"/>
                        <a:pt x="7201" y="8196"/>
                      </a:cubicBezTo>
                      <a:cubicBezTo>
                        <a:pt x="8273" y="7398"/>
                        <a:pt x="9266" y="6494"/>
                        <a:pt x="10170" y="5507"/>
                      </a:cubicBezTo>
                      <a:cubicBezTo>
                        <a:pt x="10471" y="5172"/>
                        <a:pt x="10783" y="4795"/>
                        <a:pt x="10814" y="4346"/>
                      </a:cubicBezTo>
                      <a:cubicBezTo>
                        <a:pt x="10861" y="3660"/>
                        <a:pt x="10248" y="3066"/>
                        <a:pt x="10259" y="2379"/>
                      </a:cubicBezTo>
                      <a:lnTo>
                        <a:pt x="10259" y="2379"/>
                      </a:lnTo>
                      <a:lnTo>
                        <a:pt x="11233" y="3197"/>
                      </a:lnTo>
                      <a:cubicBezTo>
                        <a:pt x="11327" y="3272"/>
                        <a:pt x="11428" y="3356"/>
                        <a:pt x="11551" y="3356"/>
                      </a:cubicBezTo>
                      <a:cubicBezTo>
                        <a:pt x="11553" y="3356"/>
                        <a:pt x="11555" y="3356"/>
                        <a:pt x="11557" y="3356"/>
                      </a:cubicBezTo>
                      <a:cubicBezTo>
                        <a:pt x="11666" y="3356"/>
                        <a:pt x="11762" y="3288"/>
                        <a:pt x="11849" y="3227"/>
                      </a:cubicBezTo>
                      <a:cubicBezTo>
                        <a:pt x="12533" y="2742"/>
                        <a:pt x="13219" y="2254"/>
                        <a:pt x="13902" y="1768"/>
                      </a:cubicBezTo>
                      <a:cubicBezTo>
                        <a:pt x="13983" y="1710"/>
                        <a:pt x="14067" y="1651"/>
                        <a:pt x="14109" y="1559"/>
                      </a:cubicBezTo>
                      <a:cubicBezTo>
                        <a:pt x="14165" y="1434"/>
                        <a:pt x="14120" y="1283"/>
                        <a:pt x="14061" y="1160"/>
                      </a:cubicBezTo>
                      <a:cubicBezTo>
                        <a:pt x="13755" y="527"/>
                        <a:pt x="13071" y="133"/>
                        <a:pt x="12376" y="33"/>
                      </a:cubicBezTo>
                      <a:cubicBezTo>
                        <a:pt x="12225" y="11"/>
                        <a:pt x="12073" y="0"/>
                        <a:pt x="11921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7164;p57">
                  <a:extLst>
                    <a:ext uri="{FF2B5EF4-FFF2-40B4-BE49-F238E27FC236}">
                      <a16:creationId xmlns:a16="http://schemas.microsoft.com/office/drawing/2014/main" id="{FFC53DDE-2428-3556-027C-61A980F738AB}"/>
                    </a:ext>
                  </a:extLst>
                </p:cNvPr>
                <p:cNvSpPr/>
                <p:nvPr/>
              </p:nvSpPr>
              <p:spPr>
                <a:xfrm>
                  <a:off x="4219151" y="1635457"/>
                  <a:ext cx="666882" cy="694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5" h="14416" extrusionOk="0">
                      <a:moveTo>
                        <a:pt x="11932" y="0"/>
                      </a:moveTo>
                      <a:cubicBezTo>
                        <a:pt x="11382" y="0"/>
                        <a:pt x="10830" y="134"/>
                        <a:pt x="10306" y="316"/>
                      </a:cubicBezTo>
                      <a:cubicBezTo>
                        <a:pt x="8883" y="807"/>
                        <a:pt x="7611" y="1641"/>
                        <a:pt x="6352" y="2467"/>
                      </a:cubicBezTo>
                      <a:cubicBezTo>
                        <a:pt x="5426" y="3070"/>
                        <a:pt x="4492" y="3686"/>
                        <a:pt x="3752" y="4506"/>
                      </a:cubicBezTo>
                      <a:cubicBezTo>
                        <a:pt x="3033" y="5307"/>
                        <a:pt x="2528" y="6275"/>
                        <a:pt x="2031" y="7229"/>
                      </a:cubicBezTo>
                      <a:cubicBezTo>
                        <a:pt x="1671" y="7916"/>
                        <a:pt x="1317" y="8605"/>
                        <a:pt x="957" y="9291"/>
                      </a:cubicBezTo>
                      <a:cubicBezTo>
                        <a:pt x="684" y="9807"/>
                        <a:pt x="28" y="10627"/>
                        <a:pt x="20" y="11219"/>
                      </a:cubicBezTo>
                      <a:cubicBezTo>
                        <a:pt x="0" y="12251"/>
                        <a:pt x="1420" y="13626"/>
                        <a:pt x="2157" y="14207"/>
                      </a:cubicBezTo>
                      <a:cubicBezTo>
                        <a:pt x="2289" y="14312"/>
                        <a:pt x="2442" y="14416"/>
                        <a:pt x="2604" y="14416"/>
                      </a:cubicBezTo>
                      <a:cubicBezTo>
                        <a:pt x="2626" y="14416"/>
                        <a:pt x="2648" y="14414"/>
                        <a:pt x="2670" y="14410"/>
                      </a:cubicBezTo>
                      <a:cubicBezTo>
                        <a:pt x="2801" y="14385"/>
                        <a:pt x="2907" y="14296"/>
                        <a:pt x="2999" y="14204"/>
                      </a:cubicBezTo>
                      <a:cubicBezTo>
                        <a:pt x="3649" y="13607"/>
                        <a:pt x="4266" y="12976"/>
                        <a:pt x="4851" y="12318"/>
                      </a:cubicBezTo>
                      <a:cubicBezTo>
                        <a:pt x="4553" y="12014"/>
                        <a:pt x="4204" y="11757"/>
                        <a:pt x="3819" y="11565"/>
                      </a:cubicBezTo>
                      <a:cubicBezTo>
                        <a:pt x="3610" y="11459"/>
                        <a:pt x="3381" y="11361"/>
                        <a:pt x="3256" y="11166"/>
                      </a:cubicBezTo>
                      <a:cubicBezTo>
                        <a:pt x="3111" y="10942"/>
                        <a:pt x="3136" y="10658"/>
                        <a:pt x="3192" y="10398"/>
                      </a:cubicBezTo>
                      <a:cubicBezTo>
                        <a:pt x="3468" y="9098"/>
                        <a:pt x="4274" y="8033"/>
                        <a:pt x="5250" y="7098"/>
                      </a:cubicBezTo>
                      <a:cubicBezTo>
                        <a:pt x="5231" y="7017"/>
                        <a:pt x="5211" y="6942"/>
                        <a:pt x="5195" y="6861"/>
                      </a:cubicBezTo>
                      <a:lnTo>
                        <a:pt x="5195" y="6861"/>
                      </a:lnTo>
                      <a:cubicBezTo>
                        <a:pt x="5231" y="6920"/>
                        <a:pt x="5278" y="6973"/>
                        <a:pt x="5320" y="7031"/>
                      </a:cubicBezTo>
                      <a:cubicBezTo>
                        <a:pt x="5850" y="6529"/>
                        <a:pt x="6417" y="6066"/>
                        <a:pt x="6980" y="5620"/>
                      </a:cubicBezTo>
                      <a:cubicBezTo>
                        <a:pt x="8102" y="4727"/>
                        <a:pt x="9231" y="3834"/>
                        <a:pt x="10398" y="2992"/>
                      </a:cubicBezTo>
                      <a:cubicBezTo>
                        <a:pt x="10319" y="2794"/>
                        <a:pt x="10261" y="2587"/>
                        <a:pt x="10264" y="2375"/>
                      </a:cubicBezTo>
                      <a:lnTo>
                        <a:pt x="10264" y="2375"/>
                      </a:lnTo>
                      <a:cubicBezTo>
                        <a:pt x="10417" y="2501"/>
                        <a:pt x="10571" y="2632"/>
                        <a:pt x="10721" y="2760"/>
                      </a:cubicBezTo>
                      <a:cubicBezTo>
                        <a:pt x="11726" y="2051"/>
                        <a:pt x="12758" y="1387"/>
                        <a:pt x="13835" y="810"/>
                      </a:cubicBezTo>
                      <a:cubicBezTo>
                        <a:pt x="13480" y="386"/>
                        <a:pt x="12934" y="115"/>
                        <a:pt x="12378" y="32"/>
                      </a:cubicBezTo>
                      <a:cubicBezTo>
                        <a:pt x="12230" y="10"/>
                        <a:pt x="12081" y="0"/>
                        <a:pt x="11932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7165;p57">
                  <a:extLst>
                    <a:ext uri="{FF2B5EF4-FFF2-40B4-BE49-F238E27FC236}">
                      <a16:creationId xmlns:a16="http://schemas.microsoft.com/office/drawing/2014/main" id="{5871F619-DC5E-B204-A0CA-DE2712C73876}"/>
                    </a:ext>
                  </a:extLst>
                </p:cNvPr>
                <p:cNvSpPr/>
                <p:nvPr/>
              </p:nvSpPr>
              <p:spPr>
                <a:xfrm>
                  <a:off x="4533533" y="2187385"/>
                  <a:ext cx="160081" cy="160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1" h="3321" extrusionOk="0">
                      <a:moveTo>
                        <a:pt x="1660" y="0"/>
                      </a:moveTo>
                      <a:cubicBezTo>
                        <a:pt x="743" y="0"/>
                        <a:pt x="1" y="742"/>
                        <a:pt x="1" y="1660"/>
                      </a:cubicBezTo>
                      <a:cubicBezTo>
                        <a:pt x="1" y="2575"/>
                        <a:pt x="743" y="3320"/>
                        <a:pt x="1660" y="3320"/>
                      </a:cubicBezTo>
                      <a:cubicBezTo>
                        <a:pt x="2578" y="3320"/>
                        <a:pt x="3320" y="2575"/>
                        <a:pt x="3320" y="1660"/>
                      </a:cubicBezTo>
                      <a:cubicBezTo>
                        <a:pt x="3320" y="742"/>
                        <a:pt x="2578" y="0"/>
                        <a:pt x="1660" y="0"/>
                      </a:cubicBezTo>
                      <a:close/>
                    </a:path>
                  </a:pathLst>
                </a:custGeom>
                <a:solidFill>
                  <a:srgbClr val="FDA1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7166;p57">
                  <a:extLst>
                    <a:ext uri="{FF2B5EF4-FFF2-40B4-BE49-F238E27FC236}">
                      <a16:creationId xmlns:a16="http://schemas.microsoft.com/office/drawing/2014/main" id="{49B4ED82-9C3F-3AB7-44F1-40746E08F20D}"/>
                    </a:ext>
                  </a:extLst>
                </p:cNvPr>
                <p:cNvSpPr/>
                <p:nvPr/>
              </p:nvSpPr>
              <p:spPr>
                <a:xfrm>
                  <a:off x="4316377" y="2262004"/>
                  <a:ext cx="169866" cy="169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4" h="3522" extrusionOk="0">
                      <a:moveTo>
                        <a:pt x="1760" y="1"/>
                      </a:moveTo>
                      <a:cubicBezTo>
                        <a:pt x="790" y="1"/>
                        <a:pt x="0" y="787"/>
                        <a:pt x="0" y="1761"/>
                      </a:cubicBezTo>
                      <a:cubicBezTo>
                        <a:pt x="0" y="2735"/>
                        <a:pt x="790" y="3521"/>
                        <a:pt x="1760" y="3521"/>
                      </a:cubicBezTo>
                      <a:cubicBezTo>
                        <a:pt x="2734" y="3521"/>
                        <a:pt x="3524" y="2735"/>
                        <a:pt x="3524" y="1761"/>
                      </a:cubicBezTo>
                      <a:cubicBezTo>
                        <a:pt x="3524" y="787"/>
                        <a:pt x="2734" y="1"/>
                        <a:pt x="1760" y="1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7167;p57">
                  <a:extLst>
                    <a:ext uri="{FF2B5EF4-FFF2-40B4-BE49-F238E27FC236}">
                      <a16:creationId xmlns:a16="http://schemas.microsoft.com/office/drawing/2014/main" id="{03624DF2-FAC3-4314-D4CE-1650D13164B1}"/>
                    </a:ext>
                  </a:extLst>
                </p:cNvPr>
                <p:cNvSpPr/>
                <p:nvPr/>
              </p:nvSpPr>
              <p:spPr>
                <a:xfrm>
                  <a:off x="4358603" y="2304230"/>
                  <a:ext cx="85415" cy="85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2" h="1773" extrusionOk="0">
                      <a:moveTo>
                        <a:pt x="884" y="1"/>
                      </a:moveTo>
                      <a:cubicBezTo>
                        <a:pt x="396" y="1"/>
                        <a:pt x="0" y="397"/>
                        <a:pt x="0" y="885"/>
                      </a:cubicBezTo>
                      <a:cubicBezTo>
                        <a:pt x="0" y="1373"/>
                        <a:pt x="396" y="1772"/>
                        <a:pt x="884" y="1772"/>
                      </a:cubicBezTo>
                      <a:cubicBezTo>
                        <a:pt x="1373" y="1772"/>
                        <a:pt x="1772" y="1376"/>
                        <a:pt x="1772" y="885"/>
                      </a:cubicBezTo>
                      <a:cubicBezTo>
                        <a:pt x="1772" y="394"/>
                        <a:pt x="1373" y="1"/>
                        <a:pt x="884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7168;p57">
                  <a:extLst>
                    <a:ext uri="{FF2B5EF4-FFF2-40B4-BE49-F238E27FC236}">
                      <a16:creationId xmlns:a16="http://schemas.microsoft.com/office/drawing/2014/main" id="{B808A984-FD09-A120-9000-5B474F5C6AB7}"/>
                    </a:ext>
                  </a:extLst>
                </p:cNvPr>
                <p:cNvSpPr/>
                <p:nvPr/>
              </p:nvSpPr>
              <p:spPr>
                <a:xfrm>
                  <a:off x="4100137" y="1534760"/>
                  <a:ext cx="771095" cy="75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7" h="15593" extrusionOk="0">
                      <a:moveTo>
                        <a:pt x="939" y="0"/>
                      </a:moveTo>
                      <a:cubicBezTo>
                        <a:pt x="421" y="0"/>
                        <a:pt x="0" y="424"/>
                        <a:pt x="11" y="941"/>
                      </a:cubicBezTo>
                      <a:cubicBezTo>
                        <a:pt x="92" y="5990"/>
                        <a:pt x="1236" y="10934"/>
                        <a:pt x="3219" y="15593"/>
                      </a:cubicBezTo>
                      <a:cubicBezTo>
                        <a:pt x="3649" y="13257"/>
                        <a:pt x="4684" y="11040"/>
                        <a:pt x="6199" y="9215"/>
                      </a:cubicBezTo>
                      <a:cubicBezTo>
                        <a:pt x="7161" y="8055"/>
                        <a:pt x="8308" y="7056"/>
                        <a:pt x="9474" y="6102"/>
                      </a:cubicBezTo>
                      <a:cubicBezTo>
                        <a:pt x="11447" y="4481"/>
                        <a:pt x="13553" y="2938"/>
                        <a:pt x="15997" y="2210"/>
                      </a:cubicBezTo>
                      <a:cubicBezTo>
                        <a:pt x="13199" y="581"/>
                        <a:pt x="9801" y="215"/>
                        <a:pt x="6556" y="81"/>
                      </a:cubicBezTo>
                      <a:cubicBezTo>
                        <a:pt x="4662" y="9"/>
                        <a:pt x="2834" y="34"/>
                        <a:pt x="954" y="0"/>
                      </a:cubicBezTo>
                      <a:cubicBezTo>
                        <a:pt x="949" y="0"/>
                        <a:pt x="944" y="0"/>
                        <a:pt x="9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7169;p57">
                  <a:extLst>
                    <a:ext uri="{FF2B5EF4-FFF2-40B4-BE49-F238E27FC236}">
                      <a16:creationId xmlns:a16="http://schemas.microsoft.com/office/drawing/2014/main" id="{163A2FD0-E246-5B05-73E9-4D2B864A11C7}"/>
                    </a:ext>
                  </a:extLst>
                </p:cNvPr>
                <p:cNvSpPr/>
                <p:nvPr/>
              </p:nvSpPr>
              <p:spPr>
                <a:xfrm>
                  <a:off x="4101197" y="1579541"/>
                  <a:ext cx="770565" cy="706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86" h="14661" extrusionOk="0">
                      <a:moveTo>
                        <a:pt x="12900" y="0"/>
                      </a:moveTo>
                      <a:cubicBezTo>
                        <a:pt x="9809" y="1183"/>
                        <a:pt x="7039" y="3170"/>
                        <a:pt x="4969" y="5739"/>
                      </a:cubicBezTo>
                      <a:cubicBezTo>
                        <a:pt x="4553" y="6260"/>
                        <a:pt x="3963" y="6858"/>
                        <a:pt x="3363" y="6858"/>
                      </a:cubicBezTo>
                      <a:cubicBezTo>
                        <a:pt x="3231" y="6858"/>
                        <a:pt x="3098" y="6828"/>
                        <a:pt x="2966" y="6763"/>
                      </a:cubicBezTo>
                      <a:cubicBezTo>
                        <a:pt x="2623" y="6590"/>
                        <a:pt x="2439" y="6222"/>
                        <a:pt x="2282" y="5873"/>
                      </a:cubicBezTo>
                      <a:cubicBezTo>
                        <a:pt x="1412" y="3965"/>
                        <a:pt x="650" y="2006"/>
                        <a:pt x="0" y="12"/>
                      </a:cubicBezTo>
                      <a:lnTo>
                        <a:pt x="0" y="12"/>
                      </a:lnTo>
                      <a:cubicBezTo>
                        <a:pt x="81" y="5061"/>
                        <a:pt x="1225" y="10005"/>
                        <a:pt x="3209" y="14661"/>
                      </a:cubicBezTo>
                      <a:cubicBezTo>
                        <a:pt x="3638" y="12328"/>
                        <a:pt x="4673" y="10111"/>
                        <a:pt x="6188" y="8283"/>
                      </a:cubicBezTo>
                      <a:cubicBezTo>
                        <a:pt x="7151" y="7120"/>
                        <a:pt x="8294" y="6124"/>
                        <a:pt x="9461" y="5167"/>
                      </a:cubicBezTo>
                      <a:cubicBezTo>
                        <a:pt x="11433" y="3549"/>
                        <a:pt x="13542" y="2006"/>
                        <a:pt x="15986" y="1275"/>
                      </a:cubicBezTo>
                      <a:cubicBezTo>
                        <a:pt x="15018" y="715"/>
                        <a:pt x="13977" y="304"/>
                        <a:pt x="1290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7170;p57">
                  <a:extLst>
                    <a:ext uri="{FF2B5EF4-FFF2-40B4-BE49-F238E27FC236}">
                      <a16:creationId xmlns:a16="http://schemas.microsoft.com/office/drawing/2014/main" id="{48385944-A2F0-A902-E594-036F5832BF8E}"/>
                    </a:ext>
                  </a:extLst>
                </p:cNvPr>
                <p:cNvSpPr/>
                <p:nvPr/>
              </p:nvSpPr>
              <p:spPr>
                <a:xfrm>
                  <a:off x="4190614" y="1576167"/>
                  <a:ext cx="530710" cy="547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10" h="11367" extrusionOk="0">
                      <a:moveTo>
                        <a:pt x="10769" y="1"/>
                      </a:moveTo>
                      <a:cubicBezTo>
                        <a:pt x="6096" y="2419"/>
                        <a:pt x="2260" y="6375"/>
                        <a:pt x="1" y="11132"/>
                      </a:cubicBezTo>
                      <a:cubicBezTo>
                        <a:pt x="26" y="11207"/>
                        <a:pt x="54" y="11288"/>
                        <a:pt x="79" y="11366"/>
                      </a:cubicBezTo>
                      <a:cubicBezTo>
                        <a:pt x="2338" y="6515"/>
                        <a:pt x="6244" y="2484"/>
                        <a:pt x="11009" y="62"/>
                      </a:cubicBezTo>
                      <a:lnTo>
                        <a:pt x="10769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7171;p57">
                  <a:extLst>
                    <a:ext uri="{FF2B5EF4-FFF2-40B4-BE49-F238E27FC236}">
                      <a16:creationId xmlns:a16="http://schemas.microsoft.com/office/drawing/2014/main" id="{18B51E12-2074-4E75-C64F-D74D376F68EC}"/>
                    </a:ext>
                  </a:extLst>
                </p:cNvPr>
                <p:cNvSpPr/>
                <p:nvPr/>
              </p:nvSpPr>
              <p:spPr>
                <a:xfrm>
                  <a:off x="4159427" y="1548594"/>
                  <a:ext cx="407890" cy="468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2" h="9715" extrusionOk="0">
                      <a:moveTo>
                        <a:pt x="8219" y="1"/>
                      </a:moveTo>
                      <a:cubicBezTo>
                        <a:pt x="4852" y="2545"/>
                        <a:pt x="2042" y="5781"/>
                        <a:pt x="0" y="9478"/>
                      </a:cubicBezTo>
                      <a:cubicBezTo>
                        <a:pt x="20" y="9559"/>
                        <a:pt x="42" y="9637"/>
                        <a:pt x="62" y="9715"/>
                      </a:cubicBezTo>
                      <a:cubicBezTo>
                        <a:pt x="2129" y="5926"/>
                        <a:pt x="5008" y="2609"/>
                        <a:pt x="8462" y="29"/>
                      </a:cubicBezTo>
                      <a:cubicBezTo>
                        <a:pt x="8384" y="17"/>
                        <a:pt x="8303" y="6"/>
                        <a:pt x="821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7172;p57">
                  <a:extLst>
                    <a:ext uri="{FF2B5EF4-FFF2-40B4-BE49-F238E27FC236}">
                      <a16:creationId xmlns:a16="http://schemas.microsoft.com/office/drawing/2014/main" id="{BE02549B-E1AA-C861-B7D3-949C7BE2DD84}"/>
                    </a:ext>
                  </a:extLst>
                </p:cNvPr>
                <p:cNvSpPr/>
                <p:nvPr/>
              </p:nvSpPr>
              <p:spPr>
                <a:xfrm>
                  <a:off x="4130216" y="1540110"/>
                  <a:ext cx="335586" cy="3442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2" h="7141" extrusionOk="0">
                      <a:moveTo>
                        <a:pt x="6705" y="1"/>
                      </a:moveTo>
                      <a:cubicBezTo>
                        <a:pt x="4141" y="1937"/>
                        <a:pt x="1865" y="4283"/>
                        <a:pt x="1" y="6906"/>
                      </a:cubicBezTo>
                      <a:cubicBezTo>
                        <a:pt x="15" y="6987"/>
                        <a:pt x="29" y="7065"/>
                        <a:pt x="43" y="7140"/>
                      </a:cubicBezTo>
                      <a:cubicBezTo>
                        <a:pt x="1951" y="4423"/>
                        <a:pt x="4306" y="2001"/>
                        <a:pt x="6962" y="21"/>
                      </a:cubicBezTo>
                      <a:cubicBezTo>
                        <a:pt x="6875" y="15"/>
                        <a:pt x="6789" y="12"/>
                        <a:pt x="670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7173;p57">
                  <a:extLst>
                    <a:ext uri="{FF2B5EF4-FFF2-40B4-BE49-F238E27FC236}">
                      <a16:creationId xmlns:a16="http://schemas.microsoft.com/office/drawing/2014/main" id="{83A09F2E-2D12-AE04-C14A-A84570CFDDD0}"/>
                    </a:ext>
                  </a:extLst>
                </p:cNvPr>
                <p:cNvSpPr/>
                <p:nvPr/>
              </p:nvSpPr>
              <p:spPr>
                <a:xfrm>
                  <a:off x="4115031" y="1536640"/>
                  <a:ext cx="236722" cy="248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1" h="5148" extrusionOk="0">
                      <a:moveTo>
                        <a:pt x="4676" y="0"/>
                      </a:moveTo>
                      <a:cubicBezTo>
                        <a:pt x="3070" y="1582"/>
                        <a:pt x="1502" y="3231"/>
                        <a:pt x="1" y="4924"/>
                      </a:cubicBezTo>
                      <a:cubicBezTo>
                        <a:pt x="6" y="5003"/>
                        <a:pt x="17" y="5075"/>
                        <a:pt x="29" y="5148"/>
                      </a:cubicBezTo>
                      <a:cubicBezTo>
                        <a:pt x="1594" y="3376"/>
                        <a:pt x="3229" y="1655"/>
                        <a:pt x="4911" y="3"/>
                      </a:cubicBezTo>
                      <a:cubicBezTo>
                        <a:pt x="4830" y="0"/>
                        <a:pt x="4752" y="0"/>
                        <a:pt x="467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7174;p57">
                  <a:extLst>
                    <a:ext uri="{FF2B5EF4-FFF2-40B4-BE49-F238E27FC236}">
                      <a16:creationId xmlns:a16="http://schemas.microsoft.com/office/drawing/2014/main" id="{5A2C228D-D3D1-ACE4-8E25-571152A93E08}"/>
                    </a:ext>
                  </a:extLst>
                </p:cNvPr>
                <p:cNvSpPr/>
                <p:nvPr/>
              </p:nvSpPr>
              <p:spPr>
                <a:xfrm>
                  <a:off x="4104138" y="1535676"/>
                  <a:ext cx="140848" cy="13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" h="2875" extrusionOk="0">
                      <a:moveTo>
                        <a:pt x="2673" y="1"/>
                      </a:moveTo>
                      <a:cubicBezTo>
                        <a:pt x="1744" y="841"/>
                        <a:pt x="857" y="1722"/>
                        <a:pt x="1" y="2640"/>
                      </a:cubicBezTo>
                      <a:cubicBezTo>
                        <a:pt x="6" y="2721"/>
                        <a:pt x="9" y="2796"/>
                        <a:pt x="18" y="2874"/>
                      </a:cubicBezTo>
                      <a:cubicBezTo>
                        <a:pt x="941" y="1870"/>
                        <a:pt x="1909" y="913"/>
                        <a:pt x="292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7175;p57">
                  <a:extLst>
                    <a:ext uri="{FF2B5EF4-FFF2-40B4-BE49-F238E27FC236}">
                      <a16:creationId xmlns:a16="http://schemas.microsoft.com/office/drawing/2014/main" id="{228C914B-0ED9-FE25-F730-945D9DB410A0}"/>
                    </a:ext>
                  </a:extLst>
                </p:cNvPr>
                <p:cNvSpPr/>
                <p:nvPr/>
              </p:nvSpPr>
              <p:spPr>
                <a:xfrm>
                  <a:off x="4229370" y="1594484"/>
                  <a:ext cx="550280" cy="63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6" h="13252" extrusionOk="0">
                      <a:moveTo>
                        <a:pt x="11207" y="0"/>
                      </a:moveTo>
                      <a:cubicBezTo>
                        <a:pt x="9170" y="1113"/>
                        <a:pt x="7276" y="2542"/>
                        <a:pt x="5588" y="4243"/>
                      </a:cubicBezTo>
                      <a:cubicBezTo>
                        <a:pt x="3069" y="6788"/>
                        <a:pt x="1163" y="9781"/>
                        <a:pt x="0" y="13012"/>
                      </a:cubicBezTo>
                      <a:lnTo>
                        <a:pt x="92" y="13252"/>
                      </a:lnTo>
                      <a:cubicBezTo>
                        <a:pt x="1242" y="9976"/>
                        <a:pt x="3158" y="6935"/>
                        <a:pt x="5708" y="4366"/>
                      </a:cubicBezTo>
                      <a:cubicBezTo>
                        <a:pt x="7421" y="2636"/>
                        <a:pt x="9346" y="1197"/>
                        <a:pt x="11416" y="78"/>
                      </a:cubicBezTo>
                      <a:cubicBezTo>
                        <a:pt x="11346" y="50"/>
                        <a:pt x="11276" y="25"/>
                        <a:pt x="1120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7176;p57">
                  <a:extLst>
                    <a:ext uri="{FF2B5EF4-FFF2-40B4-BE49-F238E27FC236}">
                      <a16:creationId xmlns:a16="http://schemas.microsoft.com/office/drawing/2014/main" id="{4EF4C772-D66F-BE43-D517-CB7EE5ACE6D2}"/>
                    </a:ext>
                  </a:extLst>
                </p:cNvPr>
                <p:cNvSpPr/>
                <p:nvPr/>
              </p:nvSpPr>
              <p:spPr>
                <a:xfrm>
                  <a:off x="4908845" y="1795395"/>
                  <a:ext cx="154296" cy="144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1" h="2997" extrusionOk="0">
                      <a:moveTo>
                        <a:pt x="684" y="0"/>
                      </a:moveTo>
                      <a:cubicBezTo>
                        <a:pt x="271" y="299"/>
                        <a:pt x="1" y="784"/>
                        <a:pt x="1" y="1336"/>
                      </a:cubicBezTo>
                      <a:cubicBezTo>
                        <a:pt x="1" y="2251"/>
                        <a:pt x="746" y="2996"/>
                        <a:pt x="1661" y="2996"/>
                      </a:cubicBezTo>
                      <a:cubicBezTo>
                        <a:pt x="2355" y="2996"/>
                        <a:pt x="2952" y="2567"/>
                        <a:pt x="3201" y="1958"/>
                      </a:cubicBezTo>
                      <a:cubicBezTo>
                        <a:pt x="2612" y="1336"/>
                        <a:pt x="1731" y="988"/>
                        <a:pt x="1097" y="391"/>
                      </a:cubicBezTo>
                      <a:cubicBezTo>
                        <a:pt x="958" y="257"/>
                        <a:pt x="821" y="131"/>
                        <a:pt x="684" y="0"/>
                      </a:cubicBezTo>
                      <a:close/>
                    </a:path>
                  </a:pathLst>
                </a:custGeom>
                <a:solidFill>
                  <a:srgbClr val="FDA1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7177;p57">
                  <a:extLst>
                    <a:ext uri="{FF2B5EF4-FFF2-40B4-BE49-F238E27FC236}">
                      <a16:creationId xmlns:a16="http://schemas.microsoft.com/office/drawing/2014/main" id="{C7AB3EB5-9EA0-A4BE-4E53-CE44E08A08EB}"/>
                    </a:ext>
                  </a:extLst>
                </p:cNvPr>
                <p:cNvSpPr/>
                <p:nvPr/>
              </p:nvSpPr>
              <p:spPr>
                <a:xfrm>
                  <a:off x="5702706" y="1041639"/>
                  <a:ext cx="578382" cy="544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9" h="11294" extrusionOk="0">
                      <a:moveTo>
                        <a:pt x="8227" y="0"/>
                      </a:moveTo>
                      <a:lnTo>
                        <a:pt x="0" y="6570"/>
                      </a:lnTo>
                      <a:lnTo>
                        <a:pt x="3772" y="11293"/>
                      </a:lnTo>
                      <a:lnTo>
                        <a:pt x="11999" y="4721"/>
                      </a:lnTo>
                      <a:lnTo>
                        <a:pt x="822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7178;p57">
                  <a:extLst>
                    <a:ext uri="{FF2B5EF4-FFF2-40B4-BE49-F238E27FC236}">
                      <a16:creationId xmlns:a16="http://schemas.microsoft.com/office/drawing/2014/main" id="{1B46D338-E6C4-6929-9D7D-3F0CAB3284E1}"/>
                    </a:ext>
                  </a:extLst>
                </p:cNvPr>
                <p:cNvSpPr/>
                <p:nvPr/>
              </p:nvSpPr>
              <p:spPr>
                <a:xfrm>
                  <a:off x="6088236" y="1041109"/>
                  <a:ext cx="202981" cy="229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1" h="4766" extrusionOk="0">
                      <a:moveTo>
                        <a:pt x="204" y="0"/>
                      </a:moveTo>
                      <a:lnTo>
                        <a:pt x="0" y="2109"/>
                      </a:lnTo>
                      <a:lnTo>
                        <a:pt x="1906" y="4494"/>
                      </a:lnTo>
                      <a:lnTo>
                        <a:pt x="4009" y="4765"/>
                      </a:lnTo>
                      <a:lnTo>
                        <a:pt x="4210" y="2650"/>
                      </a:lnTo>
                      <a:lnTo>
                        <a:pt x="2308" y="273"/>
                      </a:lnTo>
                      <a:lnTo>
                        <a:pt x="204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7179;p57">
                  <a:extLst>
                    <a:ext uri="{FF2B5EF4-FFF2-40B4-BE49-F238E27FC236}">
                      <a16:creationId xmlns:a16="http://schemas.microsoft.com/office/drawing/2014/main" id="{71D85F04-EB3F-1BDF-6086-EFEA45E2EA44}"/>
                    </a:ext>
                  </a:extLst>
                </p:cNvPr>
                <p:cNvSpPr/>
                <p:nvPr/>
              </p:nvSpPr>
              <p:spPr>
                <a:xfrm>
                  <a:off x="6088236" y="1041109"/>
                  <a:ext cx="193292" cy="229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0" h="4766" extrusionOk="0">
                      <a:moveTo>
                        <a:pt x="204" y="0"/>
                      </a:moveTo>
                      <a:lnTo>
                        <a:pt x="0" y="2109"/>
                      </a:lnTo>
                      <a:lnTo>
                        <a:pt x="1906" y="4494"/>
                      </a:lnTo>
                      <a:lnTo>
                        <a:pt x="4009" y="4765"/>
                      </a:lnTo>
                      <a:lnTo>
                        <a:pt x="4009" y="4765"/>
                      </a:lnTo>
                      <a:lnTo>
                        <a:pt x="204" y="0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7180;p57">
                  <a:extLst>
                    <a:ext uri="{FF2B5EF4-FFF2-40B4-BE49-F238E27FC236}">
                      <a16:creationId xmlns:a16="http://schemas.microsoft.com/office/drawing/2014/main" id="{A4539156-AE26-AB15-C078-4F697F5F9605}"/>
                    </a:ext>
                  </a:extLst>
                </p:cNvPr>
                <p:cNvSpPr/>
                <p:nvPr/>
              </p:nvSpPr>
              <p:spPr>
                <a:xfrm>
                  <a:off x="6088236" y="1106184"/>
                  <a:ext cx="154682" cy="15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9" h="3195" extrusionOk="0">
                      <a:moveTo>
                        <a:pt x="1207" y="0"/>
                      </a:moveTo>
                      <a:cubicBezTo>
                        <a:pt x="817" y="0"/>
                        <a:pt x="424" y="129"/>
                        <a:pt x="95" y="394"/>
                      </a:cubicBezTo>
                      <a:cubicBezTo>
                        <a:pt x="76" y="416"/>
                        <a:pt x="51" y="433"/>
                        <a:pt x="28" y="452"/>
                      </a:cubicBezTo>
                      <a:lnTo>
                        <a:pt x="0" y="759"/>
                      </a:lnTo>
                      <a:lnTo>
                        <a:pt x="1903" y="3144"/>
                      </a:lnTo>
                      <a:lnTo>
                        <a:pt x="2274" y="3195"/>
                      </a:lnTo>
                      <a:cubicBezTo>
                        <a:pt x="2294" y="3184"/>
                        <a:pt x="2308" y="3172"/>
                        <a:pt x="2324" y="3158"/>
                      </a:cubicBezTo>
                      <a:cubicBezTo>
                        <a:pt x="3089" y="2542"/>
                        <a:pt x="3209" y="1426"/>
                        <a:pt x="2592" y="662"/>
                      </a:cubicBezTo>
                      <a:cubicBezTo>
                        <a:pt x="2240" y="227"/>
                        <a:pt x="1726" y="0"/>
                        <a:pt x="120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7181;p57">
                  <a:extLst>
                    <a:ext uri="{FF2B5EF4-FFF2-40B4-BE49-F238E27FC236}">
                      <a16:creationId xmlns:a16="http://schemas.microsoft.com/office/drawing/2014/main" id="{66FBEE60-731B-17A1-4EFC-78845F71F228}"/>
                    </a:ext>
                  </a:extLst>
                </p:cNvPr>
                <p:cNvSpPr/>
                <p:nvPr/>
              </p:nvSpPr>
              <p:spPr>
                <a:xfrm>
                  <a:off x="5758091" y="1141276"/>
                  <a:ext cx="411408" cy="390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5" h="8100" extrusionOk="0">
                      <a:moveTo>
                        <a:pt x="5242" y="0"/>
                      </a:moveTo>
                      <a:lnTo>
                        <a:pt x="98" y="4110"/>
                      </a:lnTo>
                      <a:cubicBezTo>
                        <a:pt x="313" y="4369"/>
                        <a:pt x="265" y="4754"/>
                        <a:pt x="9" y="4966"/>
                      </a:cubicBezTo>
                      <a:cubicBezTo>
                        <a:pt x="6" y="4966"/>
                        <a:pt x="6" y="4966"/>
                        <a:pt x="0" y="4969"/>
                      </a:cubicBezTo>
                      <a:lnTo>
                        <a:pt x="2439" y="8024"/>
                      </a:lnTo>
                      <a:lnTo>
                        <a:pt x="2447" y="8018"/>
                      </a:lnTo>
                      <a:cubicBezTo>
                        <a:pt x="2559" y="7927"/>
                        <a:pt x="2693" y="7883"/>
                        <a:pt x="2826" y="7883"/>
                      </a:cubicBezTo>
                      <a:cubicBezTo>
                        <a:pt x="2998" y="7883"/>
                        <a:pt x="3170" y="7957"/>
                        <a:pt x="3290" y="8099"/>
                      </a:cubicBezTo>
                      <a:lnTo>
                        <a:pt x="8431" y="3993"/>
                      </a:lnTo>
                      <a:cubicBezTo>
                        <a:pt x="8230" y="3733"/>
                        <a:pt x="8278" y="3359"/>
                        <a:pt x="8534" y="3153"/>
                      </a:cubicBezTo>
                      <a:lnTo>
                        <a:pt x="6096" y="98"/>
                      </a:lnTo>
                      <a:cubicBezTo>
                        <a:pt x="5985" y="187"/>
                        <a:pt x="5852" y="231"/>
                        <a:pt x="5719" y="231"/>
                      </a:cubicBezTo>
                      <a:cubicBezTo>
                        <a:pt x="5540" y="231"/>
                        <a:pt x="5362" y="152"/>
                        <a:pt x="52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7182;p57">
                  <a:extLst>
                    <a:ext uri="{FF2B5EF4-FFF2-40B4-BE49-F238E27FC236}">
                      <a16:creationId xmlns:a16="http://schemas.microsoft.com/office/drawing/2014/main" id="{B7E584B4-B1BA-55FE-DF85-75C389754659}"/>
                    </a:ext>
                  </a:extLst>
                </p:cNvPr>
                <p:cNvSpPr/>
                <p:nvPr/>
              </p:nvSpPr>
              <p:spPr>
                <a:xfrm>
                  <a:off x="5752982" y="1136359"/>
                  <a:ext cx="422157" cy="399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8" h="8298" extrusionOk="0">
                      <a:moveTo>
                        <a:pt x="5337" y="239"/>
                      </a:moveTo>
                      <a:cubicBezTo>
                        <a:pt x="5473" y="365"/>
                        <a:pt x="5648" y="431"/>
                        <a:pt x="5824" y="431"/>
                      </a:cubicBezTo>
                      <a:cubicBezTo>
                        <a:pt x="5949" y="431"/>
                        <a:pt x="6073" y="398"/>
                        <a:pt x="6185" y="331"/>
                      </a:cubicBezTo>
                      <a:lnTo>
                        <a:pt x="8512" y="3241"/>
                      </a:lnTo>
                      <a:cubicBezTo>
                        <a:pt x="8294" y="3467"/>
                        <a:pt x="8253" y="3799"/>
                        <a:pt x="8406" y="4072"/>
                      </a:cubicBezTo>
                      <a:lnTo>
                        <a:pt x="3404" y="8067"/>
                      </a:lnTo>
                      <a:cubicBezTo>
                        <a:pt x="3270" y="7948"/>
                        <a:pt x="3102" y="7887"/>
                        <a:pt x="2932" y="7887"/>
                      </a:cubicBezTo>
                      <a:cubicBezTo>
                        <a:pt x="2804" y="7887"/>
                        <a:pt x="2675" y="7921"/>
                        <a:pt x="2559" y="7992"/>
                      </a:cubicBezTo>
                      <a:lnTo>
                        <a:pt x="238" y="5082"/>
                      </a:lnTo>
                      <a:cubicBezTo>
                        <a:pt x="349" y="4968"/>
                        <a:pt x="413" y="4828"/>
                        <a:pt x="433" y="4672"/>
                      </a:cubicBezTo>
                      <a:cubicBezTo>
                        <a:pt x="450" y="4513"/>
                        <a:pt x="413" y="4365"/>
                        <a:pt x="338" y="4231"/>
                      </a:cubicBezTo>
                      <a:lnTo>
                        <a:pt x="5337" y="239"/>
                      </a:lnTo>
                      <a:close/>
                      <a:moveTo>
                        <a:pt x="5350" y="0"/>
                      </a:moveTo>
                      <a:cubicBezTo>
                        <a:pt x="5329" y="0"/>
                        <a:pt x="5308" y="7"/>
                        <a:pt x="5290" y="22"/>
                      </a:cubicBezTo>
                      <a:lnTo>
                        <a:pt x="145" y="4131"/>
                      </a:lnTo>
                      <a:cubicBezTo>
                        <a:pt x="129" y="4148"/>
                        <a:pt x="115" y="4173"/>
                        <a:pt x="109" y="4198"/>
                      </a:cubicBezTo>
                      <a:cubicBezTo>
                        <a:pt x="106" y="4226"/>
                        <a:pt x="115" y="4248"/>
                        <a:pt x="132" y="4270"/>
                      </a:cubicBezTo>
                      <a:cubicBezTo>
                        <a:pt x="307" y="4491"/>
                        <a:pt x="271" y="4812"/>
                        <a:pt x="51" y="4987"/>
                      </a:cubicBezTo>
                      <a:cubicBezTo>
                        <a:pt x="14" y="5015"/>
                        <a:pt x="0" y="5071"/>
                        <a:pt x="23" y="5110"/>
                      </a:cubicBezTo>
                      <a:cubicBezTo>
                        <a:pt x="28" y="5119"/>
                        <a:pt x="31" y="5121"/>
                        <a:pt x="34" y="5127"/>
                      </a:cubicBezTo>
                      <a:lnTo>
                        <a:pt x="2472" y="8182"/>
                      </a:lnTo>
                      <a:cubicBezTo>
                        <a:pt x="2486" y="8201"/>
                        <a:pt x="2514" y="8215"/>
                        <a:pt x="2539" y="8218"/>
                      </a:cubicBezTo>
                      <a:cubicBezTo>
                        <a:pt x="2543" y="8218"/>
                        <a:pt x="2546" y="8219"/>
                        <a:pt x="2550" y="8219"/>
                      </a:cubicBezTo>
                      <a:cubicBezTo>
                        <a:pt x="2570" y="8219"/>
                        <a:pt x="2593" y="8212"/>
                        <a:pt x="2612" y="8196"/>
                      </a:cubicBezTo>
                      <a:cubicBezTo>
                        <a:pt x="2707" y="8120"/>
                        <a:pt x="2821" y="8083"/>
                        <a:pt x="2934" y="8083"/>
                      </a:cubicBezTo>
                      <a:cubicBezTo>
                        <a:pt x="3078" y="8083"/>
                        <a:pt x="3221" y="8144"/>
                        <a:pt x="3323" y="8263"/>
                      </a:cubicBezTo>
                      <a:cubicBezTo>
                        <a:pt x="3342" y="8286"/>
                        <a:pt x="3369" y="8297"/>
                        <a:pt x="3396" y="8297"/>
                      </a:cubicBezTo>
                      <a:cubicBezTo>
                        <a:pt x="3418" y="8297"/>
                        <a:pt x="3440" y="8290"/>
                        <a:pt x="3457" y="8277"/>
                      </a:cubicBezTo>
                      <a:lnTo>
                        <a:pt x="8601" y="4170"/>
                      </a:lnTo>
                      <a:cubicBezTo>
                        <a:pt x="8643" y="4134"/>
                        <a:pt x="8652" y="4075"/>
                        <a:pt x="8618" y="4033"/>
                      </a:cubicBezTo>
                      <a:cubicBezTo>
                        <a:pt x="8456" y="3813"/>
                        <a:pt x="8495" y="3500"/>
                        <a:pt x="8710" y="3327"/>
                      </a:cubicBezTo>
                      <a:cubicBezTo>
                        <a:pt x="8752" y="3294"/>
                        <a:pt x="8758" y="3230"/>
                        <a:pt x="8724" y="3188"/>
                      </a:cubicBezTo>
                      <a:lnTo>
                        <a:pt x="6286" y="133"/>
                      </a:lnTo>
                      <a:cubicBezTo>
                        <a:pt x="6269" y="116"/>
                        <a:pt x="6244" y="102"/>
                        <a:pt x="6222" y="100"/>
                      </a:cubicBezTo>
                      <a:cubicBezTo>
                        <a:pt x="6217" y="99"/>
                        <a:pt x="6213" y="99"/>
                        <a:pt x="6208" y="99"/>
                      </a:cubicBezTo>
                      <a:cubicBezTo>
                        <a:pt x="6186" y="99"/>
                        <a:pt x="6165" y="105"/>
                        <a:pt x="6146" y="119"/>
                      </a:cubicBezTo>
                      <a:cubicBezTo>
                        <a:pt x="6052" y="192"/>
                        <a:pt x="5941" y="231"/>
                        <a:pt x="5824" y="231"/>
                      </a:cubicBezTo>
                      <a:cubicBezTo>
                        <a:pt x="5806" y="231"/>
                        <a:pt x="5788" y="230"/>
                        <a:pt x="5770" y="228"/>
                      </a:cubicBezTo>
                      <a:cubicBezTo>
                        <a:pt x="5633" y="211"/>
                        <a:pt x="5513" y="147"/>
                        <a:pt x="5429" y="41"/>
                      </a:cubicBezTo>
                      <a:cubicBezTo>
                        <a:pt x="5408" y="14"/>
                        <a:pt x="5379" y="0"/>
                        <a:pt x="53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7183;p57">
                  <a:extLst>
                    <a:ext uri="{FF2B5EF4-FFF2-40B4-BE49-F238E27FC236}">
                      <a16:creationId xmlns:a16="http://schemas.microsoft.com/office/drawing/2014/main" id="{89FEE54E-3D39-3D20-2ACE-AA1E3B934E93}"/>
                    </a:ext>
                  </a:extLst>
                </p:cNvPr>
                <p:cNvSpPr/>
                <p:nvPr/>
              </p:nvSpPr>
              <p:spPr>
                <a:xfrm>
                  <a:off x="6071172" y="1128068"/>
                  <a:ext cx="145379" cy="129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6" h="2680" extrusionOk="0">
                      <a:moveTo>
                        <a:pt x="1582" y="662"/>
                      </a:moveTo>
                      <a:lnTo>
                        <a:pt x="2187" y="1418"/>
                      </a:lnTo>
                      <a:lnTo>
                        <a:pt x="1428" y="2021"/>
                      </a:lnTo>
                      <a:lnTo>
                        <a:pt x="826" y="1265"/>
                      </a:lnTo>
                      <a:lnTo>
                        <a:pt x="1582" y="662"/>
                      </a:lnTo>
                      <a:close/>
                      <a:moveTo>
                        <a:pt x="1507" y="1"/>
                      </a:moveTo>
                      <a:cubicBezTo>
                        <a:pt x="1214" y="1"/>
                        <a:pt x="918" y="98"/>
                        <a:pt x="672" y="297"/>
                      </a:cubicBezTo>
                      <a:cubicBezTo>
                        <a:pt x="95" y="757"/>
                        <a:pt x="0" y="1597"/>
                        <a:pt x="463" y="2174"/>
                      </a:cubicBezTo>
                      <a:cubicBezTo>
                        <a:pt x="728" y="2506"/>
                        <a:pt x="1116" y="2680"/>
                        <a:pt x="1507" y="2680"/>
                      </a:cubicBezTo>
                      <a:cubicBezTo>
                        <a:pt x="1800" y="2680"/>
                        <a:pt x="2095" y="2583"/>
                        <a:pt x="2343" y="2384"/>
                      </a:cubicBezTo>
                      <a:cubicBezTo>
                        <a:pt x="2921" y="1923"/>
                        <a:pt x="3016" y="1084"/>
                        <a:pt x="2553" y="506"/>
                      </a:cubicBezTo>
                      <a:cubicBezTo>
                        <a:pt x="2289" y="174"/>
                        <a:pt x="1900" y="1"/>
                        <a:pt x="15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7184;p57">
                  <a:extLst>
                    <a:ext uri="{FF2B5EF4-FFF2-40B4-BE49-F238E27FC236}">
                      <a16:creationId xmlns:a16="http://schemas.microsoft.com/office/drawing/2014/main" id="{6EB0D543-8FA9-046E-4D7A-3DC64BD8C3B3}"/>
                    </a:ext>
                  </a:extLst>
                </p:cNvPr>
                <p:cNvSpPr/>
                <p:nvPr/>
              </p:nvSpPr>
              <p:spPr>
                <a:xfrm>
                  <a:off x="6079222" y="1133852"/>
                  <a:ext cx="124700" cy="117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7" h="2437" extrusionOk="0">
                      <a:moveTo>
                        <a:pt x="1337" y="197"/>
                      </a:moveTo>
                      <a:cubicBezTo>
                        <a:pt x="1638" y="197"/>
                        <a:pt x="1936" y="329"/>
                        <a:pt x="2137" y="581"/>
                      </a:cubicBezTo>
                      <a:cubicBezTo>
                        <a:pt x="2188" y="643"/>
                        <a:pt x="2229" y="710"/>
                        <a:pt x="2260" y="779"/>
                      </a:cubicBezTo>
                      <a:cubicBezTo>
                        <a:pt x="2344" y="950"/>
                        <a:pt x="2375" y="1139"/>
                        <a:pt x="2355" y="1335"/>
                      </a:cubicBezTo>
                      <a:cubicBezTo>
                        <a:pt x="2322" y="1602"/>
                        <a:pt x="2190" y="1845"/>
                        <a:pt x="1978" y="2018"/>
                      </a:cubicBezTo>
                      <a:cubicBezTo>
                        <a:pt x="1790" y="2168"/>
                        <a:pt x="1564" y="2242"/>
                        <a:pt x="1340" y="2242"/>
                      </a:cubicBezTo>
                      <a:cubicBezTo>
                        <a:pt x="1040" y="2242"/>
                        <a:pt x="743" y="2110"/>
                        <a:pt x="542" y="1856"/>
                      </a:cubicBezTo>
                      <a:cubicBezTo>
                        <a:pt x="187" y="1418"/>
                        <a:pt x="257" y="771"/>
                        <a:pt x="701" y="420"/>
                      </a:cubicBezTo>
                      <a:cubicBezTo>
                        <a:pt x="889" y="270"/>
                        <a:pt x="1114" y="197"/>
                        <a:pt x="1337" y="197"/>
                      </a:cubicBezTo>
                      <a:close/>
                      <a:moveTo>
                        <a:pt x="1339" y="0"/>
                      </a:moveTo>
                      <a:cubicBezTo>
                        <a:pt x="1072" y="0"/>
                        <a:pt x="803" y="87"/>
                        <a:pt x="578" y="266"/>
                      </a:cubicBezTo>
                      <a:cubicBezTo>
                        <a:pt x="126" y="629"/>
                        <a:pt x="0" y="1251"/>
                        <a:pt x="240" y="1747"/>
                      </a:cubicBezTo>
                      <a:cubicBezTo>
                        <a:pt x="279" y="1828"/>
                        <a:pt x="327" y="1906"/>
                        <a:pt x="388" y="1979"/>
                      </a:cubicBezTo>
                      <a:cubicBezTo>
                        <a:pt x="589" y="2233"/>
                        <a:pt x="879" y="2395"/>
                        <a:pt x="1203" y="2428"/>
                      </a:cubicBezTo>
                      <a:cubicBezTo>
                        <a:pt x="1251" y="2434"/>
                        <a:pt x="1299" y="2437"/>
                        <a:pt x="1346" y="2437"/>
                      </a:cubicBezTo>
                      <a:cubicBezTo>
                        <a:pt x="1619" y="2437"/>
                        <a:pt x="1882" y="2343"/>
                        <a:pt x="2098" y="2172"/>
                      </a:cubicBezTo>
                      <a:cubicBezTo>
                        <a:pt x="2352" y="1968"/>
                        <a:pt x="2511" y="1678"/>
                        <a:pt x="2548" y="1354"/>
                      </a:cubicBezTo>
                      <a:cubicBezTo>
                        <a:pt x="2587" y="1030"/>
                        <a:pt x="2495" y="712"/>
                        <a:pt x="2291" y="459"/>
                      </a:cubicBezTo>
                      <a:cubicBezTo>
                        <a:pt x="2051" y="157"/>
                        <a:pt x="1697" y="0"/>
                        <a:pt x="13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7185;p57">
                  <a:extLst>
                    <a:ext uri="{FF2B5EF4-FFF2-40B4-BE49-F238E27FC236}">
                      <a16:creationId xmlns:a16="http://schemas.microsoft.com/office/drawing/2014/main" id="{25A55BA3-189F-2E8D-53D0-E1AD133D6CDC}"/>
                    </a:ext>
                  </a:extLst>
                </p:cNvPr>
                <p:cNvSpPr/>
                <p:nvPr/>
              </p:nvSpPr>
              <p:spPr>
                <a:xfrm>
                  <a:off x="6103420" y="1152025"/>
                  <a:ext cx="80884" cy="808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8" h="1678" extrusionOk="0">
                      <a:moveTo>
                        <a:pt x="913" y="165"/>
                      </a:moveTo>
                      <a:lnTo>
                        <a:pt x="1518" y="921"/>
                      </a:lnTo>
                      <a:lnTo>
                        <a:pt x="759" y="1524"/>
                      </a:lnTo>
                      <a:lnTo>
                        <a:pt x="157" y="768"/>
                      </a:lnTo>
                      <a:lnTo>
                        <a:pt x="913" y="165"/>
                      </a:lnTo>
                      <a:close/>
                      <a:moveTo>
                        <a:pt x="930" y="1"/>
                      </a:moveTo>
                      <a:lnTo>
                        <a:pt x="1" y="748"/>
                      </a:lnTo>
                      <a:lnTo>
                        <a:pt x="745" y="1677"/>
                      </a:lnTo>
                      <a:lnTo>
                        <a:pt x="1677" y="932"/>
                      </a:lnTo>
                      <a:lnTo>
                        <a:pt x="93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7186;p57">
                  <a:extLst>
                    <a:ext uri="{FF2B5EF4-FFF2-40B4-BE49-F238E27FC236}">
                      <a16:creationId xmlns:a16="http://schemas.microsoft.com/office/drawing/2014/main" id="{F3988483-B589-6E8A-AC86-275EE7374290}"/>
                    </a:ext>
                  </a:extLst>
                </p:cNvPr>
                <p:cNvSpPr/>
                <p:nvPr/>
              </p:nvSpPr>
              <p:spPr>
                <a:xfrm>
                  <a:off x="6071269" y="1128164"/>
                  <a:ext cx="90717" cy="1288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2" h="2673" extrusionOk="0">
                      <a:moveTo>
                        <a:pt x="1508" y="1"/>
                      </a:moveTo>
                      <a:cubicBezTo>
                        <a:pt x="1214" y="1"/>
                        <a:pt x="918" y="95"/>
                        <a:pt x="670" y="289"/>
                      </a:cubicBezTo>
                      <a:cubicBezTo>
                        <a:pt x="96" y="750"/>
                        <a:pt x="1" y="1592"/>
                        <a:pt x="461" y="2170"/>
                      </a:cubicBezTo>
                      <a:cubicBezTo>
                        <a:pt x="725" y="2499"/>
                        <a:pt x="1115" y="2672"/>
                        <a:pt x="1507" y="2672"/>
                      </a:cubicBezTo>
                      <a:cubicBezTo>
                        <a:pt x="1633" y="2672"/>
                        <a:pt x="1759" y="2655"/>
                        <a:pt x="1881" y="2619"/>
                      </a:cubicBezTo>
                      <a:cubicBezTo>
                        <a:pt x="1566" y="2563"/>
                        <a:pt x="1270" y="2404"/>
                        <a:pt x="1058" y="2136"/>
                      </a:cubicBezTo>
                      <a:cubicBezTo>
                        <a:pt x="595" y="1556"/>
                        <a:pt x="687" y="716"/>
                        <a:pt x="1267" y="256"/>
                      </a:cubicBezTo>
                      <a:cubicBezTo>
                        <a:pt x="1407" y="144"/>
                        <a:pt x="1563" y="66"/>
                        <a:pt x="1728" y="19"/>
                      </a:cubicBezTo>
                      <a:cubicBezTo>
                        <a:pt x="1655" y="7"/>
                        <a:pt x="1581" y="1"/>
                        <a:pt x="150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7187;p57">
                  <a:extLst>
                    <a:ext uri="{FF2B5EF4-FFF2-40B4-BE49-F238E27FC236}">
                      <a16:creationId xmlns:a16="http://schemas.microsoft.com/office/drawing/2014/main" id="{226318C5-F0D8-DE2C-53AC-680027A96F85}"/>
                    </a:ext>
                  </a:extLst>
                </p:cNvPr>
                <p:cNvSpPr/>
                <p:nvPr/>
              </p:nvSpPr>
              <p:spPr>
                <a:xfrm>
                  <a:off x="5879130" y="1535145"/>
                  <a:ext cx="21932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456" extrusionOk="0">
                      <a:moveTo>
                        <a:pt x="45" y="1"/>
                      </a:moveTo>
                      <a:lnTo>
                        <a:pt x="0" y="411"/>
                      </a:lnTo>
                      <a:lnTo>
                        <a:pt x="410" y="456"/>
                      </a:lnTo>
                      <a:lnTo>
                        <a:pt x="455" y="45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7188;p57">
                  <a:extLst>
                    <a:ext uri="{FF2B5EF4-FFF2-40B4-BE49-F238E27FC236}">
                      <a16:creationId xmlns:a16="http://schemas.microsoft.com/office/drawing/2014/main" id="{B0001240-8963-C211-05DD-6A8A1ECF2BF8}"/>
                    </a:ext>
                  </a:extLst>
                </p:cNvPr>
                <p:cNvSpPr/>
                <p:nvPr/>
              </p:nvSpPr>
              <p:spPr>
                <a:xfrm>
                  <a:off x="5883806" y="1540014"/>
                  <a:ext cx="12436" cy="12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57" extrusionOk="0">
                      <a:moveTo>
                        <a:pt x="26" y="0"/>
                      </a:moveTo>
                      <a:lnTo>
                        <a:pt x="1" y="232"/>
                      </a:lnTo>
                      <a:lnTo>
                        <a:pt x="232" y="257"/>
                      </a:lnTo>
                      <a:lnTo>
                        <a:pt x="258" y="25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7189;p57">
                  <a:extLst>
                    <a:ext uri="{FF2B5EF4-FFF2-40B4-BE49-F238E27FC236}">
                      <a16:creationId xmlns:a16="http://schemas.microsoft.com/office/drawing/2014/main" id="{927DB18B-BC5B-D86B-A778-BFCD7943F887}"/>
                    </a:ext>
                  </a:extLst>
                </p:cNvPr>
                <p:cNvSpPr/>
                <p:nvPr/>
              </p:nvSpPr>
              <p:spPr>
                <a:xfrm>
                  <a:off x="5729989" y="1349322"/>
                  <a:ext cx="21980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6" extrusionOk="0">
                      <a:moveTo>
                        <a:pt x="45" y="0"/>
                      </a:moveTo>
                      <a:lnTo>
                        <a:pt x="0" y="408"/>
                      </a:lnTo>
                      <a:lnTo>
                        <a:pt x="408" y="455"/>
                      </a:lnTo>
                      <a:lnTo>
                        <a:pt x="455" y="45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7190;p57">
                  <a:extLst>
                    <a:ext uri="{FF2B5EF4-FFF2-40B4-BE49-F238E27FC236}">
                      <a16:creationId xmlns:a16="http://schemas.microsoft.com/office/drawing/2014/main" id="{5954C274-77E6-D7F7-DD99-6739DA0BEBBF}"/>
                    </a:ext>
                  </a:extLst>
                </p:cNvPr>
                <p:cNvSpPr/>
                <p:nvPr/>
              </p:nvSpPr>
              <p:spPr>
                <a:xfrm>
                  <a:off x="5734279" y="1354431"/>
                  <a:ext cx="12581" cy="12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" h="260" extrusionOk="0">
                      <a:moveTo>
                        <a:pt x="29" y="0"/>
                      </a:moveTo>
                      <a:lnTo>
                        <a:pt x="1" y="232"/>
                      </a:lnTo>
                      <a:lnTo>
                        <a:pt x="235" y="260"/>
                      </a:lnTo>
                      <a:lnTo>
                        <a:pt x="260" y="28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7191;p57">
                  <a:extLst>
                    <a:ext uri="{FF2B5EF4-FFF2-40B4-BE49-F238E27FC236}">
                      <a16:creationId xmlns:a16="http://schemas.microsoft.com/office/drawing/2014/main" id="{FE6ADAC4-4C60-F9EB-74F3-FDA0ED583B38}"/>
                    </a:ext>
                  </a:extLst>
                </p:cNvPr>
                <p:cNvSpPr/>
                <p:nvPr/>
              </p:nvSpPr>
              <p:spPr>
                <a:xfrm>
                  <a:off x="6169073" y="1300877"/>
                  <a:ext cx="21932" cy="21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456" extrusionOk="0">
                      <a:moveTo>
                        <a:pt x="47" y="1"/>
                      </a:moveTo>
                      <a:lnTo>
                        <a:pt x="0" y="411"/>
                      </a:lnTo>
                      <a:lnTo>
                        <a:pt x="410" y="456"/>
                      </a:lnTo>
                      <a:lnTo>
                        <a:pt x="455" y="48"/>
                      </a:lnTo>
                      <a:lnTo>
                        <a:pt x="47" y="1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7192;p57">
                  <a:extLst>
                    <a:ext uri="{FF2B5EF4-FFF2-40B4-BE49-F238E27FC236}">
                      <a16:creationId xmlns:a16="http://schemas.microsoft.com/office/drawing/2014/main" id="{92BF2BBE-826B-B320-9D86-A2D59A499AE8}"/>
                    </a:ext>
                  </a:extLst>
                </p:cNvPr>
                <p:cNvSpPr/>
                <p:nvPr/>
              </p:nvSpPr>
              <p:spPr>
                <a:xfrm>
                  <a:off x="6173604" y="1306276"/>
                  <a:ext cx="12581" cy="12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" h="260" extrusionOk="0">
                      <a:moveTo>
                        <a:pt x="29" y="1"/>
                      </a:moveTo>
                      <a:lnTo>
                        <a:pt x="1" y="232"/>
                      </a:lnTo>
                      <a:lnTo>
                        <a:pt x="235" y="260"/>
                      </a:lnTo>
                      <a:lnTo>
                        <a:pt x="260" y="26"/>
                      </a:lnTo>
                      <a:lnTo>
                        <a:pt x="2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7193;p57">
                  <a:extLst>
                    <a:ext uri="{FF2B5EF4-FFF2-40B4-BE49-F238E27FC236}">
                      <a16:creationId xmlns:a16="http://schemas.microsoft.com/office/drawing/2014/main" id="{31E7FF60-238B-434C-6297-D1AFAA216098}"/>
                    </a:ext>
                  </a:extLst>
                </p:cNvPr>
                <p:cNvSpPr/>
                <p:nvPr/>
              </p:nvSpPr>
              <p:spPr>
                <a:xfrm>
                  <a:off x="6019257" y="1116017"/>
                  <a:ext cx="21932" cy="21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" h="455" extrusionOk="0">
                      <a:moveTo>
                        <a:pt x="48" y="0"/>
                      </a:moveTo>
                      <a:lnTo>
                        <a:pt x="0" y="410"/>
                      </a:lnTo>
                      <a:lnTo>
                        <a:pt x="410" y="455"/>
                      </a:lnTo>
                      <a:lnTo>
                        <a:pt x="455" y="4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D2584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7194;p57">
                  <a:extLst>
                    <a:ext uri="{FF2B5EF4-FFF2-40B4-BE49-F238E27FC236}">
                      <a16:creationId xmlns:a16="http://schemas.microsoft.com/office/drawing/2014/main" id="{38F6B88E-D036-A860-3B1A-E55D9B7854DF}"/>
                    </a:ext>
                  </a:extLst>
                </p:cNvPr>
                <p:cNvSpPr/>
                <p:nvPr/>
              </p:nvSpPr>
              <p:spPr>
                <a:xfrm>
                  <a:off x="6023933" y="1120838"/>
                  <a:ext cx="12436" cy="12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60" extrusionOk="0">
                      <a:moveTo>
                        <a:pt x="26" y="0"/>
                      </a:moveTo>
                      <a:lnTo>
                        <a:pt x="1" y="232"/>
                      </a:lnTo>
                      <a:lnTo>
                        <a:pt x="232" y="260"/>
                      </a:lnTo>
                      <a:lnTo>
                        <a:pt x="257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7195;p57">
                  <a:extLst>
                    <a:ext uri="{FF2B5EF4-FFF2-40B4-BE49-F238E27FC236}">
                      <a16:creationId xmlns:a16="http://schemas.microsoft.com/office/drawing/2014/main" id="{CB2794DF-7A4A-1588-E95B-EF40497A4713}"/>
                    </a:ext>
                  </a:extLst>
                </p:cNvPr>
                <p:cNvSpPr/>
                <p:nvPr/>
              </p:nvSpPr>
              <p:spPr>
                <a:xfrm>
                  <a:off x="6621414" y="1894839"/>
                  <a:ext cx="572646" cy="961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0" h="19952" extrusionOk="0">
                      <a:moveTo>
                        <a:pt x="5802" y="0"/>
                      </a:moveTo>
                      <a:cubicBezTo>
                        <a:pt x="5576" y="0"/>
                        <a:pt x="5350" y="24"/>
                        <a:pt x="5129" y="71"/>
                      </a:cubicBezTo>
                      <a:cubicBezTo>
                        <a:pt x="4303" y="247"/>
                        <a:pt x="3580" y="746"/>
                        <a:pt x="2930" y="1288"/>
                      </a:cubicBezTo>
                      <a:cubicBezTo>
                        <a:pt x="1655" y="2353"/>
                        <a:pt x="528" y="3717"/>
                        <a:pt x="191" y="5347"/>
                      </a:cubicBezTo>
                      <a:cubicBezTo>
                        <a:pt x="1" y="6273"/>
                        <a:pt x="76" y="7233"/>
                        <a:pt x="205" y="8170"/>
                      </a:cubicBezTo>
                      <a:cubicBezTo>
                        <a:pt x="587" y="10954"/>
                        <a:pt x="1438" y="13649"/>
                        <a:pt x="2316" y="16322"/>
                      </a:cubicBezTo>
                      <a:cubicBezTo>
                        <a:pt x="2554" y="17047"/>
                        <a:pt x="2802" y="17786"/>
                        <a:pt x="3265" y="18389"/>
                      </a:cubicBezTo>
                      <a:cubicBezTo>
                        <a:pt x="3943" y="19268"/>
                        <a:pt x="5020" y="19773"/>
                        <a:pt x="6119" y="19909"/>
                      </a:cubicBezTo>
                      <a:cubicBezTo>
                        <a:pt x="6349" y="19938"/>
                        <a:pt x="6580" y="19952"/>
                        <a:pt x="6811" y="19952"/>
                      </a:cubicBezTo>
                      <a:cubicBezTo>
                        <a:pt x="7679" y="19952"/>
                        <a:pt x="8550" y="19762"/>
                        <a:pt x="9380" y="19480"/>
                      </a:cubicBezTo>
                      <a:cubicBezTo>
                        <a:pt x="10387" y="19139"/>
                        <a:pt x="11461" y="18540"/>
                        <a:pt x="11715" y="17507"/>
                      </a:cubicBezTo>
                      <a:cubicBezTo>
                        <a:pt x="11880" y="16841"/>
                        <a:pt x="11662" y="16146"/>
                        <a:pt x="11450" y="15493"/>
                      </a:cubicBezTo>
                      <a:cubicBezTo>
                        <a:pt x="11074" y="14355"/>
                        <a:pt x="10694" y="13217"/>
                        <a:pt x="10309" y="12073"/>
                      </a:cubicBezTo>
                      <a:cubicBezTo>
                        <a:pt x="9631" y="10064"/>
                        <a:pt x="9481" y="7551"/>
                        <a:pt x="8772" y="5548"/>
                      </a:cubicBezTo>
                      <a:cubicBezTo>
                        <a:pt x="8465" y="4683"/>
                        <a:pt x="7667" y="4669"/>
                        <a:pt x="8072" y="3823"/>
                      </a:cubicBezTo>
                      <a:cubicBezTo>
                        <a:pt x="8448" y="3037"/>
                        <a:pt x="8733" y="2080"/>
                        <a:pt x="8284" y="1260"/>
                      </a:cubicBezTo>
                      <a:cubicBezTo>
                        <a:pt x="8097" y="911"/>
                        <a:pt x="7782" y="638"/>
                        <a:pt x="7436" y="437"/>
                      </a:cubicBezTo>
                      <a:cubicBezTo>
                        <a:pt x="6944" y="149"/>
                        <a:pt x="6373" y="0"/>
                        <a:pt x="5802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7196;p57">
                  <a:extLst>
                    <a:ext uri="{FF2B5EF4-FFF2-40B4-BE49-F238E27FC236}">
                      <a16:creationId xmlns:a16="http://schemas.microsoft.com/office/drawing/2014/main" id="{D3F8BE46-719C-D862-9E68-387F6564B2B6}"/>
                    </a:ext>
                  </a:extLst>
                </p:cNvPr>
                <p:cNvSpPr/>
                <p:nvPr/>
              </p:nvSpPr>
              <p:spPr>
                <a:xfrm>
                  <a:off x="6621317" y="1895080"/>
                  <a:ext cx="572742" cy="961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2" h="19954" extrusionOk="0">
                      <a:moveTo>
                        <a:pt x="5801" y="0"/>
                      </a:moveTo>
                      <a:cubicBezTo>
                        <a:pt x="5576" y="0"/>
                        <a:pt x="5351" y="24"/>
                        <a:pt x="5131" y="72"/>
                      </a:cubicBezTo>
                      <a:cubicBezTo>
                        <a:pt x="4305" y="253"/>
                        <a:pt x="3582" y="750"/>
                        <a:pt x="2932" y="1291"/>
                      </a:cubicBezTo>
                      <a:cubicBezTo>
                        <a:pt x="1657" y="2357"/>
                        <a:pt x="527" y="3718"/>
                        <a:pt x="193" y="5350"/>
                      </a:cubicBezTo>
                      <a:cubicBezTo>
                        <a:pt x="0" y="6276"/>
                        <a:pt x="78" y="7236"/>
                        <a:pt x="207" y="8173"/>
                      </a:cubicBezTo>
                      <a:cubicBezTo>
                        <a:pt x="589" y="10958"/>
                        <a:pt x="1440" y="13652"/>
                        <a:pt x="2318" y="16322"/>
                      </a:cubicBezTo>
                      <a:cubicBezTo>
                        <a:pt x="2556" y="17045"/>
                        <a:pt x="2807" y="17784"/>
                        <a:pt x="3267" y="18392"/>
                      </a:cubicBezTo>
                      <a:cubicBezTo>
                        <a:pt x="3942" y="19271"/>
                        <a:pt x="5022" y="19776"/>
                        <a:pt x="6121" y="19913"/>
                      </a:cubicBezTo>
                      <a:cubicBezTo>
                        <a:pt x="6348" y="19940"/>
                        <a:pt x="6575" y="19953"/>
                        <a:pt x="6802" y="19953"/>
                      </a:cubicBezTo>
                      <a:cubicBezTo>
                        <a:pt x="7677" y="19953"/>
                        <a:pt x="8552" y="19762"/>
                        <a:pt x="9382" y="19483"/>
                      </a:cubicBezTo>
                      <a:cubicBezTo>
                        <a:pt x="10389" y="19140"/>
                        <a:pt x="11461" y="18540"/>
                        <a:pt x="11717" y="17508"/>
                      </a:cubicBezTo>
                      <a:cubicBezTo>
                        <a:pt x="11882" y="16844"/>
                        <a:pt x="11664" y="16149"/>
                        <a:pt x="11452" y="15496"/>
                      </a:cubicBezTo>
                      <a:cubicBezTo>
                        <a:pt x="11368" y="15231"/>
                        <a:pt x="11282" y="14975"/>
                        <a:pt x="11196" y="14713"/>
                      </a:cubicBezTo>
                      <a:cubicBezTo>
                        <a:pt x="10777" y="14448"/>
                        <a:pt x="10364" y="14169"/>
                        <a:pt x="10010" y="13823"/>
                      </a:cubicBezTo>
                      <a:cubicBezTo>
                        <a:pt x="8509" y="12375"/>
                        <a:pt x="8219" y="10056"/>
                        <a:pt x="8512" y="7995"/>
                      </a:cubicBezTo>
                      <a:cubicBezTo>
                        <a:pt x="8607" y="7339"/>
                        <a:pt x="8749" y="6695"/>
                        <a:pt x="8939" y="6061"/>
                      </a:cubicBezTo>
                      <a:cubicBezTo>
                        <a:pt x="8886" y="5888"/>
                        <a:pt x="8833" y="5715"/>
                        <a:pt x="8774" y="5551"/>
                      </a:cubicBezTo>
                      <a:cubicBezTo>
                        <a:pt x="8467" y="4686"/>
                        <a:pt x="7669" y="4669"/>
                        <a:pt x="8074" y="3824"/>
                      </a:cubicBezTo>
                      <a:cubicBezTo>
                        <a:pt x="8450" y="3043"/>
                        <a:pt x="8735" y="2080"/>
                        <a:pt x="8286" y="1263"/>
                      </a:cubicBezTo>
                      <a:cubicBezTo>
                        <a:pt x="8093" y="909"/>
                        <a:pt x="7784" y="638"/>
                        <a:pt x="7438" y="440"/>
                      </a:cubicBezTo>
                      <a:cubicBezTo>
                        <a:pt x="6945" y="152"/>
                        <a:pt x="6373" y="0"/>
                        <a:pt x="5801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7197;p57">
                  <a:extLst>
                    <a:ext uri="{FF2B5EF4-FFF2-40B4-BE49-F238E27FC236}">
                      <a16:creationId xmlns:a16="http://schemas.microsoft.com/office/drawing/2014/main" id="{2D7AA46D-04F9-F6E9-0B86-9B277AAEE581}"/>
                    </a:ext>
                  </a:extLst>
                </p:cNvPr>
                <p:cNvSpPr/>
                <p:nvPr/>
              </p:nvSpPr>
              <p:spPr>
                <a:xfrm>
                  <a:off x="5854932" y="1274413"/>
                  <a:ext cx="291818" cy="351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4" h="7291" extrusionOk="0">
                      <a:moveTo>
                        <a:pt x="1538" y="0"/>
                      </a:moveTo>
                      <a:cubicBezTo>
                        <a:pt x="1281" y="0"/>
                        <a:pt x="1057" y="220"/>
                        <a:pt x="985" y="463"/>
                      </a:cubicBezTo>
                      <a:cubicBezTo>
                        <a:pt x="912" y="712"/>
                        <a:pt x="957" y="980"/>
                        <a:pt x="1032" y="1231"/>
                      </a:cubicBezTo>
                      <a:cubicBezTo>
                        <a:pt x="664" y="1256"/>
                        <a:pt x="410" y="1632"/>
                        <a:pt x="363" y="1998"/>
                      </a:cubicBezTo>
                      <a:cubicBezTo>
                        <a:pt x="318" y="2366"/>
                        <a:pt x="441" y="2732"/>
                        <a:pt x="566" y="3080"/>
                      </a:cubicBezTo>
                      <a:cubicBezTo>
                        <a:pt x="538" y="3073"/>
                        <a:pt x="509" y="3069"/>
                        <a:pt x="480" y="3069"/>
                      </a:cubicBezTo>
                      <a:cubicBezTo>
                        <a:pt x="295" y="3069"/>
                        <a:pt x="104" y="3212"/>
                        <a:pt x="56" y="3390"/>
                      </a:cubicBezTo>
                      <a:cubicBezTo>
                        <a:pt x="0" y="3596"/>
                        <a:pt x="61" y="3817"/>
                        <a:pt x="131" y="4018"/>
                      </a:cubicBezTo>
                      <a:cubicBezTo>
                        <a:pt x="466" y="4994"/>
                        <a:pt x="1060" y="5881"/>
                        <a:pt x="1839" y="6565"/>
                      </a:cubicBezTo>
                      <a:cubicBezTo>
                        <a:pt x="2265" y="6936"/>
                        <a:pt x="2773" y="7262"/>
                        <a:pt x="3339" y="7290"/>
                      </a:cubicBezTo>
                      <a:cubicBezTo>
                        <a:pt x="3351" y="7291"/>
                        <a:pt x="3362" y="7291"/>
                        <a:pt x="3373" y="7291"/>
                      </a:cubicBezTo>
                      <a:cubicBezTo>
                        <a:pt x="3925" y="7291"/>
                        <a:pt x="4586" y="6764"/>
                        <a:pt x="4849" y="6275"/>
                      </a:cubicBezTo>
                      <a:cubicBezTo>
                        <a:pt x="5496" y="5058"/>
                        <a:pt x="5906" y="3708"/>
                        <a:pt x="6034" y="2333"/>
                      </a:cubicBezTo>
                      <a:cubicBezTo>
                        <a:pt x="6054" y="2101"/>
                        <a:pt x="6006" y="1786"/>
                        <a:pt x="5775" y="1758"/>
                      </a:cubicBezTo>
                      <a:cubicBezTo>
                        <a:pt x="5767" y="1757"/>
                        <a:pt x="5758" y="1757"/>
                        <a:pt x="5750" y="1757"/>
                      </a:cubicBezTo>
                      <a:cubicBezTo>
                        <a:pt x="5656" y="1757"/>
                        <a:pt x="5567" y="1813"/>
                        <a:pt x="5490" y="1870"/>
                      </a:cubicBezTo>
                      <a:cubicBezTo>
                        <a:pt x="5158" y="2121"/>
                        <a:pt x="4905" y="2472"/>
                        <a:pt x="4771" y="2868"/>
                      </a:cubicBezTo>
                      <a:cubicBezTo>
                        <a:pt x="4539" y="2176"/>
                        <a:pt x="4266" y="1440"/>
                        <a:pt x="3906" y="807"/>
                      </a:cubicBezTo>
                      <a:cubicBezTo>
                        <a:pt x="3789" y="597"/>
                        <a:pt x="3657" y="391"/>
                        <a:pt x="3473" y="240"/>
                      </a:cubicBezTo>
                      <a:cubicBezTo>
                        <a:pt x="3334" y="130"/>
                        <a:pt x="3158" y="57"/>
                        <a:pt x="2982" y="57"/>
                      </a:cubicBezTo>
                      <a:cubicBezTo>
                        <a:pt x="2922" y="57"/>
                        <a:pt x="2862" y="66"/>
                        <a:pt x="2804" y="84"/>
                      </a:cubicBezTo>
                      <a:cubicBezTo>
                        <a:pt x="2578" y="157"/>
                        <a:pt x="2413" y="422"/>
                        <a:pt x="2494" y="645"/>
                      </a:cubicBezTo>
                      <a:cubicBezTo>
                        <a:pt x="2363" y="486"/>
                        <a:pt x="2190" y="344"/>
                        <a:pt x="2031" y="218"/>
                      </a:cubicBezTo>
                      <a:cubicBezTo>
                        <a:pt x="1889" y="106"/>
                        <a:pt x="1724" y="0"/>
                        <a:pt x="1543" y="0"/>
                      </a:cubicBezTo>
                      <a:cubicBezTo>
                        <a:pt x="1541" y="0"/>
                        <a:pt x="1540" y="0"/>
                        <a:pt x="1538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7198;p57">
                  <a:extLst>
                    <a:ext uri="{FF2B5EF4-FFF2-40B4-BE49-F238E27FC236}">
                      <a16:creationId xmlns:a16="http://schemas.microsoft.com/office/drawing/2014/main" id="{795611F2-046A-C925-65EE-F644CA0ECAD9}"/>
                    </a:ext>
                  </a:extLst>
                </p:cNvPr>
                <p:cNvSpPr/>
                <p:nvPr/>
              </p:nvSpPr>
              <p:spPr>
                <a:xfrm>
                  <a:off x="5854932" y="1274413"/>
                  <a:ext cx="291818" cy="351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4" h="7291" extrusionOk="0">
                      <a:moveTo>
                        <a:pt x="1538" y="0"/>
                      </a:moveTo>
                      <a:cubicBezTo>
                        <a:pt x="1281" y="0"/>
                        <a:pt x="1057" y="220"/>
                        <a:pt x="985" y="463"/>
                      </a:cubicBezTo>
                      <a:cubicBezTo>
                        <a:pt x="912" y="712"/>
                        <a:pt x="957" y="980"/>
                        <a:pt x="1032" y="1231"/>
                      </a:cubicBezTo>
                      <a:cubicBezTo>
                        <a:pt x="664" y="1256"/>
                        <a:pt x="410" y="1632"/>
                        <a:pt x="363" y="1998"/>
                      </a:cubicBezTo>
                      <a:cubicBezTo>
                        <a:pt x="318" y="2366"/>
                        <a:pt x="441" y="2732"/>
                        <a:pt x="566" y="3080"/>
                      </a:cubicBezTo>
                      <a:cubicBezTo>
                        <a:pt x="538" y="3073"/>
                        <a:pt x="509" y="3069"/>
                        <a:pt x="480" y="3069"/>
                      </a:cubicBezTo>
                      <a:cubicBezTo>
                        <a:pt x="295" y="3069"/>
                        <a:pt x="104" y="3212"/>
                        <a:pt x="56" y="3390"/>
                      </a:cubicBezTo>
                      <a:cubicBezTo>
                        <a:pt x="0" y="3596"/>
                        <a:pt x="61" y="3817"/>
                        <a:pt x="131" y="4018"/>
                      </a:cubicBezTo>
                      <a:cubicBezTo>
                        <a:pt x="466" y="4994"/>
                        <a:pt x="1060" y="5881"/>
                        <a:pt x="1839" y="6565"/>
                      </a:cubicBezTo>
                      <a:cubicBezTo>
                        <a:pt x="2265" y="6936"/>
                        <a:pt x="2773" y="7262"/>
                        <a:pt x="3339" y="7290"/>
                      </a:cubicBezTo>
                      <a:cubicBezTo>
                        <a:pt x="3351" y="7291"/>
                        <a:pt x="3362" y="7291"/>
                        <a:pt x="3373" y="7291"/>
                      </a:cubicBezTo>
                      <a:cubicBezTo>
                        <a:pt x="3925" y="7291"/>
                        <a:pt x="4586" y="6764"/>
                        <a:pt x="4849" y="6275"/>
                      </a:cubicBezTo>
                      <a:cubicBezTo>
                        <a:pt x="5496" y="5058"/>
                        <a:pt x="5906" y="3708"/>
                        <a:pt x="6034" y="2333"/>
                      </a:cubicBezTo>
                      <a:cubicBezTo>
                        <a:pt x="6054" y="2101"/>
                        <a:pt x="6006" y="1786"/>
                        <a:pt x="5775" y="1758"/>
                      </a:cubicBezTo>
                      <a:cubicBezTo>
                        <a:pt x="5767" y="1757"/>
                        <a:pt x="5758" y="1757"/>
                        <a:pt x="5750" y="1757"/>
                      </a:cubicBezTo>
                      <a:cubicBezTo>
                        <a:pt x="5656" y="1757"/>
                        <a:pt x="5567" y="1813"/>
                        <a:pt x="5490" y="1870"/>
                      </a:cubicBezTo>
                      <a:cubicBezTo>
                        <a:pt x="5158" y="2121"/>
                        <a:pt x="4905" y="2472"/>
                        <a:pt x="4771" y="2868"/>
                      </a:cubicBezTo>
                      <a:cubicBezTo>
                        <a:pt x="4539" y="2176"/>
                        <a:pt x="4266" y="1440"/>
                        <a:pt x="3906" y="807"/>
                      </a:cubicBezTo>
                      <a:cubicBezTo>
                        <a:pt x="3789" y="597"/>
                        <a:pt x="3657" y="391"/>
                        <a:pt x="3473" y="240"/>
                      </a:cubicBezTo>
                      <a:cubicBezTo>
                        <a:pt x="3334" y="130"/>
                        <a:pt x="3158" y="57"/>
                        <a:pt x="2982" y="57"/>
                      </a:cubicBezTo>
                      <a:cubicBezTo>
                        <a:pt x="2922" y="57"/>
                        <a:pt x="2862" y="66"/>
                        <a:pt x="2804" y="84"/>
                      </a:cubicBezTo>
                      <a:cubicBezTo>
                        <a:pt x="2578" y="157"/>
                        <a:pt x="2413" y="422"/>
                        <a:pt x="2494" y="645"/>
                      </a:cubicBezTo>
                      <a:cubicBezTo>
                        <a:pt x="2363" y="486"/>
                        <a:pt x="2190" y="344"/>
                        <a:pt x="2031" y="218"/>
                      </a:cubicBezTo>
                      <a:cubicBezTo>
                        <a:pt x="1889" y="106"/>
                        <a:pt x="1724" y="0"/>
                        <a:pt x="1543" y="0"/>
                      </a:cubicBezTo>
                      <a:cubicBezTo>
                        <a:pt x="1541" y="0"/>
                        <a:pt x="1540" y="0"/>
                        <a:pt x="1538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7199;p57">
                  <a:extLst>
                    <a:ext uri="{FF2B5EF4-FFF2-40B4-BE49-F238E27FC236}">
                      <a16:creationId xmlns:a16="http://schemas.microsoft.com/office/drawing/2014/main" id="{E435219B-F97F-EDE6-DBC3-0527BFA537D9}"/>
                    </a:ext>
                  </a:extLst>
                </p:cNvPr>
                <p:cNvSpPr/>
                <p:nvPr/>
              </p:nvSpPr>
              <p:spPr>
                <a:xfrm>
                  <a:off x="5963293" y="1298033"/>
                  <a:ext cx="52252" cy="11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2337" extrusionOk="0">
                      <a:moveTo>
                        <a:pt x="97" y="0"/>
                      </a:moveTo>
                      <a:cubicBezTo>
                        <a:pt x="84" y="0"/>
                        <a:pt x="71" y="3"/>
                        <a:pt x="59" y="10"/>
                      </a:cubicBezTo>
                      <a:cubicBezTo>
                        <a:pt x="20" y="26"/>
                        <a:pt x="1" y="79"/>
                        <a:pt x="23" y="121"/>
                      </a:cubicBezTo>
                      <a:cubicBezTo>
                        <a:pt x="374" y="810"/>
                        <a:pt x="673" y="1536"/>
                        <a:pt x="913" y="2275"/>
                      </a:cubicBezTo>
                      <a:cubicBezTo>
                        <a:pt x="924" y="2314"/>
                        <a:pt x="958" y="2336"/>
                        <a:pt x="994" y="2336"/>
                      </a:cubicBezTo>
                      <a:cubicBezTo>
                        <a:pt x="999" y="2336"/>
                        <a:pt x="1008" y="2336"/>
                        <a:pt x="1013" y="2328"/>
                      </a:cubicBezTo>
                      <a:cubicBezTo>
                        <a:pt x="1058" y="2317"/>
                        <a:pt x="1083" y="2267"/>
                        <a:pt x="1069" y="2225"/>
                      </a:cubicBezTo>
                      <a:cubicBezTo>
                        <a:pt x="826" y="1477"/>
                        <a:pt x="525" y="746"/>
                        <a:pt x="171" y="43"/>
                      </a:cubicBezTo>
                      <a:cubicBezTo>
                        <a:pt x="157" y="18"/>
                        <a:pt x="128" y="0"/>
                        <a:pt x="97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7200;p57">
                  <a:extLst>
                    <a:ext uri="{FF2B5EF4-FFF2-40B4-BE49-F238E27FC236}">
                      <a16:creationId xmlns:a16="http://schemas.microsoft.com/office/drawing/2014/main" id="{A912EF88-21B7-1C44-120F-49D431615DAA}"/>
                    </a:ext>
                  </a:extLst>
                </p:cNvPr>
                <p:cNvSpPr/>
                <p:nvPr/>
              </p:nvSpPr>
              <p:spPr>
                <a:xfrm>
                  <a:off x="5899713" y="1330185"/>
                  <a:ext cx="41310" cy="107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" h="2236" extrusionOk="0">
                      <a:moveTo>
                        <a:pt x="95" y="0"/>
                      </a:moveTo>
                      <a:cubicBezTo>
                        <a:pt x="87" y="0"/>
                        <a:pt x="78" y="1"/>
                        <a:pt x="70" y="4"/>
                      </a:cubicBezTo>
                      <a:cubicBezTo>
                        <a:pt x="25" y="15"/>
                        <a:pt x="0" y="68"/>
                        <a:pt x="14" y="110"/>
                      </a:cubicBezTo>
                      <a:lnTo>
                        <a:pt x="684" y="2177"/>
                      </a:lnTo>
                      <a:cubicBezTo>
                        <a:pt x="692" y="2216"/>
                        <a:pt x="728" y="2236"/>
                        <a:pt x="762" y="2236"/>
                      </a:cubicBezTo>
                      <a:cubicBezTo>
                        <a:pt x="770" y="2236"/>
                        <a:pt x="778" y="2233"/>
                        <a:pt x="787" y="2233"/>
                      </a:cubicBezTo>
                      <a:cubicBezTo>
                        <a:pt x="831" y="2222"/>
                        <a:pt x="857" y="2172"/>
                        <a:pt x="843" y="2130"/>
                      </a:cubicBezTo>
                      <a:lnTo>
                        <a:pt x="173" y="60"/>
                      </a:lnTo>
                      <a:cubicBezTo>
                        <a:pt x="166" y="23"/>
                        <a:pt x="132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7201;p57">
                  <a:extLst>
                    <a:ext uri="{FF2B5EF4-FFF2-40B4-BE49-F238E27FC236}">
                      <a16:creationId xmlns:a16="http://schemas.microsoft.com/office/drawing/2014/main" id="{4653F414-C844-C18A-B310-1726CBFBE624}"/>
                    </a:ext>
                  </a:extLst>
                </p:cNvPr>
                <p:cNvSpPr/>
                <p:nvPr/>
              </p:nvSpPr>
              <p:spPr>
                <a:xfrm>
                  <a:off x="5873587" y="1418638"/>
                  <a:ext cx="43238" cy="76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7" h="1592" extrusionOk="0">
                      <a:moveTo>
                        <a:pt x="96" y="1"/>
                      </a:moveTo>
                      <a:cubicBezTo>
                        <a:pt x="88" y="1"/>
                        <a:pt x="79" y="2"/>
                        <a:pt x="71" y="5"/>
                      </a:cubicBezTo>
                      <a:cubicBezTo>
                        <a:pt x="26" y="19"/>
                        <a:pt x="1" y="72"/>
                        <a:pt x="15" y="113"/>
                      </a:cubicBezTo>
                      <a:cubicBezTo>
                        <a:pt x="182" y="624"/>
                        <a:pt x="422" y="1109"/>
                        <a:pt x="729" y="1556"/>
                      </a:cubicBezTo>
                      <a:cubicBezTo>
                        <a:pt x="746" y="1578"/>
                        <a:pt x="771" y="1592"/>
                        <a:pt x="799" y="1592"/>
                      </a:cubicBezTo>
                      <a:cubicBezTo>
                        <a:pt x="815" y="1592"/>
                        <a:pt x="832" y="1584"/>
                        <a:pt x="852" y="1581"/>
                      </a:cubicBezTo>
                      <a:cubicBezTo>
                        <a:pt x="891" y="1553"/>
                        <a:pt x="896" y="1500"/>
                        <a:pt x="874" y="1461"/>
                      </a:cubicBezTo>
                      <a:cubicBezTo>
                        <a:pt x="576" y="1028"/>
                        <a:pt x="344" y="560"/>
                        <a:pt x="179" y="60"/>
                      </a:cubicBezTo>
                      <a:cubicBezTo>
                        <a:pt x="168" y="24"/>
                        <a:pt x="133" y="1"/>
                        <a:pt x="96" y="1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7202;p57">
                  <a:extLst>
                    <a:ext uri="{FF2B5EF4-FFF2-40B4-BE49-F238E27FC236}">
                      <a16:creationId xmlns:a16="http://schemas.microsoft.com/office/drawing/2014/main" id="{3EA473F1-23E0-4B2F-9ECA-909044431D2C}"/>
                    </a:ext>
                  </a:extLst>
                </p:cNvPr>
                <p:cNvSpPr/>
                <p:nvPr/>
              </p:nvSpPr>
              <p:spPr>
                <a:xfrm>
                  <a:off x="6083946" y="1359059"/>
                  <a:ext cx="54469" cy="71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" h="1489" extrusionOk="0">
                      <a:moveTo>
                        <a:pt x="996" y="1"/>
                      </a:moveTo>
                      <a:cubicBezTo>
                        <a:pt x="902" y="1"/>
                        <a:pt x="814" y="57"/>
                        <a:pt x="737" y="114"/>
                      </a:cubicBezTo>
                      <a:cubicBezTo>
                        <a:pt x="405" y="362"/>
                        <a:pt x="151" y="716"/>
                        <a:pt x="17" y="1112"/>
                      </a:cubicBezTo>
                      <a:cubicBezTo>
                        <a:pt x="11" y="1093"/>
                        <a:pt x="6" y="1079"/>
                        <a:pt x="0" y="1062"/>
                      </a:cubicBezTo>
                      <a:lnTo>
                        <a:pt x="0" y="1062"/>
                      </a:lnTo>
                      <a:cubicBezTo>
                        <a:pt x="20" y="1204"/>
                        <a:pt x="42" y="1349"/>
                        <a:pt x="56" y="1489"/>
                      </a:cubicBezTo>
                      <a:cubicBezTo>
                        <a:pt x="416" y="1006"/>
                        <a:pt x="770" y="526"/>
                        <a:pt x="1130" y="44"/>
                      </a:cubicBezTo>
                      <a:cubicBezTo>
                        <a:pt x="1099" y="24"/>
                        <a:pt x="1063" y="10"/>
                        <a:pt x="1021" y="2"/>
                      </a:cubicBezTo>
                      <a:cubicBezTo>
                        <a:pt x="1013" y="1"/>
                        <a:pt x="1005" y="1"/>
                        <a:pt x="996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7203;p57">
                  <a:extLst>
                    <a:ext uri="{FF2B5EF4-FFF2-40B4-BE49-F238E27FC236}">
                      <a16:creationId xmlns:a16="http://schemas.microsoft.com/office/drawing/2014/main" id="{A14C08B1-2A93-1B44-FAF6-8C0C3D0D9122}"/>
                    </a:ext>
                  </a:extLst>
                </p:cNvPr>
                <p:cNvSpPr/>
                <p:nvPr/>
              </p:nvSpPr>
              <p:spPr>
                <a:xfrm>
                  <a:off x="5867561" y="1485400"/>
                  <a:ext cx="258751" cy="140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8" h="2915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49" y="832"/>
                        <a:pt x="890" y="1591"/>
                        <a:pt x="1568" y="2188"/>
                      </a:cubicBezTo>
                      <a:cubicBezTo>
                        <a:pt x="1995" y="2559"/>
                        <a:pt x="2506" y="2885"/>
                        <a:pt x="3069" y="2913"/>
                      </a:cubicBezTo>
                      <a:cubicBezTo>
                        <a:pt x="3083" y="2914"/>
                        <a:pt x="3097" y="2914"/>
                        <a:pt x="3112" y="2914"/>
                      </a:cubicBezTo>
                      <a:cubicBezTo>
                        <a:pt x="3672" y="2914"/>
                        <a:pt x="4328" y="2387"/>
                        <a:pt x="4590" y="1900"/>
                      </a:cubicBezTo>
                      <a:cubicBezTo>
                        <a:pt x="4908" y="1298"/>
                        <a:pt x="5170" y="667"/>
                        <a:pt x="5368" y="14"/>
                      </a:cubicBezTo>
                      <a:lnTo>
                        <a:pt x="5368" y="14"/>
                      </a:lnTo>
                      <a:cubicBezTo>
                        <a:pt x="4364" y="293"/>
                        <a:pt x="3412" y="745"/>
                        <a:pt x="2561" y="1345"/>
                      </a:cubicBezTo>
                      <a:cubicBezTo>
                        <a:pt x="2468" y="1411"/>
                        <a:pt x="2364" y="1482"/>
                        <a:pt x="2252" y="1482"/>
                      </a:cubicBezTo>
                      <a:cubicBezTo>
                        <a:pt x="2250" y="1482"/>
                        <a:pt x="2248" y="1482"/>
                        <a:pt x="2246" y="1482"/>
                      </a:cubicBezTo>
                      <a:cubicBezTo>
                        <a:pt x="2174" y="1479"/>
                        <a:pt x="2101" y="1448"/>
                        <a:pt x="2040" y="1412"/>
                      </a:cubicBezTo>
                      <a:cubicBezTo>
                        <a:pt x="1295" y="1047"/>
                        <a:pt x="606" y="564"/>
                        <a:pt x="0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7204;p57">
                  <a:extLst>
                    <a:ext uri="{FF2B5EF4-FFF2-40B4-BE49-F238E27FC236}">
                      <a16:creationId xmlns:a16="http://schemas.microsoft.com/office/drawing/2014/main" id="{779A46F4-1DDB-244D-7D17-9AC5EB13DD20}"/>
                    </a:ext>
                  </a:extLst>
                </p:cNvPr>
                <p:cNvSpPr/>
                <p:nvPr/>
              </p:nvSpPr>
              <p:spPr>
                <a:xfrm>
                  <a:off x="5920151" y="1512152"/>
                  <a:ext cx="392272" cy="89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8" h="18544" extrusionOk="0">
                      <a:moveTo>
                        <a:pt x="4405" y="0"/>
                      </a:moveTo>
                      <a:cubicBezTo>
                        <a:pt x="4404" y="0"/>
                        <a:pt x="4403" y="1"/>
                        <a:pt x="4402" y="1"/>
                      </a:cubicBezTo>
                      <a:cubicBezTo>
                        <a:pt x="3189" y="252"/>
                        <a:pt x="2051" y="874"/>
                        <a:pt x="1186" y="1767"/>
                      </a:cubicBezTo>
                      <a:cubicBezTo>
                        <a:pt x="739" y="2227"/>
                        <a:pt x="371" y="2751"/>
                        <a:pt x="0" y="3273"/>
                      </a:cubicBezTo>
                      <a:cubicBezTo>
                        <a:pt x="792" y="7820"/>
                        <a:pt x="2240" y="12047"/>
                        <a:pt x="4196" y="16229"/>
                      </a:cubicBezTo>
                      <a:cubicBezTo>
                        <a:pt x="4589" y="17071"/>
                        <a:pt x="5055" y="17956"/>
                        <a:pt x="5873" y="18391"/>
                      </a:cubicBezTo>
                      <a:cubicBezTo>
                        <a:pt x="6032" y="18478"/>
                        <a:pt x="6210" y="18544"/>
                        <a:pt x="6389" y="18544"/>
                      </a:cubicBezTo>
                      <a:cubicBezTo>
                        <a:pt x="6429" y="18544"/>
                        <a:pt x="6469" y="18540"/>
                        <a:pt x="6509" y="18533"/>
                      </a:cubicBezTo>
                      <a:cubicBezTo>
                        <a:pt x="6668" y="18505"/>
                        <a:pt x="6816" y="18416"/>
                        <a:pt x="6938" y="18310"/>
                      </a:cubicBezTo>
                      <a:cubicBezTo>
                        <a:pt x="7555" y="17802"/>
                        <a:pt x="7789" y="16965"/>
                        <a:pt x="7878" y="16165"/>
                      </a:cubicBezTo>
                      <a:cubicBezTo>
                        <a:pt x="8138" y="13872"/>
                        <a:pt x="7616" y="11712"/>
                        <a:pt x="7069" y="9472"/>
                      </a:cubicBezTo>
                      <a:cubicBezTo>
                        <a:pt x="6308" y="6342"/>
                        <a:pt x="5463" y="3237"/>
                        <a:pt x="4520" y="160"/>
                      </a:cubicBezTo>
                      <a:lnTo>
                        <a:pt x="4520" y="160"/>
                      </a:lnTo>
                      <a:cubicBezTo>
                        <a:pt x="4521" y="160"/>
                        <a:pt x="4523" y="161"/>
                        <a:pt x="4524" y="161"/>
                      </a:cubicBezTo>
                      <a:cubicBezTo>
                        <a:pt x="4551" y="161"/>
                        <a:pt x="4450" y="0"/>
                        <a:pt x="44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7205;p57">
                  <a:extLst>
                    <a:ext uri="{FF2B5EF4-FFF2-40B4-BE49-F238E27FC236}">
                      <a16:creationId xmlns:a16="http://schemas.microsoft.com/office/drawing/2014/main" id="{0EF833C5-3A88-BE2C-F0A1-25A804C59847}"/>
                    </a:ext>
                  </a:extLst>
                </p:cNvPr>
                <p:cNvSpPr/>
                <p:nvPr/>
              </p:nvSpPr>
              <p:spPr>
                <a:xfrm>
                  <a:off x="6067268" y="1679997"/>
                  <a:ext cx="245303" cy="726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9" h="15062" extrusionOk="0">
                      <a:moveTo>
                        <a:pt x="2444" y="0"/>
                      </a:moveTo>
                      <a:cubicBezTo>
                        <a:pt x="1819" y="620"/>
                        <a:pt x="1331" y="1387"/>
                        <a:pt x="993" y="2199"/>
                      </a:cubicBezTo>
                      <a:cubicBezTo>
                        <a:pt x="460" y="3471"/>
                        <a:pt x="260" y="4852"/>
                        <a:pt x="142" y="6227"/>
                      </a:cubicBezTo>
                      <a:cubicBezTo>
                        <a:pt x="31" y="7572"/>
                        <a:pt x="0" y="8925"/>
                        <a:pt x="59" y="10278"/>
                      </a:cubicBezTo>
                      <a:cubicBezTo>
                        <a:pt x="402" y="11104"/>
                        <a:pt x="765" y="11927"/>
                        <a:pt x="1147" y="12747"/>
                      </a:cubicBezTo>
                      <a:cubicBezTo>
                        <a:pt x="1537" y="13587"/>
                        <a:pt x="2006" y="14471"/>
                        <a:pt x="2826" y="14909"/>
                      </a:cubicBezTo>
                      <a:cubicBezTo>
                        <a:pt x="2983" y="14996"/>
                        <a:pt x="3163" y="15062"/>
                        <a:pt x="3341" y="15062"/>
                      </a:cubicBezTo>
                      <a:cubicBezTo>
                        <a:pt x="3381" y="15062"/>
                        <a:pt x="3420" y="15058"/>
                        <a:pt x="3459" y="15051"/>
                      </a:cubicBezTo>
                      <a:cubicBezTo>
                        <a:pt x="3616" y="15021"/>
                        <a:pt x="3764" y="14934"/>
                        <a:pt x="3889" y="14828"/>
                      </a:cubicBezTo>
                      <a:cubicBezTo>
                        <a:pt x="4506" y="14320"/>
                        <a:pt x="4740" y="13481"/>
                        <a:pt x="4829" y="12686"/>
                      </a:cubicBezTo>
                      <a:cubicBezTo>
                        <a:pt x="5089" y="10390"/>
                        <a:pt x="4564" y="8230"/>
                        <a:pt x="4020" y="5984"/>
                      </a:cubicBezTo>
                      <a:cubicBezTo>
                        <a:pt x="3532" y="3981"/>
                        <a:pt x="3008" y="1987"/>
                        <a:pt x="244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7206;p57">
                  <a:extLst>
                    <a:ext uri="{FF2B5EF4-FFF2-40B4-BE49-F238E27FC236}">
                      <a16:creationId xmlns:a16="http://schemas.microsoft.com/office/drawing/2014/main" id="{BA8FF2D0-49A2-39C9-9709-239CC0E99AF5}"/>
                    </a:ext>
                  </a:extLst>
                </p:cNvPr>
                <p:cNvSpPr/>
                <p:nvPr/>
              </p:nvSpPr>
              <p:spPr>
                <a:xfrm>
                  <a:off x="5920151" y="1511863"/>
                  <a:ext cx="242892" cy="238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9" h="4948" extrusionOk="0">
                      <a:moveTo>
                        <a:pt x="4405" y="1"/>
                      </a:moveTo>
                      <a:cubicBezTo>
                        <a:pt x="4404" y="1"/>
                        <a:pt x="4403" y="1"/>
                        <a:pt x="4402" y="1"/>
                      </a:cubicBezTo>
                      <a:cubicBezTo>
                        <a:pt x="3186" y="252"/>
                        <a:pt x="2051" y="877"/>
                        <a:pt x="1186" y="1770"/>
                      </a:cubicBezTo>
                      <a:cubicBezTo>
                        <a:pt x="739" y="2227"/>
                        <a:pt x="371" y="2755"/>
                        <a:pt x="0" y="3276"/>
                      </a:cubicBezTo>
                      <a:cubicBezTo>
                        <a:pt x="98" y="3837"/>
                        <a:pt x="207" y="4395"/>
                        <a:pt x="327" y="4947"/>
                      </a:cubicBezTo>
                      <a:cubicBezTo>
                        <a:pt x="2140" y="4403"/>
                        <a:pt x="3791" y="3335"/>
                        <a:pt x="5038" y="1912"/>
                      </a:cubicBezTo>
                      <a:cubicBezTo>
                        <a:pt x="4868" y="1326"/>
                        <a:pt x="4698" y="746"/>
                        <a:pt x="4520" y="163"/>
                      </a:cubicBezTo>
                      <a:lnTo>
                        <a:pt x="4520" y="163"/>
                      </a:lnTo>
                      <a:cubicBezTo>
                        <a:pt x="4521" y="164"/>
                        <a:pt x="4523" y="164"/>
                        <a:pt x="4524" y="164"/>
                      </a:cubicBezTo>
                      <a:cubicBezTo>
                        <a:pt x="4549" y="164"/>
                        <a:pt x="4450" y="1"/>
                        <a:pt x="440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7207;p57">
                  <a:extLst>
                    <a:ext uri="{FF2B5EF4-FFF2-40B4-BE49-F238E27FC236}">
                      <a16:creationId xmlns:a16="http://schemas.microsoft.com/office/drawing/2014/main" id="{21EBD196-9FA8-6F9E-0AE4-A0880ECDEFDB}"/>
                    </a:ext>
                  </a:extLst>
                </p:cNvPr>
                <p:cNvSpPr/>
                <p:nvPr/>
              </p:nvSpPr>
              <p:spPr>
                <a:xfrm>
                  <a:off x="5925502" y="1559488"/>
                  <a:ext cx="237831" cy="190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4" h="3960" extrusionOk="0">
                      <a:moveTo>
                        <a:pt x="4657" y="1"/>
                      </a:moveTo>
                      <a:cubicBezTo>
                        <a:pt x="3237" y="1158"/>
                        <a:pt x="1669" y="2129"/>
                        <a:pt x="1" y="2877"/>
                      </a:cubicBezTo>
                      <a:cubicBezTo>
                        <a:pt x="68" y="3240"/>
                        <a:pt x="137" y="3600"/>
                        <a:pt x="213" y="3959"/>
                      </a:cubicBezTo>
                      <a:cubicBezTo>
                        <a:pt x="2026" y="3415"/>
                        <a:pt x="3683" y="2344"/>
                        <a:pt x="4933" y="924"/>
                      </a:cubicBezTo>
                      <a:cubicBezTo>
                        <a:pt x="4841" y="617"/>
                        <a:pt x="4749" y="310"/>
                        <a:pt x="465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7208;p57">
                  <a:extLst>
                    <a:ext uri="{FF2B5EF4-FFF2-40B4-BE49-F238E27FC236}">
                      <a16:creationId xmlns:a16="http://schemas.microsoft.com/office/drawing/2014/main" id="{E5AA606A-5946-85E0-690E-AE24A69ED3A3}"/>
                    </a:ext>
                  </a:extLst>
                </p:cNvPr>
                <p:cNvSpPr/>
                <p:nvPr/>
              </p:nvSpPr>
              <p:spPr>
                <a:xfrm>
                  <a:off x="6978456" y="3573859"/>
                  <a:ext cx="419506" cy="457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03" h="9498" extrusionOk="0">
                      <a:moveTo>
                        <a:pt x="2635" y="0"/>
                      </a:moveTo>
                      <a:cubicBezTo>
                        <a:pt x="1996" y="0"/>
                        <a:pt x="1362" y="321"/>
                        <a:pt x="877" y="828"/>
                      </a:cubicBezTo>
                      <a:cubicBezTo>
                        <a:pt x="232" y="1506"/>
                        <a:pt x="1" y="2606"/>
                        <a:pt x="475" y="3409"/>
                      </a:cubicBezTo>
                      <a:cubicBezTo>
                        <a:pt x="810" y="3981"/>
                        <a:pt x="1424" y="4327"/>
                        <a:pt x="1995" y="4664"/>
                      </a:cubicBezTo>
                      <a:cubicBezTo>
                        <a:pt x="3162" y="5356"/>
                        <a:pt x="4269" y="6137"/>
                        <a:pt x="5313" y="6999"/>
                      </a:cubicBezTo>
                      <a:cubicBezTo>
                        <a:pt x="5444" y="7111"/>
                        <a:pt x="5580" y="7225"/>
                        <a:pt x="5658" y="7379"/>
                      </a:cubicBezTo>
                      <a:cubicBezTo>
                        <a:pt x="5798" y="7647"/>
                        <a:pt x="5734" y="7970"/>
                        <a:pt x="5723" y="8274"/>
                      </a:cubicBezTo>
                      <a:cubicBezTo>
                        <a:pt x="5714" y="8551"/>
                        <a:pt x="5751" y="8827"/>
                        <a:pt x="5831" y="9092"/>
                      </a:cubicBezTo>
                      <a:cubicBezTo>
                        <a:pt x="5893" y="9283"/>
                        <a:pt x="6023" y="9497"/>
                        <a:pt x="6214" y="9497"/>
                      </a:cubicBezTo>
                      <a:cubicBezTo>
                        <a:pt x="6222" y="9497"/>
                        <a:pt x="6229" y="9497"/>
                        <a:pt x="6236" y="9496"/>
                      </a:cubicBezTo>
                      <a:cubicBezTo>
                        <a:pt x="6401" y="9482"/>
                        <a:pt x="6509" y="9321"/>
                        <a:pt x="6590" y="9178"/>
                      </a:cubicBezTo>
                      <a:cubicBezTo>
                        <a:pt x="7374" y="7767"/>
                        <a:pt x="7994" y="6263"/>
                        <a:pt x="8440" y="4712"/>
                      </a:cubicBezTo>
                      <a:cubicBezTo>
                        <a:pt x="8585" y="4207"/>
                        <a:pt x="8702" y="3649"/>
                        <a:pt x="8476" y="3183"/>
                      </a:cubicBezTo>
                      <a:cubicBezTo>
                        <a:pt x="8270" y="2753"/>
                        <a:pt x="7821" y="2511"/>
                        <a:pt x="7402" y="2288"/>
                      </a:cubicBezTo>
                      <a:cubicBezTo>
                        <a:pt x="6138" y="1624"/>
                        <a:pt x="4838" y="1004"/>
                        <a:pt x="3614" y="276"/>
                      </a:cubicBezTo>
                      <a:cubicBezTo>
                        <a:pt x="3299" y="86"/>
                        <a:pt x="2966" y="0"/>
                        <a:pt x="2635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7209;p57">
                  <a:extLst>
                    <a:ext uri="{FF2B5EF4-FFF2-40B4-BE49-F238E27FC236}">
                      <a16:creationId xmlns:a16="http://schemas.microsoft.com/office/drawing/2014/main" id="{85BFBACD-4698-8226-427C-37CD67082717}"/>
                    </a:ext>
                  </a:extLst>
                </p:cNvPr>
                <p:cNvSpPr/>
                <p:nvPr/>
              </p:nvSpPr>
              <p:spPr>
                <a:xfrm>
                  <a:off x="6978456" y="3573425"/>
                  <a:ext cx="419362" cy="458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00" h="9507" extrusionOk="0">
                      <a:moveTo>
                        <a:pt x="2636" y="1"/>
                      </a:moveTo>
                      <a:cubicBezTo>
                        <a:pt x="1996" y="1"/>
                        <a:pt x="1362" y="322"/>
                        <a:pt x="877" y="832"/>
                      </a:cubicBezTo>
                      <a:cubicBezTo>
                        <a:pt x="232" y="1507"/>
                        <a:pt x="1" y="2606"/>
                        <a:pt x="475" y="3412"/>
                      </a:cubicBezTo>
                      <a:cubicBezTo>
                        <a:pt x="815" y="3984"/>
                        <a:pt x="1429" y="4330"/>
                        <a:pt x="1995" y="4673"/>
                      </a:cubicBezTo>
                      <a:lnTo>
                        <a:pt x="1998" y="4679"/>
                      </a:lnTo>
                      <a:cubicBezTo>
                        <a:pt x="2255" y="4316"/>
                        <a:pt x="2478" y="3931"/>
                        <a:pt x="2662" y="3527"/>
                      </a:cubicBezTo>
                      <a:cubicBezTo>
                        <a:pt x="2927" y="2941"/>
                        <a:pt x="3198" y="2241"/>
                        <a:pt x="3820" y="2071"/>
                      </a:cubicBezTo>
                      <a:cubicBezTo>
                        <a:pt x="3912" y="2046"/>
                        <a:pt x="4006" y="2034"/>
                        <a:pt x="4100" y="2034"/>
                      </a:cubicBezTo>
                      <a:cubicBezTo>
                        <a:pt x="4269" y="2034"/>
                        <a:pt x="4439" y="2071"/>
                        <a:pt x="4598" y="2132"/>
                      </a:cubicBezTo>
                      <a:cubicBezTo>
                        <a:pt x="5402" y="2439"/>
                        <a:pt x="5887" y="3312"/>
                        <a:pt x="5982" y="4168"/>
                      </a:cubicBezTo>
                      <a:cubicBezTo>
                        <a:pt x="6071" y="5028"/>
                        <a:pt x="5845" y="5887"/>
                        <a:pt x="5597" y="6716"/>
                      </a:cubicBezTo>
                      <a:cubicBezTo>
                        <a:pt x="5552" y="6858"/>
                        <a:pt x="5511" y="7000"/>
                        <a:pt x="5463" y="7142"/>
                      </a:cubicBezTo>
                      <a:cubicBezTo>
                        <a:pt x="5536" y="7218"/>
                        <a:pt x="5605" y="7293"/>
                        <a:pt x="5653" y="7388"/>
                      </a:cubicBezTo>
                      <a:cubicBezTo>
                        <a:pt x="5792" y="7656"/>
                        <a:pt x="5731" y="7979"/>
                        <a:pt x="5720" y="8283"/>
                      </a:cubicBezTo>
                      <a:cubicBezTo>
                        <a:pt x="5709" y="8560"/>
                        <a:pt x="5748" y="8836"/>
                        <a:pt x="5829" y="9101"/>
                      </a:cubicBezTo>
                      <a:cubicBezTo>
                        <a:pt x="5888" y="9292"/>
                        <a:pt x="6017" y="9506"/>
                        <a:pt x="6211" y="9506"/>
                      </a:cubicBezTo>
                      <a:cubicBezTo>
                        <a:pt x="6219" y="9506"/>
                        <a:pt x="6226" y="9506"/>
                        <a:pt x="6233" y="9505"/>
                      </a:cubicBezTo>
                      <a:cubicBezTo>
                        <a:pt x="6398" y="9491"/>
                        <a:pt x="6504" y="9330"/>
                        <a:pt x="6585" y="9187"/>
                      </a:cubicBezTo>
                      <a:cubicBezTo>
                        <a:pt x="7369" y="7776"/>
                        <a:pt x="7991" y="6272"/>
                        <a:pt x="8437" y="4721"/>
                      </a:cubicBezTo>
                      <a:cubicBezTo>
                        <a:pt x="8579" y="4216"/>
                        <a:pt x="8699" y="3658"/>
                        <a:pt x="8473" y="3192"/>
                      </a:cubicBezTo>
                      <a:cubicBezTo>
                        <a:pt x="8267" y="2762"/>
                        <a:pt x="7815" y="2520"/>
                        <a:pt x="7397" y="2297"/>
                      </a:cubicBezTo>
                      <a:cubicBezTo>
                        <a:pt x="6136" y="1633"/>
                        <a:pt x="4838" y="1010"/>
                        <a:pt x="3614" y="277"/>
                      </a:cubicBezTo>
                      <a:cubicBezTo>
                        <a:pt x="3299" y="87"/>
                        <a:pt x="2967" y="1"/>
                        <a:pt x="2636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7210;p57">
                  <a:extLst>
                    <a:ext uri="{FF2B5EF4-FFF2-40B4-BE49-F238E27FC236}">
                      <a16:creationId xmlns:a16="http://schemas.microsoft.com/office/drawing/2014/main" id="{F6628FA2-FA21-B3B4-DA98-A0B7FA43E6FA}"/>
                    </a:ext>
                  </a:extLst>
                </p:cNvPr>
                <p:cNvSpPr/>
                <p:nvPr/>
              </p:nvSpPr>
              <p:spPr>
                <a:xfrm>
                  <a:off x="6680463" y="2964665"/>
                  <a:ext cx="484965" cy="875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1" h="18162" extrusionOk="0">
                      <a:moveTo>
                        <a:pt x="3975" y="1"/>
                      </a:moveTo>
                      <a:cubicBezTo>
                        <a:pt x="3660" y="1"/>
                        <a:pt x="3339" y="115"/>
                        <a:pt x="3050" y="257"/>
                      </a:cubicBezTo>
                      <a:cubicBezTo>
                        <a:pt x="1334" y="1102"/>
                        <a:pt x="143" y="2921"/>
                        <a:pt x="56" y="4829"/>
                      </a:cubicBezTo>
                      <a:cubicBezTo>
                        <a:pt x="1" y="6057"/>
                        <a:pt x="363" y="7259"/>
                        <a:pt x="726" y="8436"/>
                      </a:cubicBezTo>
                      <a:cubicBezTo>
                        <a:pt x="966" y="9223"/>
                        <a:pt x="1211" y="10013"/>
                        <a:pt x="1451" y="10799"/>
                      </a:cubicBezTo>
                      <a:cubicBezTo>
                        <a:pt x="1733" y="11717"/>
                        <a:pt x="2018" y="12638"/>
                        <a:pt x="2302" y="13550"/>
                      </a:cubicBezTo>
                      <a:cubicBezTo>
                        <a:pt x="2484" y="14136"/>
                        <a:pt x="2676" y="14733"/>
                        <a:pt x="3028" y="15238"/>
                      </a:cubicBezTo>
                      <a:cubicBezTo>
                        <a:pt x="3379" y="15740"/>
                        <a:pt x="3876" y="16125"/>
                        <a:pt x="4369" y="16488"/>
                      </a:cubicBezTo>
                      <a:cubicBezTo>
                        <a:pt x="5156" y="17060"/>
                        <a:pt x="5884" y="17657"/>
                        <a:pt x="6713" y="18162"/>
                      </a:cubicBezTo>
                      <a:cubicBezTo>
                        <a:pt x="8021" y="16505"/>
                        <a:pt x="9109" y="14755"/>
                        <a:pt x="10061" y="12867"/>
                      </a:cubicBezTo>
                      <a:cubicBezTo>
                        <a:pt x="9447" y="12392"/>
                        <a:pt x="8733" y="11999"/>
                        <a:pt x="8091" y="11567"/>
                      </a:cubicBezTo>
                      <a:cubicBezTo>
                        <a:pt x="7360" y="9028"/>
                        <a:pt x="7541" y="6294"/>
                        <a:pt x="6822" y="3752"/>
                      </a:cubicBezTo>
                      <a:cubicBezTo>
                        <a:pt x="6498" y="2606"/>
                        <a:pt x="5870" y="1694"/>
                        <a:pt x="5148" y="753"/>
                      </a:cubicBezTo>
                      <a:cubicBezTo>
                        <a:pt x="4927" y="472"/>
                        <a:pt x="4682" y="182"/>
                        <a:pt x="4347" y="62"/>
                      </a:cubicBezTo>
                      <a:cubicBezTo>
                        <a:pt x="4226" y="19"/>
                        <a:pt x="4101" y="1"/>
                        <a:pt x="39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7211;p57">
                  <a:extLst>
                    <a:ext uri="{FF2B5EF4-FFF2-40B4-BE49-F238E27FC236}">
                      <a16:creationId xmlns:a16="http://schemas.microsoft.com/office/drawing/2014/main" id="{768B1481-0719-66A3-A01E-5E943186EF64}"/>
                    </a:ext>
                  </a:extLst>
                </p:cNvPr>
                <p:cNvSpPr/>
                <p:nvPr/>
              </p:nvSpPr>
              <p:spPr>
                <a:xfrm>
                  <a:off x="6680222" y="2964665"/>
                  <a:ext cx="356506" cy="875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96" h="18162" extrusionOk="0">
                      <a:moveTo>
                        <a:pt x="3970" y="1"/>
                      </a:moveTo>
                      <a:cubicBezTo>
                        <a:pt x="3656" y="1"/>
                        <a:pt x="3333" y="115"/>
                        <a:pt x="3044" y="257"/>
                      </a:cubicBezTo>
                      <a:cubicBezTo>
                        <a:pt x="1328" y="1102"/>
                        <a:pt x="140" y="2921"/>
                        <a:pt x="50" y="4829"/>
                      </a:cubicBezTo>
                      <a:cubicBezTo>
                        <a:pt x="0" y="6057"/>
                        <a:pt x="363" y="7259"/>
                        <a:pt x="725" y="8434"/>
                      </a:cubicBezTo>
                      <a:cubicBezTo>
                        <a:pt x="965" y="9223"/>
                        <a:pt x="1208" y="10010"/>
                        <a:pt x="1451" y="10799"/>
                      </a:cubicBezTo>
                      <a:cubicBezTo>
                        <a:pt x="1732" y="11717"/>
                        <a:pt x="2014" y="12638"/>
                        <a:pt x="2302" y="13550"/>
                      </a:cubicBezTo>
                      <a:cubicBezTo>
                        <a:pt x="2483" y="14136"/>
                        <a:pt x="2673" y="14733"/>
                        <a:pt x="3027" y="15238"/>
                      </a:cubicBezTo>
                      <a:cubicBezTo>
                        <a:pt x="3378" y="15740"/>
                        <a:pt x="3872" y="16125"/>
                        <a:pt x="4369" y="16488"/>
                      </a:cubicBezTo>
                      <a:cubicBezTo>
                        <a:pt x="5153" y="17060"/>
                        <a:pt x="5881" y="17654"/>
                        <a:pt x="6712" y="18162"/>
                      </a:cubicBezTo>
                      <a:cubicBezTo>
                        <a:pt x="6740" y="18123"/>
                        <a:pt x="6768" y="18084"/>
                        <a:pt x="6796" y="18050"/>
                      </a:cubicBezTo>
                      <a:cubicBezTo>
                        <a:pt x="6762" y="18022"/>
                        <a:pt x="6732" y="17994"/>
                        <a:pt x="6704" y="17966"/>
                      </a:cubicBezTo>
                      <a:cubicBezTo>
                        <a:pt x="5856" y="17157"/>
                        <a:pt x="5002" y="16334"/>
                        <a:pt x="4360" y="15355"/>
                      </a:cubicBezTo>
                      <a:cubicBezTo>
                        <a:pt x="3158" y="13519"/>
                        <a:pt x="2781" y="11276"/>
                        <a:pt x="2430" y="9112"/>
                      </a:cubicBezTo>
                      <a:cubicBezTo>
                        <a:pt x="4210" y="8835"/>
                        <a:pt x="5923" y="8138"/>
                        <a:pt x="7396" y="7103"/>
                      </a:cubicBezTo>
                      <a:cubicBezTo>
                        <a:pt x="7273" y="5970"/>
                        <a:pt x="7134" y="4843"/>
                        <a:pt x="6824" y="3752"/>
                      </a:cubicBezTo>
                      <a:cubicBezTo>
                        <a:pt x="6500" y="2609"/>
                        <a:pt x="5873" y="1694"/>
                        <a:pt x="5142" y="753"/>
                      </a:cubicBezTo>
                      <a:cubicBezTo>
                        <a:pt x="4924" y="469"/>
                        <a:pt x="4676" y="182"/>
                        <a:pt x="4341" y="62"/>
                      </a:cubicBezTo>
                      <a:cubicBezTo>
                        <a:pt x="4221" y="19"/>
                        <a:pt x="4096" y="1"/>
                        <a:pt x="39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7212;p57">
                  <a:extLst>
                    <a:ext uri="{FF2B5EF4-FFF2-40B4-BE49-F238E27FC236}">
                      <a16:creationId xmlns:a16="http://schemas.microsoft.com/office/drawing/2014/main" id="{F7941BBD-DAF5-C269-C64D-C293B0B5E3E5}"/>
                    </a:ext>
                  </a:extLst>
                </p:cNvPr>
                <p:cNvSpPr/>
                <p:nvPr/>
              </p:nvSpPr>
              <p:spPr>
                <a:xfrm>
                  <a:off x="7252781" y="3672531"/>
                  <a:ext cx="145041" cy="359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9" h="7451" extrusionOk="0">
                      <a:moveTo>
                        <a:pt x="1242" y="1"/>
                      </a:moveTo>
                      <a:cubicBezTo>
                        <a:pt x="1256" y="1242"/>
                        <a:pt x="1097" y="2486"/>
                        <a:pt x="749" y="3686"/>
                      </a:cubicBezTo>
                      <a:cubicBezTo>
                        <a:pt x="576" y="4288"/>
                        <a:pt x="344" y="4897"/>
                        <a:pt x="1" y="5418"/>
                      </a:cubicBezTo>
                      <a:cubicBezTo>
                        <a:pt x="87" y="5669"/>
                        <a:pt x="40" y="5957"/>
                        <a:pt x="29" y="6227"/>
                      </a:cubicBezTo>
                      <a:cubicBezTo>
                        <a:pt x="20" y="6504"/>
                        <a:pt x="57" y="6780"/>
                        <a:pt x="138" y="7045"/>
                      </a:cubicBezTo>
                      <a:cubicBezTo>
                        <a:pt x="200" y="7236"/>
                        <a:pt x="326" y="7450"/>
                        <a:pt x="520" y="7450"/>
                      </a:cubicBezTo>
                      <a:cubicBezTo>
                        <a:pt x="528" y="7450"/>
                        <a:pt x="535" y="7450"/>
                        <a:pt x="542" y="7449"/>
                      </a:cubicBezTo>
                      <a:cubicBezTo>
                        <a:pt x="707" y="7435"/>
                        <a:pt x="816" y="7274"/>
                        <a:pt x="894" y="7131"/>
                      </a:cubicBezTo>
                      <a:cubicBezTo>
                        <a:pt x="1680" y="5720"/>
                        <a:pt x="2300" y="4216"/>
                        <a:pt x="2746" y="2665"/>
                      </a:cubicBezTo>
                      <a:cubicBezTo>
                        <a:pt x="2888" y="2160"/>
                        <a:pt x="3008" y="1602"/>
                        <a:pt x="2782" y="1136"/>
                      </a:cubicBezTo>
                      <a:cubicBezTo>
                        <a:pt x="2576" y="706"/>
                        <a:pt x="2127" y="464"/>
                        <a:pt x="1708" y="241"/>
                      </a:cubicBezTo>
                      <a:cubicBezTo>
                        <a:pt x="1555" y="160"/>
                        <a:pt x="1401" y="79"/>
                        <a:pt x="124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7213;p57">
                  <a:extLst>
                    <a:ext uri="{FF2B5EF4-FFF2-40B4-BE49-F238E27FC236}">
                      <a16:creationId xmlns:a16="http://schemas.microsoft.com/office/drawing/2014/main" id="{9348BA15-626B-A2FE-FE99-66493D9AD223}"/>
                    </a:ext>
                  </a:extLst>
                </p:cNvPr>
                <p:cNvSpPr/>
                <p:nvPr/>
              </p:nvSpPr>
              <p:spPr>
                <a:xfrm>
                  <a:off x="7254806" y="3693789"/>
                  <a:ext cx="143161" cy="33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0" h="7010" extrusionOk="0">
                      <a:moveTo>
                        <a:pt x="2032" y="0"/>
                      </a:moveTo>
                      <a:cubicBezTo>
                        <a:pt x="1965" y="2174"/>
                        <a:pt x="1253" y="4325"/>
                        <a:pt x="1" y="6110"/>
                      </a:cubicBezTo>
                      <a:cubicBezTo>
                        <a:pt x="18" y="6277"/>
                        <a:pt x="51" y="6442"/>
                        <a:pt x="98" y="6604"/>
                      </a:cubicBezTo>
                      <a:cubicBezTo>
                        <a:pt x="160" y="6795"/>
                        <a:pt x="287" y="7009"/>
                        <a:pt x="481" y="7009"/>
                      </a:cubicBezTo>
                      <a:cubicBezTo>
                        <a:pt x="488" y="7009"/>
                        <a:pt x="496" y="7009"/>
                        <a:pt x="503" y="7008"/>
                      </a:cubicBezTo>
                      <a:cubicBezTo>
                        <a:pt x="668" y="6994"/>
                        <a:pt x="776" y="6833"/>
                        <a:pt x="854" y="6690"/>
                      </a:cubicBezTo>
                      <a:cubicBezTo>
                        <a:pt x="1641" y="5279"/>
                        <a:pt x="2261" y="3775"/>
                        <a:pt x="2707" y="2224"/>
                      </a:cubicBezTo>
                      <a:cubicBezTo>
                        <a:pt x="2849" y="1719"/>
                        <a:pt x="2969" y="1161"/>
                        <a:pt x="2743" y="695"/>
                      </a:cubicBezTo>
                      <a:cubicBezTo>
                        <a:pt x="2593" y="388"/>
                        <a:pt x="2325" y="179"/>
                        <a:pt x="203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7214;p57">
                  <a:extLst>
                    <a:ext uri="{FF2B5EF4-FFF2-40B4-BE49-F238E27FC236}">
                      <a16:creationId xmlns:a16="http://schemas.microsoft.com/office/drawing/2014/main" id="{42EDE44D-8F7A-7516-0CA2-0F8BB09A6775}"/>
                    </a:ext>
                  </a:extLst>
                </p:cNvPr>
                <p:cNvSpPr/>
                <p:nvPr/>
              </p:nvSpPr>
              <p:spPr>
                <a:xfrm>
                  <a:off x="6430866" y="3735436"/>
                  <a:ext cx="336261" cy="56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1650" extrusionOk="0">
                      <a:moveTo>
                        <a:pt x="2375" y="0"/>
                      </a:moveTo>
                      <a:cubicBezTo>
                        <a:pt x="2258" y="0"/>
                        <a:pt x="2142" y="7"/>
                        <a:pt x="2026" y="21"/>
                      </a:cubicBezTo>
                      <a:cubicBezTo>
                        <a:pt x="1449" y="90"/>
                        <a:pt x="880" y="350"/>
                        <a:pt x="514" y="805"/>
                      </a:cubicBezTo>
                      <a:cubicBezTo>
                        <a:pt x="137" y="1268"/>
                        <a:pt x="1" y="1893"/>
                        <a:pt x="20" y="2492"/>
                      </a:cubicBezTo>
                      <a:cubicBezTo>
                        <a:pt x="43" y="3092"/>
                        <a:pt x="210" y="3670"/>
                        <a:pt x="383" y="4247"/>
                      </a:cubicBezTo>
                      <a:cubicBezTo>
                        <a:pt x="913" y="5983"/>
                        <a:pt x="1465" y="7709"/>
                        <a:pt x="2146" y="9394"/>
                      </a:cubicBezTo>
                      <a:cubicBezTo>
                        <a:pt x="1613" y="9989"/>
                        <a:pt x="1083" y="10588"/>
                        <a:pt x="553" y="11185"/>
                      </a:cubicBezTo>
                      <a:cubicBezTo>
                        <a:pt x="483" y="11269"/>
                        <a:pt x="405" y="11370"/>
                        <a:pt x="428" y="11478"/>
                      </a:cubicBezTo>
                      <a:cubicBezTo>
                        <a:pt x="456" y="11612"/>
                        <a:pt x="607" y="11649"/>
                        <a:pt x="752" y="11649"/>
                      </a:cubicBezTo>
                      <a:cubicBezTo>
                        <a:pt x="789" y="11649"/>
                        <a:pt x="826" y="11647"/>
                        <a:pt x="860" y="11643"/>
                      </a:cubicBezTo>
                      <a:cubicBezTo>
                        <a:pt x="2765" y="11406"/>
                        <a:pt x="4729" y="11158"/>
                        <a:pt x="6356" y="10148"/>
                      </a:cubicBezTo>
                      <a:cubicBezTo>
                        <a:pt x="6643" y="9969"/>
                        <a:pt x="6883" y="9687"/>
                        <a:pt x="6939" y="9355"/>
                      </a:cubicBezTo>
                      <a:cubicBezTo>
                        <a:pt x="6975" y="9138"/>
                        <a:pt x="6933" y="8923"/>
                        <a:pt x="6892" y="8711"/>
                      </a:cubicBezTo>
                      <a:cubicBezTo>
                        <a:pt x="6409" y="6264"/>
                        <a:pt x="5923" y="3801"/>
                        <a:pt x="4941" y="1508"/>
                      </a:cubicBezTo>
                      <a:cubicBezTo>
                        <a:pt x="4635" y="794"/>
                        <a:pt x="4470" y="534"/>
                        <a:pt x="3739" y="266"/>
                      </a:cubicBezTo>
                      <a:cubicBezTo>
                        <a:pt x="3302" y="106"/>
                        <a:pt x="2839" y="0"/>
                        <a:pt x="2375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7215;p57">
                  <a:extLst>
                    <a:ext uri="{FF2B5EF4-FFF2-40B4-BE49-F238E27FC236}">
                      <a16:creationId xmlns:a16="http://schemas.microsoft.com/office/drawing/2014/main" id="{7A60A12F-8400-B4DD-B91E-AAC49FF700FE}"/>
                    </a:ext>
                  </a:extLst>
                </p:cNvPr>
                <p:cNvSpPr/>
                <p:nvPr/>
              </p:nvSpPr>
              <p:spPr>
                <a:xfrm>
                  <a:off x="6430866" y="3735147"/>
                  <a:ext cx="335971" cy="561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0" h="11656" extrusionOk="0">
                      <a:moveTo>
                        <a:pt x="2374" y="1"/>
                      </a:moveTo>
                      <a:cubicBezTo>
                        <a:pt x="2258" y="1"/>
                        <a:pt x="2142" y="7"/>
                        <a:pt x="2026" y="21"/>
                      </a:cubicBezTo>
                      <a:cubicBezTo>
                        <a:pt x="1449" y="91"/>
                        <a:pt x="880" y="353"/>
                        <a:pt x="514" y="805"/>
                      </a:cubicBezTo>
                      <a:cubicBezTo>
                        <a:pt x="137" y="1271"/>
                        <a:pt x="1" y="1893"/>
                        <a:pt x="20" y="2493"/>
                      </a:cubicBezTo>
                      <a:cubicBezTo>
                        <a:pt x="43" y="3093"/>
                        <a:pt x="210" y="3673"/>
                        <a:pt x="383" y="4248"/>
                      </a:cubicBezTo>
                      <a:cubicBezTo>
                        <a:pt x="433" y="4412"/>
                        <a:pt x="481" y="4577"/>
                        <a:pt x="534" y="4739"/>
                      </a:cubicBezTo>
                      <a:cubicBezTo>
                        <a:pt x="665" y="4739"/>
                        <a:pt x="801" y="4730"/>
                        <a:pt x="933" y="4716"/>
                      </a:cubicBezTo>
                      <a:cubicBezTo>
                        <a:pt x="2012" y="4610"/>
                        <a:pt x="3089" y="4507"/>
                        <a:pt x="4171" y="4401"/>
                      </a:cubicBezTo>
                      <a:cubicBezTo>
                        <a:pt x="4224" y="4396"/>
                        <a:pt x="4278" y="4390"/>
                        <a:pt x="4332" y="4390"/>
                      </a:cubicBezTo>
                      <a:cubicBezTo>
                        <a:pt x="4411" y="4390"/>
                        <a:pt x="4489" y="4402"/>
                        <a:pt x="4559" y="4440"/>
                      </a:cubicBezTo>
                      <a:cubicBezTo>
                        <a:pt x="4651" y="4493"/>
                        <a:pt x="4715" y="4582"/>
                        <a:pt x="4774" y="4669"/>
                      </a:cubicBezTo>
                      <a:cubicBezTo>
                        <a:pt x="5240" y="5347"/>
                        <a:pt x="5725" y="6167"/>
                        <a:pt x="5449" y="6940"/>
                      </a:cubicBezTo>
                      <a:cubicBezTo>
                        <a:pt x="5349" y="7233"/>
                        <a:pt x="5148" y="7478"/>
                        <a:pt x="4930" y="7693"/>
                      </a:cubicBezTo>
                      <a:cubicBezTo>
                        <a:pt x="4158" y="8469"/>
                        <a:pt x="3111" y="8954"/>
                        <a:pt x="2021" y="9088"/>
                      </a:cubicBezTo>
                      <a:cubicBezTo>
                        <a:pt x="2062" y="9194"/>
                        <a:pt x="2099" y="9294"/>
                        <a:pt x="2141" y="9398"/>
                      </a:cubicBezTo>
                      <a:cubicBezTo>
                        <a:pt x="1610" y="9995"/>
                        <a:pt x="1080" y="10594"/>
                        <a:pt x="550" y="11191"/>
                      </a:cubicBezTo>
                      <a:cubicBezTo>
                        <a:pt x="481" y="11275"/>
                        <a:pt x="402" y="11376"/>
                        <a:pt x="425" y="11484"/>
                      </a:cubicBezTo>
                      <a:cubicBezTo>
                        <a:pt x="454" y="11618"/>
                        <a:pt x="605" y="11655"/>
                        <a:pt x="749" y="11655"/>
                      </a:cubicBezTo>
                      <a:cubicBezTo>
                        <a:pt x="786" y="11655"/>
                        <a:pt x="823" y="11653"/>
                        <a:pt x="857" y="11649"/>
                      </a:cubicBezTo>
                      <a:cubicBezTo>
                        <a:pt x="2763" y="11412"/>
                        <a:pt x="4727" y="11164"/>
                        <a:pt x="6353" y="10151"/>
                      </a:cubicBezTo>
                      <a:cubicBezTo>
                        <a:pt x="6640" y="9975"/>
                        <a:pt x="6880" y="9691"/>
                        <a:pt x="6936" y="9361"/>
                      </a:cubicBezTo>
                      <a:cubicBezTo>
                        <a:pt x="6970" y="9144"/>
                        <a:pt x="6931" y="8929"/>
                        <a:pt x="6889" y="8714"/>
                      </a:cubicBezTo>
                      <a:cubicBezTo>
                        <a:pt x="6406" y="6270"/>
                        <a:pt x="5921" y="3804"/>
                        <a:pt x="4939" y="1514"/>
                      </a:cubicBezTo>
                      <a:cubicBezTo>
                        <a:pt x="4632" y="800"/>
                        <a:pt x="4467" y="537"/>
                        <a:pt x="3739" y="269"/>
                      </a:cubicBezTo>
                      <a:cubicBezTo>
                        <a:pt x="3301" y="106"/>
                        <a:pt x="2839" y="1"/>
                        <a:pt x="2374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7216;p57">
                  <a:extLst>
                    <a:ext uri="{FF2B5EF4-FFF2-40B4-BE49-F238E27FC236}">
                      <a16:creationId xmlns:a16="http://schemas.microsoft.com/office/drawing/2014/main" id="{CD7707B6-92F3-9AEF-AFA6-36AC3D27476C}"/>
                    </a:ext>
                  </a:extLst>
                </p:cNvPr>
                <p:cNvSpPr/>
                <p:nvPr/>
              </p:nvSpPr>
              <p:spPr>
                <a:xfrm>
                  <a:off x="6170809" y="3149524"/>
                  <a:ext cx="533650" cy="7767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1" h="16115" extrusionOk="0">
                      <a:moveTo>
                        <a:pt x="4868" y="1"/>
                      </a:moveTo>
                      <a:cubicBezTo>
                        <a:pt x="4508" y="1"/>
                        <a:pt x="4146" y="22"/>
                        <a:pt x="3794" y="46"/>
                      </a:cubicBezTo>
                      <a:cubicBezTo>
                        <a:pt x="2857" y="107"/>
                        <a:pt x="1858" y="196"/>
                        <a:pt x="1119" y="774"/>
                      </a:cubicBezTo>
                      <a:cubicBezTo>
                        <a:pt x="410" y="1329"/>
                        <a:pt x="70" y="2252"/>
                        <a:pt x="34" y="3154"/>
                      </a:cubicBezTo>
                      <a:cubicBezTo>
                        <a:pt x="0" y="4052"/>
                        <a:pt x="223" y="4939"/>
                        <a:pt x="463" y="5807"/>
                      </a:cubicBezTo>
                      <a:cubicBezTo>
                        <a:pt x="1429" y="9297"/>
                        <a:pt x="2793" y="12720"/>
                        <a:pt x="4241" y="16037"/>
                      </a:cubicBezTo>
                      <a:cubicBezTo>
                        <a:pt x="4709" y="16088"/>
                        <a:pt x="5178" y="16115"/>
                        <a:pt x="5644" y="16115"/>
                      </a:cubicBezTo>
                      <a:cubicBezTo>
                        <a:pt x="7562" y="16115"/>
                        <a:pt x="9436" y="15663"/>
                        <a:pt x="11070" y="14620"/>
                      </a:cubicBezTo>
                      <a:cubicBezTo>
                        <a:pt x="9544" y="10736"/>
                        <a:pt x="8621" y="6618"/>
                        <a:pt x="8339" y="2459"/>
                      </a:cubicBezTo>
                      <a:cubicBezTo>
                        <a:pt x="8300" y="1915"/>
                        <a:pt x="7761" y="989"/>
                        <a:pt x="7326" y="660"/>
                      </a:cubicBezTo>
                      <a:cubicBezTo>
                        <a:pt x="6637" y="129"/>
                        <a:pt x="5757" y="1"/>
                        <a:pt x="48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7217;p57">
                  <a:extLst>
                    <a:ext uri="{FF2B5EF4-FFF2-40B4-BE49-F238E27FC236}">
                      <a16:creationId xmlns:a16="http://schemas.microsoft.com/office/drawing/2014/main" id="{E745FC6B-8DB2-34A2-2CC5-8C29D03E273B}"/>
                    </a:ext>
                  </a:extLst>
                </p:cNvPr>
                <p:cNvSpPr/>
                <p:nvPr/>
              </p:nvSpPr>
              <p:spPr>
                <a:xfrm>
                  <a:off x="6170809" y="3149524"/>
                  <a:ext cx="425387" cy="776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5" h="16118" extrusionOk="0">
                      <a:moveTo>
                        <a:pt x="4869" y="1"/>
                      </a:moveTo>
                      <a:cubicBezTo>
                        <a:pt x="4509" y="1"/>
                        <a:pt x="4147" y="22"/>
                        <a:pt x="3794" y="46"/>
                      </a:cubicBezTo>
                      <a:cubicBezTo>
                        <a:pt x="2857" y="107"/>
                        <a:pt x="1858" y="196"/>
                        <a:pt x="1119" y="774"/>
                      </a:cubicBezTo>
                      <a:cubicBezTo>
                        <a:pt x="413" y="1329"/>
                        <a:pt x="73" y="2252"/>
                        <a:pt x="37" y="3154"/>
                      </a:cubicBezTo>
                      <a:cubicBezTo>
                        <a:pt x="0" y="4052"/>
                        <a:pt x="223" y="4939"/>
                        <a:pt x="461" y="5815"/>
                      </a:cubicBezTo>
                      <a:cubicBezTo>
                        <a:pt x="1426" y="9305"/>
                        <a:pt x="2790" y="12725"/>
                        <a:pt x="4238" y="16045"/>
                      </a:cubicBezTo>
                      <a:cubicBezTo>
                        <a:pt x="4648" y="16087"/>
                        <a:pt x="5058" y="16112"/>
                        <a:pt x="5465" y="16118"/>
                      </a:cubicBezTo>
                      <a:cubicBezTo>
                        <a:pt x="4210" y="12734"/>
                        <a:pt x="3183" y="9263"/>
                        <a:pt x="2411" y="5737"/>
                      </a:cubicBezTo>
                      <a:lnTo>
                        <a:pt x="2411" y="5737"/>
                      </a:lnTo>
                      <a:cubicBezTo>
                        <a:pt x="4172" y="6286"/>
                        <a:pt x="6018" y="6566"/>
                        <a:pt x="7864" y="6566"/>
                      </a:cubicBezTo>
                      <a:cubicBezTo>
                        <a:pt x="8184" y="6566"/>
                        <a:pt x="8505" y="6557"/>
                        <a:pt x="8824" y="6540"/>
                      </a:cubicBezTo>
                      <a:cubicBezTo>
                        <a:pt x="8590" y="5190"/>
                        <a:pt x="8428" y="3829"/>
                        <a:pt x="8336" y="2462"/>
                      </a:cubicBezTo>
                      <a:cubicBezTo>
                        <a:pt x="8300" y="1918"/>
                        <a:pt x="7759" y="991"/>
                        <a:pt x="7326" y="660"/>
                      </a:cubicBezTo>
                      <a:cubicBezTo>
                        <a:pt x="6637" y="129"/>
                        <a:pt x="5759" y="1"/>
                        <a:pt x="486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7218;p57">
                  <a:extLst>
                    <a:ext uri="{FF2B5EF4-FFF2-40B4-BE49-F238E27FC236}">
                      <a16:creationId xmlns:a16="http://schemas.microsoft.com/office/drawing/2014/main" id="{B4CA1EA0-DC64-EC5F-179F-D700DB93105A}"/>
                    </a:ext>
                  </a:extLst>
                </p:cNvPr>
                <p:cNvSpPr/>
                <p:nvPr/>
              </p:nvSpPr>
              <p:spPr>
                <a:xfrm>
                  <a:off x="6450533" y="4081633"/>
                  <a:ext cx="316690" cy="215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4468" extrusionOk="0">
                      <a:moveTo>
                        <a:pt x="6179" y="0"/>
                      </a:moveTo>
                      <a:cubicBezTo>
                        <a:pt x="5680" y="681"/>
                        <a:pt x="5077" y="1272"/>
                        <a:pt x="4355" y="1702"/>
                      </a:cubicBezTo>
                      <a:cubicBezTo>
                        <a:pt x="3654" y="2117"/>
                        <a:pt x="2833" y="2357"/>
                        <a:pt x="2022" y="2357"/>
                      </a:cubicBezTo>
                      <a:cubicBezTo>
                        <a:pt x="1890" y="2357"/>
                        <a:pt x="1759" y="2351"/>
                        <a:pt x="1629" y="2338"/>
                      </a:cubicBezTo>
                      <a:cubicBezTo>
                        <a:pt x="1138" y="2890"/>
                        <a:pt x="644" y="3448"/>
                        <a:pt x="151" y="4003"/>
                      </a:cubicBezTo>
                      <a:cubicBezTo>
                        <a:pt x="81" y="4087"/>
                        <a:pt x="0" y="4188"/>
                        <a:pt x="25" y="4296"/>
                      </a:cubicBezTo>
                      <a:cubicBezTo>
                        <a:pt x="52" y="4430"/>
                        <a:pt x="204" y="4467"/>
                        <a:pt x="349" y="4467"/>
                      </a:cubicBezTo>
                      <a:cubicBezTo>
                        <a:pt x="387" y="4467"/>
                        <a:pt x="423" y="4465"/>
                        <a:pt x="458" y="4461"/>
                      </a:cubicBezTo>
                      <a:cubicBezTo>
                        <a:pt x="2360" y="4224"/>
                        <a:pt x="4324" y="3976"/>
                        <a:pt x="5953" y="2966"/>
                      </a:cubicBezTo>
                      <a:cubicBezTo>
                        <a:pt x="6238" y="2787"/>
                        <a:pt x="6481" y="2505"/>
                        <a:pt x="6537" y="2173"/>
                      </a:cubicBezTo>
                      <a:cubicBezTo>
                        <a:pt x="6570" y="1956"/>
                        <a:pt x="6528" y="1741"/>
                        <a:pt x="6486" y="1529"/>
                      </a:cubicBezTo>
                      <a:cubicBezTo>
                        <a:pt x="6386" y="1018"/>
                        <a:pt x="6285" y="511"/>
                        <a:pt x="61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7219;p57">
                  <a:extLst>
                    <a:ext uri="{FF2B5EF4-FFF2-40B4-BE49-F238E27FC236}">
                      <a16:creationId xmlns:a16="http://schemas.microsoft.com/office/drawing/2014/main" id="{A025E163-4E5C-864F-D93B-CEBF8CDD1DBA}"/>
                    </a:ext>
                  </a:extLst>
                </p:cNvPr>
                <p:cNvSpPr/>
                <p:nvPr/>
              </p:nvSpPr>
              <p:spPr>
                <a:xfrm>
                  <a:off x="6450388" y="4152347"/>
                  <a:ext cx="316739" cy="144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1" h="3001" extrusionOk="0">
                      <a:moveTo>
                        <a:pt x="6475" y="1"/>
                      </a:moveTo>
                      <a:cubicBezTo>
                        <a:pt x="5357" y="904"/>
                        <a:pt x="4079" y="1602"/>
                        <a:pt x="2665" y="1744"/>
                      </a:cubicBezTo>
                      <a:cubicBezTo>
                        <a:pt x="2470" y="1765"/>
                        <a:pt x="2276" y="1774"/>
                        <a:pt x="2083" y="1774"/>
                      </a:cubicBezTo>
                      <a:cubicBezTo>
                        <a:pt x="1692" y="1774"/>
                        <a:pt x="1303" y="1736"/>
                        <a:pt x="915" y="1674"/>
                      </a:cubicBezTo>
                      <a:cubicBezTo>
                        <a:pt x="661" y="1962"/>
                        <a:pt x="408" y="2252"/>
                        <a:pt x="151" y="2536"/>
                      </a:cubicBezTo>
                      <a:cubicBezTo>
                        <a:pt x="81" y="2620"/>
                        <a:pt x="0" y="2721"/>
                        <a:pt x="25" y="2829"/>
                      </a:cubicBezTo>
                      <a:cubicBezTo>
                        <a:pt x="52" y="2963"/>
                        <a:pt x="202" y="3000"/>
                        <a:pt x="349" y="3000"/>
                      </a:cubicBezTo>
                      <a:cubicBezTo>
                        <a:pt x="386" y="3000"/>
                        <a:pt x="423" y="2998"/>
                        <a:pt x="458" y="2994"/>
                      </a:cubicBezTo>
                      <a:cubicBezTo>
                        <a:pt x="2360" y="2757"/>
                        <a:pt x="4324" y="2509"/>
                        <a:pt x="5954" y="1499"/>
                      </a:cubicBezTo>
                      <a:cubicBezTo>
                        <a:pt x="6238" y="1320"/>
                        <a:pt x="6478" y="1038"/>
                        <a:pt x="6534" y="706"/>
                      </a:cubicBezTo>
                      <a:cubicBezTo>
                        <a:pt x="6570" y="489"/>
                        <a:pt x="6528" y="274"/>
                        <a:pt x="6487" y="62"/>
                      </a:cubicBezTo>
                      <a:cubicBezTo>
                        <a:pt x="6484" y="40"/>
                        <a:pt x="6478" y="23"/>
                        <a:pt x="647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7220;p57">
                  <a:extLst>
                    <a:ext uri="{FF2B5EF4-FFF2-40B4-BE49-F238E27FC236}">
                      <a16:creationId xmlns:a16="http://schemas.microsoft.com/office/drawing/2014/main" id="{65DD3EBD-FB26-C639-4CEF-A1622795CA5A}"/>
                    </a:ext>
                  </a:extLst>
                </p:cNvPr>
                <p:cNvSpPr/>
                <p:nvPr/>
              </p:nvSpPr>
              <p:spPr>
                <a:xfrm>
                  <a:off x="6002145" y="2134362"/>
                  <a:ext cx="1066866" cy="1246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33" h="25863" extrusionOk="0">
                      <a:moveTo>
                        <a:pt x="9142" y="1"/>
                      </a:moveTo>
                      <a:cubicBezTo>
                        <a:pt x="8073" y="1"/>
                        <a:pt x="7003" y="205"/>
                        <a:pt x="6016" y="615"/>
                      </a:cubicBezTo>
                      <a:cubicBezTo>
                        <a:pt x="5720" y="738"/>
                        <a:pt x="5424" y="883"/>
                        <a:pt x="5193" y="1106"/>
                      </a:cubicBezTo>
                      <a:cubicBezTo>
                        <a:pt x="4900" y="1393"/>
                        <a:pt x="4732" y="1778"/>
                        <a:pt x="4587" y="2163"/>
                      </a:cubicBezTo>
                      <a:cubicBezTo>
                        <a:pt x="4258" y="3025"/>
                        <a:pt x="3999" y="3907"/>
                        <a:pt x="3742" y="4791"/>
                      </a:cubicBezTo>
                      <a:cubicBezTo>
                        <a:pt x="2958" y="7497"/>
                        <a:pt x="2216" y="10214"/>
                        <a:pt x="1602" y="12965"/>
                      </a:cubicBezTo>
                      <a:cubicBezTo>
                        <a:pt x="852" y="16346"/>
                        <a:pt x="352" y="19875"/>
                        <a:pt x="1" y="23324"/>
                      </a:cubicBezTo>
                      <a:cubicBezTo>
                        <a:pt x="2777" y="24504"/>
                        <a:pt x="5689" y="25419"/>
                        <a:pt x="8688" y="25734"/>
                      </a:cubicBezTo>
                      <a:cubicBezTo>
                        <a:pt x="9483" y="25817"/>
                        <a:pt x="10290" y="25862"/>
                        <a:pt x="11098" y="25862"/>
                      </a:cubicBezTo>
                      <a:cubicBezTo>
                        <a:pt x="13339" y="25862"/>
                        <a:pt x="15591" y="25512"/>
                        <a:pt x="17627" y="24632"/>
                      </a:cubicBezTo>
                      <a:cubicBezTo>
                        <a:pt x="17493" y="22741"/>
                        <a:pt x="17259" y="20726"/>
                        <a:pt x="17019" y="18846"/>
                      </a:cubicBezTo>
                      <a:lnTo>
                        <a:pt x="17019" y="18846"/>
                      </a:lnTo>
                      <a:cubicBezTo>
                        <a:pt x="17722" y="20548"/>
                        <a:pt x="18450" y="22261"/>
                        <a:pt x="19237" y="23923"/>
                      </a:cubicBezTo>
                      <a:cubicBezTo>
                        <a:pt x="20294" y="23268"/>
                        <a:pt x="21184" y="22531"/>
                        <a:pt x="22132" y="21722"/>
                      </a:cubicBezTo>
                      <a:cubicBezTo>
                        <a:pt x="19568" y="14898"/>
                        <a:pt x="16684" y="8197"/>
                        <a:pt x="13490" y="1641"/>
                      </a:cubicBezTo>
                      <a:cubicBezTo>
                        <a:pt x="13283" y="1223"/>
                        <a:pt x="12778" y="838"/>
                        <a:pt x="12354" y="648"/>
                      </a:cubicBezTo>
                      <a:cubicBezTo>
                        <a:pt x="11343" y="217"/>
                        <a:pt x="10242" y="1"/>
                        <a:pt x="9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7221;p57">
                  <a:extLst>
                    <a:ext uri="{FF2B5EF4-FFF2-40B4-BE49-F238E27FC236}">
                      <a16:creationId xmlns:a16="http://schemas.microsoft.com/office/drawing/2014/main" id="{B4E6A355-01FB-C746-09C3-03B19BB52494}"/>
                    </a:ext>
                  </a:extLst>
                </p:cNvPr>
                <p:cNvSpPr/>
                <p:nvPr/>
              </p:nvSpPr>
              <p:spPr>
                <a:xfrm>
                  <a:off x="6454968" y="2834323"/>
                  <a:ext cx="173095" cy="163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1" h="3395" extrusionOk="0">
                      <a:moveTo>
                        <a:pt x="1788" y="224"/>
                      </a:moveTo>
                      <a:cubicBezTo>
                        <a:pt x="2023" y="224"/>
                        <a:pt x="2221" y="347"/>
                        <a:pt x="2324" y="556"/>
                      </a:cubicBezTo>
                      <a:lnTo>
                        <a:pt x="2472" y="849"/>
                      </a:lnTo>
                      <a:lnTo>
                        <a:pt x="2795" y="896"/>
                      </a:lnTo>
                      <a:cubicBezTo>
                        <a:pt x="3030" y="933"/>
                        <a:pt x="3208" y="1081"/>
                        <a:pt x="3281" y="1304"/>
                      </a:cubicBezTo>
                      <a:cubicBezTo>
                        <a:pt x="3353" y="1527"/>
                        <a:pt x="3298" y="1758"/>
                        <a:pt x="3130" y="1917"/>
                      </a:cubicBezTo>
                      <a:lnTo>
                        <a:pt x="2896" y="2149"/>
                      </a:lnTo>
                      <a:lnTo>
                        <a:pt x="2952" y="2473"/>
                      </a:lnTo>
                      <a:cubicBezTo>
                        <a:pt x="2994" y="2704"/>
                        <a:pt x="2904" y="2922"/>
                        <a:pt x="2715" y="3058"/>
                      </a:cubicBezTo>
                      <a:cubicBezTo>
                        <a:pt x="2609" y="3136"/>
                        <a:pt x="2487" y="3175"/>
                        <a:pt x="2364" y="3175"/>
                      </a:cubicBezTo>
                      <a:cubicBezTo>
                        <a:pt x="2269" y="3175"/>
                        <a:pt x="2174" y="3152"/>
                        <a:pt x="2084" y="3106"/>
                      </a:cubicBezTo>
                      <a:lnTo>
                        <a:pt x="1794" y="2952"/>
                      </a:lnTo>
                      <a:lnTo>
                        <a:pt x="1493" y="3106"/>
                      </a:lnTo>
                      <a:cubicBezTo>
                        <a:pt x="1402" y="3152"/>
                        <a:pt x="1306" y="3175"/>
                        <a:pt x="1212" y="3175"/>
                      </a:cubicBezTo>
                      <a:cubicBezTo>
                        <a:pt x="1088" y="3175"/>
                        <a:pt x="967" y="3136"/>
                        <a:pt x="859" y="3058"/>
                      </a:cubicBezTo>
                      <a:cubicBezTo>
                        <a:pt x="672" y="2922"/>
                        <a:pt x="586" y="2704"/>
                        <a:pt x="622" y="2473"/>
                      </a:cubicBezTo>
                      <a:lnTo>
                        <a:pt x="678" y="2149"/>
                      </a:lnTo>
                      <a:lnTo>
                        <a:pt x="446" y="1917"/>
                      </a:lnTo>
                      <a:cubicBezTo>
                        <a:pt x="282" y="1756"/>
                        <a:pt x="223" y="1527"/>
                        <a:pt x="296" y="1304"/>
                      </a:cubicBezTo>
                      <a:cubicBezTo>
                        <a:pt x="368" y="1081"/>
                        <a:pt x="550" y="927"/>
                        <a:pt x="781" y="896"/>
                      </a:cubicBezTo>
                      <a:lnTo>
                        <a:pt x="1105" y="849"/>
                      </a:lnTo>
                      <a:lnTo>
                        <a:pt x="1250" y="556"/>
                      </a:lnTo>
                      <a:cubicBezTo>
                        <a:pt x="1356" y="347"/>
                        <a:pt x="1554" y="224"/>
                        <a:pt x="1788" y="224"/>
                      </a:cubicBezTo>
                      <a:close/>
                      <a:moveTo>
                        <a:pt x="1794" y="1"/>
                      </a:moveTo>
                      <a:cubicBezTo>
                        <a:pt x="1481" y="1"/>
                        <a:pt x="1203" y="177"/>
                        <a:pt x="1063" y="458"/>
                      </a:cubicBezTo>
                      <a:lnTo>
                        <a:pt x="968" y="651"/>
                      </a:lnTo>
                      <a:lnTo>
                        <a:pt x="759" y="682"/>
                      </a:lnTo>
                      <a:cubicBezTo>
                        <a:pt x="449" y="726"/>
                        <a:pt x="195" y="944"/>
                        <a:pt x="98" y="1240"/>
                      </a:cubicBezTo>
                      <a:cubicBezTo>
                        <a:pt x="0" y="1538"/>
                        <a:pt x="75" y="1859"/>
                        <a:pt x="301" y="2079"/>
                      </a:cubicBezTo>
                      <a:lnTo>
                        <a:pt x="455" y="2227"/>
                      </a:lnTo>
                      <a:lnTo>
                        <a:pt x="421" y="2436"/>
                      </a:lnTo>
                      <a:cubicBezTo>
                        <a:pt x="368" y="2746"/>
                        <a:pt x="491" y="3053"/>
                        <a:pt x="745" y="3237"/>
                      </a:cubicBezTo>
                      <a:cubicBezTo>
                        <a:pt x="887" y="3343"/>
                        <a:pt x="1060" y="3393"/>
                        <a:pt x="1228" y="3393"/>
                      </a:cubicBezTo>
                      <a:cubicBezTo>
                        <a:pt x="1356" y="3393"/>
                        <a:pt x="1487" y="3363"/>
                        <a:pt x="1607" y="3301"/>
                      </a:cubicBezTo>
                      <a:lnTo>
                        <a:pt x="1794" y="3204"/>
                      </a:lnTo>
                      <a:lnTo>
                        <a:pt x="1984" y="3301"/>
                      </a:lnTo>
                      <a:cubicBezTo>
                        <a:pt x="2103" y="3364"/>
                        <a:pt x="2232" y="3395"/>
                        <a:pt x="2361" y="3395"/>
                      </a:cubicBezTo>
                      <a:cubicBezTo>
                        <a:pt x="2531" y="3395"/>
                        <a:pt x="2700" y="3342"/>
                        <a:pt x="2846" y="3237"/>
                      </a:cubicBezTo>
                      <a:cubicBezTo>
                        <a:pt x="3100" y="3053"/>
                        <a:pt x="3222" y="2746"/>
                        <a:pt x="3169" y="2436"/>
                      </a:cubicBezTo>
                      <a:lnTo>
                        <a:pt x="3133" y="2227"/>
                      </a:lnTo>
                      <a:lnTo>
                        <a:pt x="3286" y="2079"/>
                      </a:lnTo>
                      <a:cubicBezTo>
                        <a:pt x="3510" y="1859"/>
                        <a:pt x="3591" y="1535"/>
                        <a:pt x="3493" y="1240"/>
                      </a:cubicBezTo>
                      <a:cubicBezTo>
                        <a:pt x="3395" y="938"/>
                        <a:pt x="3141" y="726"/>
                        <a:pt x="2832" y="682"/>
                      </a:cubicBezTo>
                      <a:lnTo>
                        <a:pt x="2623" y="651"/>
                      </a:lnTo>
                      <a:lnTo>
                        <a:pt x="2528" y="458"/>
                      </a:lnTo>
                      <a:cubicBezTo>
                        <a:pt x="2391" y="177"/>
                        <a:pt x="2109" y="1"/>
                        <a:pt x="17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7222;p57">
                  <a:extLst>
                    <a:ext uri="{FF2B5EF4-FFF2-40B4-BE49-F238E27FC236}">
                      <a16:creationId xmlns:a16="http://schemas.microsoft.com/office/drawing/2014/main" id="{0BC9AD5A-D1A8-C632-5F46-3E3AABF3CA39}"/>
                    </a:ext>
                  </a:extLst>
                </p:cNvPr>
                <p:cNvSpPr/>
                <p:nvPr/>
              </p:nvSpPr>
              <p:spPr>
                <a:xfrm>
                  <a:off x="6490204" y="2867679"/>
                  <a:ext cx="102768" cy="9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" h="2015" extrusionOk="0">
                      <a:moveTo>
                        <a:pt x="1069" y="227"/>
                      </a:moveTo>
                      <a:cubicBezTo>
                        <a:pt x="1180" y="227"/>
                        <a:pt x="1272" y="285"/>
                        <a:pt x="1325" y="386"/>
                      </a:cubicBezTo>
                      <a:lnTo>
                        <a:pt x="1420" y="575"/>
                      </a:lnTo>
                      <a:lnTo>
                        <a:pt x="1629" y="606"/>
                      </a:lnTo>
                      <a:cubicBezTo>
                        <a:pt x="1741" y="623"/>
                        <a:pt x="1827" y="695"/>
                        <a:pt x="1864" y="804"/>
                      </a:cubicBezTo>
                      <a:cubicBezTo>
                        <a:pt x="1897" y="910"/>
                        <a:pt x="1869" y="1025"/>
                        <a:pt x="1788" y="1100"/>
                      </a:cubicBezTo>
                      <a:lnTo>
                        <a:pt x="1640" y="1248"/>
                      </a:lnTo>
                      <a:lnTo>
                        <a:pt x="1674" y="1454"/>
                      </a:lnTo>
                      <a:cubicBezTo>
                        <a:pt x="1693" y="1566"/>
                        <a:pt x="1649" y="1669"/>
                        <a:pt x="1560" y="1736"/>
                      </a:cubicBezTo>
                      <a:cubicBezTo>
                        <a:pt x="1505" y="1771"/>
                        <a:pt x="1445" y="1790"/>
                        <a:pt x="1385" y="1790"/>
                      </a:cubicBezTo>
                      <a:cubicBezTo>
                        <a:pt x="1340" y="1790"/>
                        <a:pt x="1295" y="1780"/>
                        <a:pt x="1253" y="1758"/>
                      </a:cubicBezTo>
                      <a:lnTo>
                        <a:pt x="1063" y="1658"/>
                      </a:lnTo>
                      <a:lnTo>
                        <a:pt x="882" y="1758"/>
                      </a:lnTo>
                      <a:cubicBezTo>
                        <a:pt x="837" y="1780"/>
                        <a:pt x="790" y="1792"/>
                        <a:pt x="744" y="1792"/>
                      </a:cubicBezTo>
                      <a:cubicBezTo>
                        <a:pt x="685" y="1792"/>
                        <a:pt x="626" y="1773"/>
                        <a:pt x="575" y="1736"/>
                      </a:cubicBezTo>
                      <a:cubicBezTo>
                        <a:pt x="485" y="1669"/>
                        <a:pt x="441" y="1566"/>
                        <a:pt x="460" y="1454"/>
                      </a:cubicBezTo>
                      <a:lnTo>
                        <a:pt x="497" y="1248"/>
                      </a:lnTo>
                      <a:lnTo>
                        <a:pt x="346" y="1100"/>
                      </a:lnTo>
                      <a:cubicBezTo>
                        <a:pt x="265" y="1022"/>
                        <a:pt x="237" y="913"/>
                        <a:pt x="273" y="804"/>
                      </a:cubicBezTo>
                      <a:cubicBezTo>
                        <a:pt x="307" y="698"/>
                        <a:pt x="393" y="623"/>
                        <a:pt x="505" y="606"/>
                      </a:cubicBezTo>
                      <a:lnTo>
                        <a:pt x="714" y="575"/>
                      </a:lnTo>
                      <a:lnTo>
                        <a:pt x="809" y="386"/>
                      </a:lnTo>
                      <a:cubicBezTo>
                        <a:pt x="859" y="285"/>
                        <a:pt x="957" y="227"/>
                        <a:pt x="1069" y="227"/>
                      </a:cubicBezTo>
                      <a:close/>
                      <a:moveTo>
                        <a:pt x="1069" y="1"/>
                      </a:moveTo>
                      <a:cubicBezTo>
                        <a:pt x="876" y="1"/>
                        <a:pt x="697" y="107"/>
                        <a:pt x="611" y="285"/>
                      </a:cubicBezTo>
                      <a:lnTo>
                        <a:pt x="569" y="369"/>
                      </a:lnTo>
                      <a:lnTo>
                        <a:pt x="474" y="383"/>
                      </a:lnTo>
                      <a:cubicBezTo>
                        <a:pt x="279" y="411"/>
                        <a:pt x="123" y="545"/>
                        <a:pt x="64" y="732"/>
                      </a:cubicBezTo>
                      <a:cubicBezTo>
                        <a:pt x="0" y="921"/>
                        <a:pt x="53" y="1122"/>
                        <a:pt x="193" y="1259"/>
                      </a:cubicBezTo>
                      <a:lnTo>
                        <a:pt x="259" y="1326"/>
                      </a:lnTo>
                      <a:lnTo>
                        <a:pt x="240" y="1418"/>
                      </a:lnTo>
                      <a:cubicBezTo>
                        <a:pt x="206" y="1610"/>
                        <a:pt x="287" y="1803"/>
                        <a:pt x="444" y="1917"/>
                      </a:cubicBezTo>
                      <a:cubicBezTo>
                        <a:pt x="533" y="1982"/>
                        <a:pt x="638" y="2015"/>
                        <a:pt x="744" y="2015"/>
                      </a:cubicBezTo>
                      <a:cubicBezTo>
                        <a:pt x="826" y="2015"/>
                        <a:pt x="908" y="1995"/>
                        <a:pt x="985" y="1956"/>
                      </a:cubicBezTo>
                      <a:lnTo>
                        <a:pt x="1069" y="1912"/>
                      </a:lnTo>
                      <a:lnTo>
                        <a:pt x="1152" y="1956"/>
                      </a:lnTo>
                      <a:cubicBezTo>
                        <a:pt x="1225" y="1995"/>
                        <a:pt x="1308" y="2015"/>
                        <a:pt x="1389" y="2015"/>
                      </a:cubicBezTo>
                      <a:cubicBezTo>
                        <a:pt x="1493" y="2015"/>
                        <a:pt x="1599" y="1981"/>
                        <a:pt x="1691" y="1917"/>
                      </a:cubicBezTo>
                      <a:cubicBezTo>
                        <a:pt x="1850" y="1803"/>
                        <a:pt x="1925" y="1610"/>
                        <a:pt x="1894" y="1418"/>
                      </a:cubicBezTo>
                      <a:lnTo>
                        <a:pt x="1878" y="1326"/>
                      </a:lnTo>
                      <a:lnTo>
                        <a:pt x="1942" y="1259"/>
                      </a:lnTo>
                      <a:cubicBezTo>
                        <a:pt x="2081" y="1119"/>
                        <a:pt x="2131" y="921"/>
                        <a:pt x="2073" y="732"/>
                      </a:cubicBezTo>
                      <a:cubicBezTo>
                        <a:pt x="2011" y="545"/>
                        <a:pt x="1855" y="411"/>
                        <a:pt x="1660" y="383"/>
                      </a:cubicBezTo>
                      <a:lnTo>
                        <a:pt x="1565" y="369"/>
                      </a:lnTo>
                      <a:lnTo>
                        <a:pt x="1523" y="285"/>
                      </a:lnTo>
                      <a:cubicBezTo>
                        <a:pt x="1440" y="107"/>
                        <a:pt x="1264" y="1"/>
                        <a:pt x="10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7223;p57">
                  <a:extLst>
                    <a:ext uri="{FF2B5EF4-FFF2-40B4-BE49-F238E27FC236}">
                      <a16:creationId xmlns:a16="http://schemas.microsoft.com/office/drawing/2014/main" id="{7EC0B108-8E65-139D-A860-76AA9212F2F6}"/>
                    </a:ext>
                  </a:extLst>
                </p:cNvPr>
                <p:cNvSpPr/>
                <p:nvPr/>
              </p:nvSpPr>
              <p:spPr>
                <a:xfrm>
                  <a:off x="6611628" y="2595523"/>
                  <a:ext cx="173240" cy="163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4" h="3394" extrusionOk="0">
                      <a:moveTo>
                        <a:pt x="1791" y="223"/>
                      </a:moveTo>
                      <a:cubicBezTo>
                        <a:pt x="2026" y="223"/>
                        <a:pt x="2224" y="343"/>
                        <a:pt x="2330" y="553"/>
                      </a:cubicBezTo>
                      <a:lnTo>
                        <a:pt x="2475" y="846"/>
                      </a:lnTo>
                      <a:lnTo>
                        <a:pt x="2798" y="896"/>
                      </a:lnTo>
                      <a:cubicBezTo>
                        <a:pt x="3033" y="929"/>
                        <a:pt x="3211" y="1080"/>
                        <a:pt x="3284" y="1303"/>
                      </a:cubicBezTo>
                      <a:cubicBezTo>
                        <a:pt x="3356" y="1526"/>
                        <a:pt x="3301" y="1758"/>
                        <a:pt x="3133" y="1917"/>
                      </a:cubicBezTo>
                      <a:lnTo>
                        <a:pt x="2902" y="2148"/>
                      </a:lnTo>
                      <a:lnTo>
                        <a:pt x="2957" y="2472"/>
                      </a:lnTo>
                      <a:cubicBezTo>
                        <a:pt x="2999" y="2701"/>
                        <a:pt x="2907" y="2921"/>
                        <a:pt x="2720" y="3058"/>
                      </a:cubicBezTo>
                      <a:cubicBezTo>
                        <a:pt x="2614" y="3135"/>
                        <a:pt x="2492" y="3174"/>
                        <a:pt x="2369" y="3174"/>
                      </a:cubicBezTo>
                      <a:cubicBezTo>
                        <a:pt x="2274" y="3174"/>
                        <a:pt x="2177" y="3150"/>
                        <a:pt x="2087" y="3102"/>
                      </a:cubicBezTo>
                      <a:lnTo>
                        <a:pt x="1800" y="2949"/>
                      </a:lnTo>
                      <a:lnTo>
                        <a:pt x="1496" y="3102"/>
                      </a:lnTo>
                      <a:cubicBezTo>
                        <a:pt x="1404" y="3150"/>
                        <a:pt x="1308" y="3174"/>
                        <a:pt x="1213" y="3174"/>
                      </a:cubicBezTo>
                      <a:cubicBezTo>
                        <a:pt x="1090" y="3174"/>
                        <a:pt x="970" y="3135"/>
                        <a:pt x="865" y="3058"/>
                      </a:cubicBezTo>
                      <a:cubicBezTo>
                        <a:pt x="675" y="2921"/>
                        <a:pt x="589" y="2701"/>
                        <a:pt x="628" y="2472"/>
                      </a:cubicBezTo>
                      <a:lnTo>
                        <a:pt x="684" y="2148"/>
                      </a:lnTo>
                      <a:lnTo>
                        <a:pt x="449" y="1917"/>
                      </a:lnTo>
                      <a:cubicBezTo>
                        <a:pt x="285" y="1752"/>
                        <a:pt x="226" y="1526"/>
                        <a:pt x="299" y="1303"/>
                      </a:cubicBezTo>
                      <a:cubicBezTo>
                        <a:pt x="371" y="1080"/>
                        <a:pt x="553" y="926"/>
                        <a:pt x="784" y="896"/>
                      </a:cubicBezTo>
                      <a:lnTo>
                        <a:pt x="1108" y="846"/>
                      </a:lnTo>
                      <a:lnTo>
                        <a:pt x="1256" y="553"/>
                      </a:lnTo>
                      <a:cubicBezTo>
                        <a:pt x="1359" y="343"/>
                        <a:pt x="1557" y="223"/>
                        <a:pt x="1791" y="223"/>
                      </a:cubicBezTo>
                      <a:close/>
                      <a:moveTo>
                        <a:pt x="1800" y="0"/>
                      </a:moveTo>
                      <a:cubicBezTo>
                        <a:pt x="1484" y="0"/>
                        <a:pt x="1205" y="173"/>
                        <a:pt x="1066" y="455"/>
                      </a:cubicBezTo>
                      <a:lnTo>
                        <a:pt x="971" y="647"/>
                      </a:lnTo>
                      <a:lnTo>
                        <a:pt x="762" y="678"/>
                      </a:lnTo>
                      <a:cubicBezTo>
                        <a:pt x="452" y="726"/>
                        <a:pt x="198" y="940"/>
                        <a:pt x="101" y="1236"/>
                      </a:cubicBezTo>
                      <a:cubicBezTo>
                        <a:pt x="0" y="1537"/>
                        <a:pt x="78" y="1858"/>
                        <a:pt x="307" y="2079"/>
                      </a:cubicBezTo>
                      <a:lnTo>
                        <a:pt x="461" y="2224"/>
                      </a:lnTo>
                      <a:lnTo>
                        <a:pt x="424" y="2433"/>
                      </a:lnTo>
                      <a:cubicBezTo>
                        <a:pt x="371" y="2743"/>
                        <a:pt x="494" y="3049"/>
                        <a:pt x="748" y="3236"/>
                      </a:cubicBezTo>
                      <a:cubicBezTo>
                        <a:pt x="893" y="3340"/>
                        <a:pt x="1063" y="3393"/>
                        <a:pt x="1231" y="3393"/>
                      </a:cubicBezTo>
                      <a:cubicBezTo>
                        <a:pt x="1359" y="3393"/>
                        <a:pt x="1493" y="3362"/>
                        <a:pt x="1610" y="3298"/>
                      </a:cubicBezTo>
                      <a:lnTo>
                        <a:pt x="1800" y="3200"/>
                      </a:lnTo>
                      <a:lnTo>
                        <a:pt x="1987" y="3298"/>
                      </a:lnTo>
                      <a:cubicBezTo>
                        <a:pt x="2107" y="3362"/>
                        <a:pt x="2237" y="3394"/>
                        <a:pt x="2368" y="3394"/>
                      </a:cubicBezTo>
                      <a:cubicBezTo>
                        <a:pt x="2537" y="3394"/>
                        <a:pt x="2705" y="3340"/>
                        <a:pt x="2849" y="3236"/>
                      </a:cubicBezTo>
                      <a:cubicBezTo>
                        <a:pt x="3102" y="3049"/>
                        <a:pt x="3225" y="2743"/>
                        <a:pt x="3172" y="2433"/>
                      </a:cubicBezTo>
                      <a:lnTo>
                        <a:pt x="3139" y="2224"/>
                      </a:lnTo>
                      <a:lnTo>
                        <a:pt x="3292" y="2079"/>
                      </a:lnTo>
                      <a:cubicBezTo>
                        <a:pt x="3515" y="1858"/>
                        <a:pt x="3593" y="1535"/>
                        <a:pt x="3496" y="1236"/>
                      </a:cubicBezTo>
                      <a:cubicBezTo>
                        <a:pt x="3398" y="938"/>
                        <a:pt x="3144" y="726"/>
                        <a:pt x="2835" y="678"/>
                      </a:cubicBezTo>
                      <a:lnTo>
                        <a:pt x="2625" y="647"/>
                      </a:lnTo>
                      <a:lnTo>
                        <a:pt x="2531" y="455"/>
                      </a:lnTo>
                      <a:cubicBezTo>
                        <a:pt x="2394" y="173"/>
                        <a:pt x="2112" y="0"/>
                        <a:pt x="18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7224;p57">
                  <a:extLst>
                    <a:ext uri="{FF2B5EF4-FFF2-40B4-BE49-F238E27FC236}">
                      <a16:creationId xmlns:a16="http://schemas.microsoft.com/office/drawing/2014/main" id="{8CFE2CA2-1B25-889F-7D3C-EC577A09B23B}"/>
                    </a:ext>
                  </a:extLst>
                </p:cNvPr>
                <p:cNvSpPr/>
                <p:nvPr/>
              </p:nvSpPr>
              <p:spPr>
                <a:xfrm>
                  <a:off x="6646865" y="2628735"/>
                  <a:ext cx="102768" cy="97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" h="2018" extrusionOk="0">
                      <a:moveTo>
                        <a:pt x="1071" y="229"/>
                      </a:moveTo>
                      <a:cubicBezTo>
                        <a:pt x="1183" y="229"/>
                        <a:pt x="1278" y="288"/>
                        <a:pt x="1328" y="388"/>
                      </a:cubicBezTo>
                      <a:lnTo>
                        <a:pt x="1423" y="578"/>
                      </a:lnTo>
                      <a:lnTo>
                        <a:pt x="1632" y="608"/>
                      </a:lnTo>
                      <a:cubicBezTo>
                        <a:pt x="1744" y="625"/>
                        <a:pt x="1830" y="698"/>
                        <a:pt x="1867" y="807"/>
                      </a:cubicBezTo>
                      <a:cubicBezTo>
                        <a:pt x="1900" y="913"/>
                        <a:pt x="1872" y="1027"/>
                        <a:pt x="1794" y="1102"/>
                      </a:cubicBezTo>
                      <a:lnTo>
                        <a:pt x="1643" y="1250"/>
                      </a:lnTo>
                      <a:lnTo>
                        <a:pt x="1677" y="1454"/>
                      </a:lnTo>
                      <a:cubicBezTo>
                        <a:pt x="1699" y="1568"/>
                        <a:pt x="1654" y="1671"/>
                        <a:pt x="1562" y="1738"/>
                      </a:cubicBezTo>
                      <a:cubicBezTo>
                        <a:pt x="1509" y="1773"/>
                        <a:pt x="1450" y="1792"/>
                        <a:pt x="1390" y="1792"/>
                      </a:cubicBezTo>
                      <a:cubicBezTo>
                        <a:pt x="1345" y="1792"/>
                        <a:pt x="1299" y="1781"/>
                        <a:pt x="1256" y="1758"/>
                      </a:cubicBezTo>
                      <a:lnTo>
                        <a:pt x="1069" y="1660"/>
                      </a:lnTo>
                      <a:lnTo>
                        <a:pt x="887" y="1758"/>
                      </a:lnTo>
                      <a:cubicBezTo>
                        <a:pt x="842" y="1781"/>
                        <a:pt x="794" y="1793"/>
                        <a:pt x="747" y="1793"/>
                      </a:cubicBezTo>
                      <a:cubicBezTo>
                        <a:pt x="688" y="1793"/>
                        <a:pt x="630" y="1774"/>
                        <a:pt x="580" y="1738"/>
                      </a:cubicBezTo>
                      <a:cubicBezTo>
                        <a:pt x="488" y="1671"/>
                        <a:pt x="444" y="1565"/>
                        <a:pt x="463" y="1454"/>
                      </a:cubicBezTo>
                      <a:lnTo>
                        <a:pt x="500" y="1250"/>
                      </a:lnTo>
                      <a:lnTo>
                        <a:pt x="349" y="1102"/>
                      </a:lnTo>
                      <a:cubicBezTo>
                        <a:pt x="268" y="1024"/>
                        <a:pt x="240" y="915"/>
                        <a:pt x="276" y="807"/>
                      </a:cubicBezTo>
                      <a:cubicBezTo>
                        <a:pt x="310" y="698"/>
                        <a:pt x="399" y="625"/>
                        <a:pt x="511" y="608"/>
                      </a:cubicBezTo>
                      <a:lnTo>
                        <a:pt x="720" y="578"/>
                      </a:lnTo>
                      <a:lnTo>
                        <a:pt x="812" y="388"/>
                      </a:lnTo>
                      <a:cubicBezTo>
                        <a:pt x="862" y="288"/>
                        <a:pt x="960" y="229"/>
                        <a:pt x="1071" y="229"/>
                      </a:cubicBezTo>
                      <a:close/>
                      <a:moveTo>
                        <a:pt x="1069" y="0"/>
                      </a:moveTo>
                      <a:cubicBezTo>
                        <a:pt x="876" y="0"/>
                        <a:pt x="698" y="109"/>
                        <a:pt x="611" y="288"/>
                      </a:cubicBezTo>
                      <a:lnTo>
                        <a:pt x="569" y="371"/>
                      </a:lnTo>
                      <a:lnTo>
                        <a:pt x="474" y="385"/>
                      </a:lnTo>
                      <a:cubicBezTo>
                        <a:pt x="279" y="413"/>
                        <a:pt x="123" y="544"/>
                        <a:pt x="64" y="734"/>
                      </a:cubicBezTo>
                      <a:cubicBezTo>
                        <a:pt x="0" y="921"/>
                        <a:pt x="53" y="1125"/>
                        <a:pt x="193" y="1261"/>
                      </a:cubicBezTo>
                      <a:lnTo>
                        <a:pt x="260" y="1325"/>
                      </a:lnTo>
                      <a:lnTo>
                        <a:pt x="240" y="1420"/>
                      </a:lnTo>
                      <a:cubicBezTo>
                        <a:pt x="207" y="1613"/>
                        <a:pt x="287" y="1802"/>
                        <a:pt x="444" y="1920"/>
                      </a:cubicBezTo>
                      <a:cubicBezTo>
                        <a:pt x="534" y="1984"/>
                        <a:pt x="639" y="2017"/>
                        <a:pt x="745" y="2017"/>
                      </a:cubicBezTo>
                      <a:cubicBezTo>
                        <a:pt x="826" y="2017"/>
                        <a:pt x="908" y="1998"/>
                        <a:pt x="985" y="1959"/>
                      </a:cubicBezTo>
                      <a:lnTo>
                        <a:pt x="1069" y="1917"/>
                      </a:lnTo>
                      <a:lnTo>
                        <a:pt x="1152" y="1959"/>
                      </a:lnTo>
                      <a:cubicBezTo>
                        <a:pt x="1225" y="1995"/>
                        <a:pt x="1309" y="2017"/>
                        <a:pt x="1389" y="2017"/>
                      </a:cubicBezTo>
                      <a:cubicBezTo>
                        <a:pt x="1493" y="2017"/>
                        <a:pt x="1601" y="1987"/>
                        <a:pt x="1691" y="1920"/>
                      </a:cubicBezTo>
                      <a:cubicBezTo>
                        <a:pt x="1850" y="1802"/>
                        <a:pt x="1925" y="1613"/>
                        <a:pt x="1894" y="1420"/>
                      </a:cubicBezTo>
                      <a:lnTo>
                        <a:pt x="1878" y="1325"/>
                      </a:lnTo>
                      <a:lnTo>
                        <a:pt x="1942" y="1261"/>
                      </a:lnTo>
                      <a:cubicBezTo>
                        <a:pt x="2081" y="1122"/>
                        <a:pt x="2132" y="921"/>
                        <a:pt x="2073" y="734"/>
                      </a:cubicBezTo>
                      <a:cubicBezTo>
                        <a:pt x="2012" y="544"/>
                        <a:pt x="1855" y="413"/>
                        <a:pt x="1660" y="385"/>
                      </a:cubicBezTo>
                      <a:lnTo>
                        <a:pt x="1565" y="371"/>
                      </a:lnTo>
                      <a:lnTo>
                        <a:pt x="1523" y="288"/>
                      </a:lnTo>
                      <a:cubicBezTo>
                        <a:pt x="1440" y="109"/>
                        <a:pt x="1264" y="0"/>
                        <a:pt x="106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7225;p57">
                  <a:extLst>
                    <a:ext uri="{FF2B5EF4-FFF2-40B4-BE49-F238E27FC236}">
                      <a16:creationId xmlns:a16="http://schemas.microsoft.com/office/drawing/2014/main" id="{12C08271-CB74-6BF0-F2E3-C16EB878D2DC}"/>
                    </a:ext>
                  </a:extLst>
                </p:cNvPr>
                <p:cNvSpPr/>
                <p:nvPr/>
              </p:nvSpPr>
              <p:spPr>
                <a:xfrm>
                  <a:off x="6345064" y="2505286"/>
                  <a:ext cx="173384" cy="163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7" h="3394" extrusionOk="0">
                      <a:moveTo>
                        <a:pt x="1795" y="221"/>
                      </a:moveTo>
                      <a:cubicBezTo>
                        <a:pt x="2029" y="221"/>
                        <a:pt x="2227" y="343"/>
                        <a:pt x="2330" y="553"/>
                      </a:cubicBezTo>
                      <a:lnTo>
                        <a:pt x="2478" y="846"/>
                      </a:lnTo>
                      <a:lnTo>
                        <a:pt x="2802" y="896"/>
                      </a:lnTo>
                      <a:cubicBezTo>
                        <a:pt x="3036" y="929"/>
                        <a:pt x="3215" y="1080"/>
                        <a:pt x="3287" y="1303"/>
                      </a:cubicBezTo>
                      <a:cubicBezTo>
                        <a:pt x="3360" y="1523"/>
                        <a:pt x="3304" y="1755"/>
                        <a:pt x="3137" y="1917"/>
                      </a:cubicBezTo>
                      <a:lnTo>
                        <a:pt x="2902" y="2146"/>
                      </a:lnTo>
                      <a:lnTo>
                        <a:pt x="2958" y="2472"/>
                      </a:lnTo>
                      <a:cubicBezTo>
                        <a:pt x="3000" y="2701"/>
                        <a:pt x="2911" y="2921"/>
                        <a:pt x="2721" y="3058"/>
                      </a:cubicBezTo>
                      <a:cubicBezTo>
                        <a:pt x="2616" y="3135"/>
                        <a:pt x="2495" y="3174"/>
                        <a:pt x="2372" y="3174"/>
                      </a:cubicBezTo>
                      <a:cubicBezTo>
                        <a:pt x="2277" y="3174"/>
                        <a:pt x="2181" y="3150"/>
                        <a:pt x="2090" y="3103"/>
                      </a:cubicBezTo>
                      <a:lnTo>
                        <a:pt x="1800" y="2949"/>
                      </a:lnTo>
                      <a:lnTo>
                        <a:pt x="1499" y="3103"/>
                      </a:lnTo>
                      <a:cubicBezTo>
                        <a:pt x="1408" y="3150"/>
                        <a:pt x="1313" y="3173"/>
                        <a:pt x="1218" y="3173"/>
                      </a:cubicBezTo>
                      <a:cubicBezTo>
                        <a:pt x="1095" y="3173"/>
                        <a:pt x="973" y="3134"/>
                        <a:pt x="866" y="3058"/>
                      </a:cubicBezTo>
                      <a:cubicBezTo>
                        <a:pt x="679" y="2921"/>
                        <a:pt x="592" y="2701"/>
                        <a:pt x="629" y="2472"/>
                      </a:cubicBezTo>
                      <a:lnTo>
                        <a:pt x="684" y="2146"/>
                      </a:lnTo>
                      <a:lnTo>
                        <a:pt x="453" y="1917"/>
                      </a:lnTo>
                      <a:cubicBezTo>
                        <a:pt x="288" y="1752"/>
                        <a:pt x="230" y="1526"/>
                        <a:pt x="302" y="1303"/>
                      </a:cubicBezTo>
                      <a:cubicBezTo>
                        <a:pt x="375" y="1080"/>
                        <a:pt x="556" y="926"/>
                        <a:pt x="788" y="896"/>
                      </a:cubicBezTo>
                      <a:lnTo>
                        <a:pt x="1111" y="846"/>
                      </a:lnTo>
                      <a:lnTo>
                        <a:pt x="1256" y="553"/>
                      </a:lnTo>
                      <a:cubicBezTo>
                        <a:pt x="1362" y="343"/>
                        <a:pt x="1560" y="221"/>
                        <a:pt x="1795" y="221"/>
                      </a:cubicBezTo>
                      <a:close/>
                      <a:moveTo>
                        <a:pt x="1800" y="0"/>
                      </a:moveTo>
                      <a:cubicBezTo>
                        <a:pt x="1488" y="0"/>
                        <a:pt x="1209" y="173"/>
                        <a:pt x="1069" y="455"/>
                      </a:cubicBezTo>
                      <a:lnTo>
                        <a:pt x="974" y="648"/>
                      </a:lnTo>
                      <a:lnTo>
                        <a:pt x="765" y="678"/>
                      </a:lnTo>
                      <a:cubicBezTo>
                        <a:pt x="456" y="726"/>
                        <a:pt x="202" y="940"/>
                        <a:pt x="104" y="1236"/>
                      </a:cubicBezTo>
                      <a:cubicBezTo>
                        <a:pt x="1" y="1537"/>
                        <a:pt x="82" y="1858"/>
                        <a:pt x="308" y="2079"/>
                      </a:cubicBezTo>
                      <a:lnTo>
                        <a:pt x="461" y="2224"/>
                      </a:lnTo>
                      <a:lnTo>
                        <a:pt x="428" y="2433"/>
                      </a:lnTo>
                      <a:cubicBezTo>
                        <a:pt x="375" y="2743"/>
                        <a:pt x="497" y="3050"/>
                        <a:pt x="751" y="3236"/>
                      </a:cubicBezTo>
                      <a:cubicBezTo>
                        <a:pt x="894" y="3340"/>
                        <a:pt x="1067" y="3393"/>
                        <a:pt x="1234" y="3393"/>
                      </a:cubicBezTo>
                      <a:cubicBezTo>
                        <a:pt x="1362" y="3393"/>
                        <a:pt x="1493" y="3362"/>
                        <a:pt x="1613" y="3298"/>
                      </a:cubicBezTo>
                      <a:lnTo>
                        <a:pt x="1800" y="3200"/>
                      </a:lnTo>
                      <a:lnTo>
                        <a:pt x="1990" y="3298"/>
                      </a:lnTo>
                      <a:cubicBezTo>
                        <a:pt x="2110" y="3362"/>
                        <a:pt x="2240" y="3394"/>
                        <a:pt x="2370" y="3394"/>
                      </a:cubicBezTo>
                      <a:cubicBezTo>
                        <a:pt x="2539" y="3394"/>
                        <a:pt x="2707" y="3340"/>
                        <a:pt x="2852" y="3236"/>
                      </a:cubicBezTo>
                      <a:cubicBezTo>
                        <a:pt x="3106" y="3050"/>
                        <a:pt x="3229" y="2743"/>
                        <a:pt x="3176" y="2433"/>
                      </a:cubicBezTo>
                      <a:lnTo>
                        <a:pt x="3139" y="2224"/>
                      </a:lnTo>
                      <a:lnTo>
                        <a:pt x="3293" y="2079"/>
                      </a:lnTo>
                      <a:cubicBezTo>
                        <a:pt x="3516" y="1858"/>
                        <a:pt x="3597" y="1535"/>
                        <a:pt x="3499" y="1236"/>
                      </a:cubicBezTo>
                      <a:cubicBezTo>
                        <a:pt x="3402" y="938"/>
                        <a:pt x="3148" y="726"/>
                        <a:pt x="2838" y="678"/>
                      </a:cubicBezTo>
                      <a:lnTo>
                        <a:pt x="2629" y="648"/>
                      </a:lnTo>
                      <a:lnTo>
                        <a:pt x="2534" y="455"/>
                      </a:lnTo>
                      <a:cubicBezTo>
                        <a:pt x="2397" y="173"/>
                        <a:pt x="2116" y="0"/>
                        <a:pt x="18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7226;p57">
                  <a:extLst>
                    <a:ext uri="{FF2B5EF4-FFF2-40B4-BE49-F238E27FC236}">
                      <a16:creationId xmlns:a16="http://schemas.microsoft.com/office/drawing/2014/main" id="{E9E62EC2-4D04-31F8-AC80-5653FA55A7A8}"/>
                    </a:ext>
                  </a:extLst>
                </p:cNvPr>
                <p:cNvSpPr/>
                <p:nvPr/>
              </p:nvSpPr>
              <p:spPr>
                <a:xfrm>
                  <a:off x="6380590" y="2538499"/>
                  <a:ext cx="102768" cy="97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" h="2018" extrusionOk="0">
                      <a:moveTo>
                        <a:pt x="1069" y="232"/>
                      </a:moveTo>
                      <a:cubicBezTo>
                        <a:pt x="1180" y="232"/>
                        <a:pt x="1273" y="290"/>
                        <a:pt x="1326" y="391"/>
                      </a:cubicBezTo>
                      <a:lnTo>
                        <a:pt x="1420" y="581"/>
                      </a:lnTo>
                      <a:lnTo>
                        <a:pt x="1630" y="611"/>
                      </a:lnTo>
                      <a:cubicBezTo>
                        <a:pt x="1741" y="628"/>
                        <a:pt x="1828" y="701"/>
                        <a:pt x="1864" y="809"/>
                      </a:cubicBezTo>
                      <a:cubicBezTo>
                        <a:pt x="1897" y="915"/>
                        <a:pt x="1870" y="1030"/>
                        <a:pt x="1789" y="1105"/>
                      </a:cubicBezTo>
                      <a:lnTo>
                        <a:pt x="1641" y="1253"/>
                      </a:lnTo>
                      <a:lnTo>
                        <a:pt x="1674" y="1459"/>
                      </a:lnTo>
                      <a:cubicBezTo>
                        <a:pt x="1697" y="1571"/>
                        <a:pt x="1649" y="1674"/>
                        <a:pt x="1560" y="1741"/>
                      </a:cubicBezTo>
                      <a:cubicBezTo>
                        <a:pt x="1506" y="1776"/>
                        <a:pt x="1447" y="1795"/>
                        <a:pt x="1388" y="1795"/>
                      </a:cubicBezTo>
                      <a:cubicBezTo>
                        <a:pt x="1342" y="1795"/>
                        <a:pt x="1297" y="1784"/>
                        <a:pt x="1253" y="1761"/>
                      </a:cubicBezTo>
                      <a:lnTo>
                        <a:pt x="1063" y="1663"/>
                      </a:lnTo>
                      <a:lnTo>
                        <a:pt x="882" y="1761"/>
                      </a:lnTo>
                      <a:cubicBezTo>
                        <a:pt x="837" y="1784"/>
                        <a:pt x="789" y="1796"/>
                        <a:pt x="742" y="1796"/>
                      </a:cubicBezTo>
                      <a:cubicBezTo>
                        <a:pt x="684" y="1796"/>
                        <a:pt x="626" y="1778"/>
                        <a:pt x="575" y="1741"/>
                      </a:cubicBezTo>
                      <a:cubicBezTo>
                        <a:pt x="486" y="1674"/>
                        <a:pt x="441" y="1571"/>
                        <a:pt x="461" y="1459"/>
                      </a:cubicBezTo>
                      <a:lnTo>
                        <a:pt x="497" y="1253"/>
                      </a:lnTo>
                      <a:lnTo>
                        <a:pt x="346" y="1105"/>
                      </a:lnTo>
                      <a:cubicBezTo>
                        <a:pt x="265" y="1027"/>
                        <a:pt x="237" y="918"/>
                        <a:pt x="274" y="809"/>
                      </a:cubicBezTo>
                      <a:cubicBezTo>
                        <a:pt x="307" y="701"/>
                        <a:pt x="394" y="628"/>
                        <a:pt x="505" y="611"/>
                      </a:cubicBezTo>
                      <a:lnTo>
                        <a:pt x="715" y="581"/>
                      </a:lnTo>
                      <a:lnTo>
                        <a:pt x="809" y="391"/>
                      </a:lnTo>
                      <a:cubicBezTo>
                        <a:pt x="860" y="290"/>
                        <a:pt x="957" y="232"/>
                        <a:pt x="1069" y="232"/>
                      </a:cubicBezTo>
                      <a:close/>
                      <a:moveTo>
                        <a:pt x="1069" y="0"/>
                      </a:moveTo>
                      <a:cubicBezTo>
                        <a:pt x="876" y="0"/>
                        <a:pt x="698" y="109"/>
                        <a:pt x="611" y="288"/>
                      </a:cubicBezTo>
                      <a:lnTo>
                        <a:pt x="569" y="371"/>
                      </a:lnTo>
                      <a:lnTo>
                        <a:pt x="475" y="385"/>
                      </a:lnTo>
                      <a:cubicBezTo>
                        <a:pt x="279" y="413"/>
                        <a:pt x="123" y="544"/>
                        <a:pt x="65" y="734"/>
                      </a:cubicBezTo>
                      <a:cubicBezTo>
                        <a:pt x="0" y="921"/>
                        <a:pt x="53" y="1125"/>
                        <a:pt x="193" y="1259"/>
                      </a:cubicBezTo>
                      <a:lnTo>
                        <a:pt x="260" y="1325"/>
                      </a:lnTo>
                      <a:lnTo>
                        <a:pt x="240" y="1420"/>
                      </a:lnTo>
                      <a:cubicBezTo>
                        <a:pt x="207" y="1613"/>
                        <a:pt x="288" y="1803"/>
                        <a:pt x="444" y="1920"/>
                      </a:cubicBezTo>
                      <a:cubicBezTo>
                        <a:pt x="533" y="1984"/>
                        <a:pt x="637" y="2016"/>
                        <a:pt x="742" y="2016"/>
                      </a:cubicBezTo>
                      <a:cubicBezTo>
                        <a:pt x="825" y="2016"/>
                        <a:pt x="908" y="1996"/>
                        <a:pt x="985" y="1956"/>
                      </a:cubicBezTo>
                      <a:lnTo>
                        <a:pt x="1069" y="1914"/>
                      </a:lnTo>
                      <a:lnTo>
                        <a:pt x="1150" y="1956"/>
                      </a:lnTo>
                      <a:cubicBezTo>
                        <a:pt x="1225" y="1995"/>
                        <a:pt x="1309" y="2017"/>
                        <a:pt x="1387" y="2017"/>
                      </a:cubicBezTo>
                      <a:cubicBezTo>
                        <a:pt x="1493" y="2017"/>
                        <a:pt x="1596" y="1984"/>
                        <a:pt x="1691" y="1920"/>
                      </a:cubicBezTo>
                      <a:cubicBezTo>
                        <a:pt x="1850" y="1803"/>
                        <a:pt x="1925" y="1613"/>
                        <a:pt x="1895" y="1420"/>
                      </a:cubicBezTo>
                      <a:lnTo>
                        <a:pt x="1878" y="1325"/>
                      </a:lnTo>
                      <a:lnTo>
                        <a:pt x="1942" y="1259"/>
                      </a:lnTo>
                      <a:cubicBezTo>
                        <a:pt x="2082" y="1119"/>
                        <a:pt x="2132" y="921"/>
                        <a:pt x="2073" y="734"/>
                      </a:cubicBezTo>
                      <a:cubicBezTo>
                        <a:pt x="2012" y="544"/>
                        <a:pt x="1856" y="413"/>
                        <a:pt x="1660" y="385"/>
                      </a:cubicBezTo>
                      <a:lnTo>
                        <a:pt x="1565" y="371"/>
                      </a:lnTo>
                      <a:lnTo>
                        <a:pt x="1524" y="288"/>
                      </a:lnTo>
                      <a:cubicBezTo>
                        <a:pt x="1440" y="109"/>
                        <a:pt x="1264" y="0"/>
                        <a:pt x="106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7227;p57">
                  <a:extLst>
                    <a:ext uri="{FF2B5EF4-FFF2-40B4-BE49-F238E27FC236}">
                      <a16:creationId xmlns:a16="http://schemas.microsoft.com/office/drawing/2014/main" id="{B875CB80-CA08-854A-BAB8-233A11711426}"/>
                    </a:ext>
                  </a:extLst>
                </p:cNvPr>
                <p:cNvSpPr/>
                <p:nvPr/>
              </p:nvSpPr>
              <p:spPr>
                <a:xfrm>
                  <a:off x="6170664" y="2697714"/>
                  <a:ext cx="173095" cy="163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1" h="3394" extrusionOk="0">
                      <a:moveTo>
                        <a:pt x="1789" y="224"/>
                      </a:moveTo>
                      <a:cubicBezTo>
                        <a:pt x="2023" y="224"/>
                        <a:pt x="2221" y="344"/>
                        <a:pt x="2327" y="553"/>
                      </a:cubicBezTo>
                      <a:lnTo>
                        <a:pt x="2472" y="846"/>
                      </a:lnTo>
                      <a:lnTo>
                        <a:pt x="2796" y="896"/>
                      </a:lnTo>
                      <a:cubicBezTo>
                        <a:pt x="3030" y="929"/>
                        <a:pt x="3209" y="1080"/>
                        <a:pt x="3281" y="1303"/>
                      </a:cubicBezTo>
                      <a:cubicBezTo>
                        <a:pt x="3354" y="1524"/>
                        <a:pt x="3298" y="1758"/>
                        <a:pt x="3131" y="1917"/>
                      </a:cubicBezTo>
                      <a:lnTo>
                        <a:pt x="2899" y="2149"/>
                      </a:lnTo>
                      <a:lnTo>
                        <a:pt x="2955" y="2472"/>
                      </a:lnTo>
                      <a:cubicBezTo>
                        <a:pt x="2997" y="2704"/>
                        <a:pt x="2905" y="2921"/>
                        <a:pt x="2718" y="3058"/>
                      </a:cubicBezTo>
                      <a:cubicBezTo>
                        <a:pt x="2611" y="3135"/>
                        <a:pt x="2489" y="3174"/>
                        <a:pt x="2367" y="3174"/>
                      </a:cubicBezTo>
                      <a:cubicBezTo>
                        <a:pt x="2271" y="3174"/>
                        <a:pt x="2175" y="3150"/>
                        <a:pt x="2084" y="3103"/>
                      </a:cubicBezTo>
                      <a:lnTo>
                        <a:pt x="1797" y="2949"/>
                      </a:lnTo>
                      <a:lnTo>
                        <a:pt x="1493" y="3103"/>
                      </a:lnTo>
                      <a:cubicBezTo>
                        <a:pt x="1401" y="3150"/>
                        <a:pt x="1305" y="3174"/>
                        <a:pt x="1210" y="3174"/>
                      </a:cubicBezTo>
                      <a:cubicBezTo>
                        <a:pt x="1088" y="3174"/>
                        <a:pt x="968" y="3135"/>
                        <a:pt x="863" y="3058"/>
                      </a:cubicBezTo>
                      <a:cubicBezTo>
                        <a:pt x="673" y="2921"/>
                        <a:pt x="586" y="2704"/>
                        <a:pt x="625" y="2472"/>
                      </a:cubicBezTo>
                      <a:lnTo>
                        <a:pt x="681" y="2149"/>
                      </a:lnTo>
                      <a:lnTo>
                        <a:pt x="447" y="1917"/>
                      </a:lnTo>
                      <a:cubicBezTo>
                        <a:pt x="282" y="1752"/>
                        <a:pt x="224" y="1526"/>
                        <a:pt x="296" y="1303"/>
                      </a:cubicBezTo>
                      <a:cubicBezTo>
                        <a:pt x="369" y="1080"/>
                        <a:pt x="550" y="927"/>
                        <a:pt x="782" y="896"/>
                      </a:cubicBezTo>
                      <a:lnTo>
                        <a:pt x="1105" y="846"/>
                      </a:lnTo>
                      <a:lnTo>
                        <a:pt x="1253" y="553"/>
                      </a:lnTo>
                      <a:cubicBezTo>
                        <a:pt x="1356" y="344"/>
                        <a:pt x="1554" y="224"/>
                        <a:pt x="1789" y="224"/>
                      </a:cubicBezTo>
                      <a:close/>
                      <a:moveTo>
                        <a:pt x="1797" y="0"/>
                      </a:moveTo>
                      <a:cubicBezTo>
                        <a:pt x="1482" y="0"/>
                        <a:pt x="1203" y="173"/>
                        <a:pt x="1063" y="458"/>
                      </a:cubicBezTo>
                      <a:lnTo>
                        <a:pt x="969" y="648"/>
                      </a:lnTo>
                      <a:lnTo>
                        <a:pt x="759" y="681"/>
                      </a:lnTo>
                      <a:cubicBezTo>
                        <a:pt x="450" y="726"/>
                        <a:pt x="196" y="941"/>
                        <a:pt x="98" y="1239"/>
                      </a:cubicBezTo>
                      <a:cubicBezTo>
                        <a:pt x="0" y="1538"/>
                        <a:pt x="76" y="1858"/>
                        <a:pt x="302" y="2079"/>
                      </a:cubicBezTo>
                      <a:lnTo>
                        <a:pt x="455" y="2224"/>
                      </a:lnTo>
                      <a:lnTo>
                        <a:pt x="422" y="2433"/>
                      </a:lnTo>
                      <a:cubicBezTo>
                        <a:pt x="369" y="2743"/>
                        <a:pt x="491" y="3052"/>
                        <a:pt x="745" y="3237"/>
                      </a:cubicBezTo>
                      <a:cubicBezTo>
                        <a:pt x="890" y="3340"/>
                        <a:pt x="1061" y="3393"/>
                        <a:pt x="1228" y="3393"/>
                      </a:cubicBezTo>
                      <a:cubicBezTo>
                        <a:pt x="1356" y="3393"/>
                        <a:pt x="1487" y="3362"/>
                        <a:pt x="1607" y="3298"/>
                      </a:cubicBezTo>
                      <a:lnTo>
                        <a:pt x="1797" y="3200"/>
                      </a:lnTo>
                      <a:lnTo>
                        <a:pt x="1984" y="3298"/>
                      </a:lnTo>
                      <a:cubicBezTo>
                        <a:pt x="2104" y="3362"/>
                        <a:pt x="2235" y="3394"/>
                        <a:pt x="2365" y="3394"/>
                      </a:cubicBezTo>
                      <a:cubicBezTo>
                        <a:pt x="2534" y="3394"/>
                        <a:pt x="2703" y="3341"/>
                        <a:pt x="2846" y="3237"/>
                      </a:cubicBezTo>
                      <a:cubicBezTo>
                        <a:pt x="3100" y="3052"/>
                        <a:pt x="3223" y="2743"/>
                        <a:pt x="3170" y="2433"/>
                      </a:cubicBezTo>
                      <a:lnTo>
                        <a:pt x="3136" y="2224"/>
                      </a:lnTo>
                      <a:lnTo>
                        <a:pt x="3290" y="2079"/>
                      </a:lnTo>
                      <a:cubicBezTo>
                        <a:pt x="3510" y="1858"/>
                        <a:pt x="3591" y="1535"/>
                        <a:pt x="3493" y="1239"/>
                      </a:cubicBezTo>
                      <a:cubicBezTo>
                        <a:pt x="3396" y="938"/>
                        <a:pt x="3142" y="726"/>
                        <a:pt x="2832" y="681"/>
                      </a:cubicBezTo>
                      <a:lnTo>
                        <a:pt x="2623" y="648"/>
                      </a:lnTo>
                      <a:lnTo>
                        <a:pt x="2528" y="458"/>
                      </a:lnTo>
                      <a:cubicBezTo>
                        <a:pt x="2391" y="173"/>
                        <a:pt x="2110" y="0"/>
                        <a:pt x="1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7228;p57">
                  <a:extLst>
                    <a:ext uri="{FF2B5EF4-FFF2-40B4-BE49-F238E27FC236}">
                      <a16:creationId xmlns:a16="http://schemas.microsoft.com/office/drawing/2014/main" id="{9F7183A2-C307-BA3F-1605-DA812DEC30C0}"/>
                    </a:ext>
                  </a:extLst>
                </p:cNvPr>
                <p:cNvSpPr/>
                <p:nvPr/>
              </p:nvSpPr>
              <p:spPr>
                <a:xfrm>
                  <a:off x="6205756" y="2730926"/>
                  <a:ext cx="102816" cy="97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018" extrusionOk="0">
                      <a:moveTo>
                        <a:pt x="1072" y="232"/>
                      </a:moveTo>
                      <a:cubicBezTo>
                        <a:pt x="1184" y="232"/>
                        <a:pt x="1278" y="291"/>
                        <a:pt x="1329" y="391"/>
                      </a:cubicBezTo>
                      <a:lnTo>
                        <a:pt x="1423" y="581"/>
                      </a:lnTo>
                      <a:lnTo>
                        <a:pt x="1633" y="611"/>
                      </a:lnTo>
                      <a:cubicBezTo>
                        <a:pt x="1744" y="628"/>
                        <a:pt x="1831" y="701"/>
                        <a:pt x="1867" y="810"/>
                      </a:cubicBezTo>
                      <a:cubicBezTo>
                        <a:pt x="1900" y="916"/>
                        <a:pt x="1873" y="1030"/>
                        <a:pt x="1794" y="1108"/>
                      </a:cubicBezTo>
                      <a:lnTo>
                        <a:pt x="1644" y="1253"/>
                      </a:lnTo>
                      <a:lnTo>
                        <a:pt x="1677" y="1460"/>
                      </a:lnTo>
                      <a:cubicBezTo>
                        <a:pt x="1700" y="1571"/>
                        <a:pt x="1655" y="1674"/>
                        <a:pt x="1563" y="1741"/>
                      </a:cubicBezTo>
                      <a:cubicBezTo>
                        <a:pt x="1509" y="1778"/>
                        <a:pt x="1450" y="1796"/>
                        <a:pt x="1391" y="1796"/>
                      </a:cubicBezTo>
                      <a:cubicBezTo>
                        <a:pt x="1345" y="1796"/>
                        <a:pt x="1300" y="1785"/>
                        <a:pt x="1256" y="1764"/>
                      </a:cubicBezTo>
                      <a:lnTo>
                        <a:pt x="1069" y="1666"/>
                      </a:lnTo>
                      <a:lnTo>
                        <a:pt x="882" y="1764"/>
                      </a:lnTo>
                      <a:cubicBezTo>
                        <a:pt x="839" y="1786"/>
                        <a:pt x="793" y="1797"/>
                        <a:pt x="747" y="1797"/>
                      </a:cubicBezTo>
                      <a:cubicBezTo>
                        <a:pt x="689" y="1797"/>
                        <a:pt x="631" y="1779"/>
                        <a:pt x="581" y="1741"/>
                      </a:cubicBezTo>
                      <a:cubicBezTo>
                        <a:pt x="489" y="1674"/>
                        <a:pt x="444" y="1571"/>
                        <a:pt x="464" y="1460"/>
                      </a:cubicBezTo>
                      <a:lnTo>
                        <a:pt x="500" y="1253"/>
                      </a:lnTo>
                      <a:lnTo>
                        <a:pt x="349" y="1108"/>
                      </a:lnTo>
                      <a:cubicBezTo>
                        <a:pt x="268" y="1027"/>
                        <a:pt x="241" y="918"/>
                        <a:pt x="277" y="810"/>
                      </a:cubicBezTo>
                      <a:cubicBezTo>
                        <a:pt x="310" y="704"/>
                        <a:pt x="400" y="628"/>
                        <a:pt x="511" y="611"/>
                      </a:cubicBezTo>
                      <a:lnTo>
                        <a:pt x="720" y="581"/>
                      </a:lnTo>
                      <a:lnTo>
                        <a:pt x="812" y="391"/>
                      </a:lnTo>
                      <a:cubicBezTo>
                        <a:pt x="863" y="291"/>
                        <a:pt x="960" y="232"/>
                        <a:pt x="1072" y="232"/>
                      </a:cubicBezTo>
                      <a:close/>
                      <a:moveTo>
                        <a:pt x="1069" y="1"/>
                      </a:moveTo>
                      <a:cubicBezTo>
                        <a:pt x="877" y="1"/>
                        <a:pt x="698" y="109"/>
                        <a:pt x="612" y="288"/>
                      </a:cubicBezTo>
                      <a:lnTo>
                        <a:pt x="570" y="372"/>
                      </a:lnTo>
                      <a:lnTo>
                        <a:pt x="475" y="386"/>
                      </a:lnTo>
                      <a:cubicBezTo>
                        <a:pt x="280" y="413"/>
                        <a:pt x="123" y="545"/>
                        <a:pt x="65" y="734"/>
                      </a:cubicBezTo>
                      <a:cubicBezTo>
                        <a:pt x="1" y="921"/>
                        <a:pt x="54" y="1125"/>
                        <a:pt x="193" y="1262"/>
                      </a:cubicBezTo>
                      <a:lnTo>
                        <a:pt x="260" y="1326"/>
                      </a:lnTo>
                      <a:lnTo>
                        <a:pt x="241" y="1421"/>
                      </a:lnTo>
                      <a:cubicBezTo>
                        <a:pt x="207" y="1613"/>
                        <a:pt x="288" y="1806"/>
                        <a:pt x="444" y="1920"/>
                      </a:cubicBezTo>
                      <a:cubicBezTo>
                        <a:pt x="534" y="1985"/>
                        <a:pt x="639" y="2017"/>
                        <a:pt x="745" y="2017"/>
                      </a:cubicBezTo>
                      <a:cubicBezTo>
                        <a:pt x="827" y="2017"/>
                        <a:pt x="909" y="1998"/>
                        <a:pt x="985" y="1959"/>
                      </a:cubicBezTo>
                      <a:lnTo>
                        <a:pt x="1069" y="1917"/>
                      </a:lnTo>
                      <a:lnTo>
                        <a:pt x="1150" y="1959"/>
                      </a:lnTo>
                      <a:cubicBezTo>
                        <a:pt x="1225" y="1995"/>
                        <a:pt x="1309" y="2018"/>
                        <a:pt x="1387" y="2018"/>
                      </a:cubicBezTo>
                      <a:cubicBezTo>
                        <a:pt x="1493" y="2018"/>
                        <a:pt x="1602" y="1981"/>
                        <a:pt x="1691" y="1920"/>
                      </a:cubicBezTo>
                      <a:cubicBezTo>
                        <a:pt x="1850" y="1806"/>
                        <a:pt x="1926" y="1613"/>
                        <a:pt x="1895" y="1421"/>
                      </a:cubicBezTo>
                      <a:lnTo>
                        <a:pt x="1878" y="1326"/>
                      </a:lnTo>
                      <a:lnTo>
                        <a:pt x="1942" y="1262"/>
                      </a:lnTo>
                      <a:cubicBezTo>
                        <a:pt x="2082" y="1122"/>
                        <a:pt x="2132" y="921"/>
                        <a:pt x="2073" y="734"/>
                      </a:cubicBezTo>
                      <a:cubicBezTo>
                        <a:pt x="2012" y="545"/>
                        <a:pt x="1856" y="413"/>
                        <a:pt x="1661" y="386"/>
                      </a:cubicBezTo>
                      <a:lnTo>
                        <a:pt x="1566" y="372"/>
                      </a:lnTo>
                      <a:lnTo>
                        <a:pt x="1524" y="288"/>
                      </a:lnTo>
                      <a:cubicBezTo>
                        <a:pt x="1440" y="109"/>
                        <a:pt x="1264" y="1"/>
                        <a:pt x="10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7229;p57">
                  <a:extLst>
                    <a:ext uri="{FF2B5EF4-FFF2-40B4-BE49-F238E27FC236}">
                      <a16:creationId xmlns:a16="http://schemas.microsoft.com/office/drawing/2014/main" id="{26302CB7-F62F-DB76-3FD6-49AF53CD4013}"/>
                    </a:ext>
                  </a:extLst>
                </p:cNvPr>
                <p:cNvSpPr/>
                <p:nvPr/>
              </p:nvSpPr>
              <p:spPr>
                <a:xfrm>
                  <a:off x="6168399" y="3014410"/>
                  <a:ext cx="173384" cy="163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7" h="3394" extrusionOk="0">
                      <a:moveTo>
                        <a:pt x="1797" y="224"/>
                      </a:moveTo>
                      <a:cubicBezTo>
                        <a:pt x="2031" y="224"/>
                        <a:pt x="2229" y="344"/>
                        <a:pt x="2335" y="553"/>
                      </a:cubicBezTo>
                      <a:lnTo>
                        <a:pt x="2480" y="846"/>
                      </a:lnTo>
                      <a:lnTo>
                        <a:pt x="2807" y="896"/>
                      </a:lnTo>
                      <a:cubicBezTo>
                        <a:pt x="3038" y="929"/>
                        <a:pt x="3217" y="1080"/>
                        <a:pt x="3289" y="1303"/>
                      </a:cubicBezTo>
                      <a:cubicBezTo>
                        <a:pt x="3365" y="1526"/>
                        <a:pt x="3309" y="1758"/>
                        <a:pt x="3141" y="1917"/>
                      </a:cubicBezTo>
                      <a:lnTo>
                        <a:pt x="2907" y="2149"/>
                      </a:lnTo>
                      <a:lnTo>
                        <a:pt x="2963" y="2472"/>
                      </a:lnTo>
                      <a:cubicBezTo>
                        <a:pt x="3005" y="2701"/>
                        <a:pt x="2913" y="2921"/>
                        <a:pt x="2726" y="3058"/>
                      </a:cubicBezTo>
                      <a:cubicBezTo>
                        <a:pt x="2619" y="3135"/>
                        <a:pt x="2497" y="3174"/>
                        <a:pt x="2375" y="3174"/>
                      </a:cubicBezTo>
                      <a:cubicBezTo>
                        <a:pt x="2280" y="3174"/>
                        <a:pt x="2184" y="3150"/>
                        <a:pt x="2095" y="3103"/>
                      </a:cubicBezTo>
                      <a:lnTo>
                        <a:pt x="1805" y="2949"/>
                      </a:lnTo>
                      <a:lnTo>
                        <a:pt x="1501" y="3103"/>
                      </a:lnTo>
                      <a:cubicBezTo>
                        <a:pt x="1409" y="3150"/>
                        <a:pt x="1313" y="3174"/>
                        <a:pt x="1218" y="3174"/>
                      </a:cubicBezTo>
                      <a:cubicBezTo>
                        <a:pt x="1096" y="3174"/>
                        <a:pt x="976" y="3135"/>
                        <a:pt x="870" y="3058"/>
                      </a:cubicBezTo>
                      <a:cubicBezTo>
                        <a:pt x="681" y="2921"/>
                        <a:pt x="594" y="2701"/>
                        <a:pt x="633" y="2472"/>
                      </a:cubicBezTo>
                      <a:lnTo>
                        <a:pt x="689" y="2149"/>
                      </a:lnTo>
                      <a:lnTo>
                        <a:pt x="455" y="1917"/>
                      </a:lnTo>
                      <a:cubicBezTo>
                        <a:pt x="290" y="1752"/>
                        <a:pt x="232" y="1526"/>
                        <a:pt x="304" y="1303"/>
                      </a:cubicBezTo>
                      <a:cubicBezTo>
                        <a:pt x="379" y="1080"/>
                        <a:pt x="561" y="927"/>
                        <a:pt x="790" y="896"/>
                      </a:cubicBezTo>
                      <a:lnTo>
                        <a:pt x="1113" y="846"/>
                      </a:lnTo>
                      <a:lnTo>
                        <a:pt x="1261" y="553"/>
                      </a:lnTo>
                      <a:cubicBezTo>
                        <a:pt x="1364" y="344"/>
                        <a:pt x="1565" y="224"/>
                        <a:pt x="1797" y="224"/>
                      </a:cubicBezTo>
                      <a:close/>
                      <a:moveTo>
                        <a:pt x="1802" y="0"/>
                      </a:moveTo>
                      <a:cubicBezTo>
                        <a:pt x="1487" y="0"/>
                        <a:pt x="1208" y="173"/>
                        <a:pt x="1069" y="458"/>
                      </a:cubicBezTo>
                      <a:lnTo>
                        <a:pt x="974" y="648"/>
                      </a:lnTo>
                      <a:lnTo>
                        <a:pt x="764" y="678"/>
                      </a:lnTo>
                      <a:cubicBezTo>
                        <a:pt x="455" y="726"/>
                        <a:pt x="201" y="941"/>
                        <a:pt x="103" y="1236"/>
                      </a:cubicBezTo>
                      <a:cubicBezTo>
                        <a:pt x="0" y="1538"/>
                        <a:pt x="81" y="1858"/>
                        <a:pt x="310" y="2079"/>
                      </a:cubicBezTo>
                      <a:lnTo>
                        <a:pt x="460" y="2224"/>
                      </a:lnTo>
                      <a:lnTo>
                        <a:pt x="427" y="2433"/>
                      </a:lnTo>
                      <a:cubicBezTo>
                        <a:pt x="374" y="2743"/>
                        <a:pt x="497" y="3050"/>
                        <a:pt x="751" y="3237"/>
                      </a:cubicBezTo>
                      <a:cubicBezTo>
                        <a:pt x="896" y="3340"/>
                        <a:pt x="1066" y="3393"/>
                        <a:pt x="1233" y="3393"/>
                      </a:cubicBezTo>
                      <a:cubicBezTo>
                        <a:pt x="1364" y="3393"/>
                        <a:pt x="1495" y="3362"/>
                        <a:pt x="1613" y="3298"/>
                      </a:cubicBezTo>
                      <a:lnTo>
                        <a:pt x="1802" y="3200"/>
                      </a:lnTo>
                      <a:lnTo>
                        <a:pt x="1989" y="3298"/>
                      </a:lnTo>
                      <a:cubicBezTo>
                        <a:pt x="2109" y="3362"/>
                        <a:pt x="2240" y="3394"/>
                        <a:pt x="2370" y="3394"/>
                      </a:cubicBezTo>
                      <a:cubicBezTo>
                        <a:pt x="2539" y="3394"/>
                        <a:pt x="2708" y="3341"/>
                        <a:pt x="2851" y="3237"/>
                      </a:cubicBezTo>
                      <a:cubicBezTo>
                        <a:pt x="3105" y="3050"/>
                        <a:pt x="3228" y="2743"/>
                        <a:pt x="3175" y="2433"/>
                      </a:cubicBezTo>
                      <a:lnTo>
                        <a:pt x="3141" y="2224"/>
                      </a:lnTo>
                      <a:lnTo>
                        <a:pt x="3295" y="2079"/>
                      </a:lnTo>
                      <a:cubicBezTo>
                        <a:pt x="3518" y="1858"/>
                        <a:pt x="3596" y="1538"/>
                        <a:pt x="3498" y="1236"/>
                      </a:cubicBezTo>
                      <a:cubicBezTo>
                        <a:pt x="3401" y="938"/>
                        <a:pt x="3147" y="726"/>
                        <a:pt x="2837" y="678"/>
                      </a:cubicBezTo>
                      <a:lnTo>
                        <a:pt x="2628" y="648"/>
                      </a:lnTo>
                      <a:lnTo>
                        <a:pt x="2533" y="458"/>
                      </a:lnTo>
                      <a:cubicBezTo>
                        <a:pt x="2397" y="173"/>
                        <a:pt x="2115" y="0"/>
                        <a:pt x="18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7230;p57">
                  <a:extLst>
                    <a:ext uri="{FF2B5EF4-FFF2-40B4-BE49-F238E27FC236}">
                      <a16:creationId xmlns:a16="http://schemas.microsoft.com/office/drawing/2014/main" id="{3A976A80-D675-A63E-43FB-A71071E485FE}"/>
                    </a:ext>
                  </a:extLst>
                </p:cNvPr>
                <p:cNvSpPr/>
                <p:nvPr/>
              </p:nvSpPr>
              <p:spPr>
                <a:xfrm>
                  <a:off x="6203876" y="3047623"/>
                  <a:ext cx="102768" cy="97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" h="2018" extrusionOk="0">
                      <a:moveTo>
                        <a:pt x="1069" y="229"/>
                      </a:moveTo>
                      <a:cubicBezTo>
                        <a:pt x="1181" y="229"/>
                        <a:pt x="1276" y="288"/>
                        <a:pt x="1326" y="388"/>
                      </a:cubicBezTo>
                      <a:lnTo>
                        <a:pt x="1421" y="578"/>
                      </a:lnTo>
                      <a:lnTo>
                        <a:pt x="1630" y="609"/>
                      </a:lnTo>
                      <a:cubicBezTo>
                        <a:pt x="1741" y="625"/>
                        <a:pt x="1828" y="698"/>
                        <a:pt x="1864" y="807"/>
                      </a:cubicBezTo>
                      <a:cubicBezTo>
                        <a:pt x="1898" y="913"/>
                        <a:pt x="1870" y="1027"/>
                        <a:pt x="1792" y="1102"/>
                      </a:cubicBezTo>
                      <a:lnTo>
                        <a:pt x="1641" y="1250"/>
                      </a:lnTo>
                      <a:lnTo>
                        <a:pt x="1674" y="1454"/>
                      </a:lnTo>
                      <a:cubicBezTo>
                        <a:pt x="1697" y="1568"/>
                        <a:pt x="1652" y="1672"/>
                        <a:pt x="1560" y="1739"/>
                      </a:cubicBezTo>
                      <a:cubicBezTo>
                        <a:pt x="1509" y="1773"/>
                        <a:pt x="1451" y="1792"/>
                        <a:pt x="1391" y="1792"/>
                      </a:cubicBezTo>
                      <a:cubicBezTo>
                        <a:pt x="1346" y="1792"/>
                        <a:pt x="1300" y="1781"/>
                        <a:pt x="1256" y="1758"/>
                      </a:cubicBezTo>
                      <a:lnTo>
                        <a:pt x="1069" y="1660"/>
                      </a:lnTo>
                      <a:lnTo>
                        <a:pt x="885" y="1758"/>
                      </a:lnTo>
                      <a:cubicBezTo>
                        <a:pt x="839" y="1781"/>
                        <a:pt x="792" y="1793"/>
                        <a:pt x="745" y="1793"/>
                      </a:cubicBezTo>
                      <a:cubicBezTo>
                        <a:pt x="686" y="1793"/>
                        <a:pt x="628" y="1774"/>
                        <a:pt x="578" y="1739"/>
                      </a:cubicBezTo>
                      <a:cubicBezTo>
                        <a:pt x="486" y="1672"/>
                        <a:pt x="441" y="1566"/>
                        <a:pt x="461" y="1454"/>
                      </a:cubicBezTo>
                      <a:lnTo>
                        <a:pt x="497" y="1250"/>
                      </a:lnTo>
                      <a:lnTo>
                        <a:pt x="347" y="1102"/>
                      </a:lnTo>
                      <a:cubicBezTo>
                        <a:pt x="266" y="1024"/>
                        <a:pt x="238" y="916"/>
                        <a:pt x="274" y="807"/>
                      </a:cubicBezTo>
                      <a:cubicBezTo>
                        <a:pt x="307" y="698"/>
                        <a:pt x="397" y="625"/>
                        <a:pt x="508" y="609"/>
                      </a:cubicBezTo>
                      <a:lnTo>
                        <a:pt x="718" y="578"/>
                      </a:lnTo>
                      <a:lnTo>
                        <a:pt x="810" y="388"/>
                      </a:lnTo>
                      <a:cubicBezTo>
                        <a:pt x="860" y="288"/>
                        <a:pt x="957" y="229"/>
                        <a:pt x="1069" y="229"/>
                      </a:cubicBezTo>
                      <a:close/>
                      <a:moveTo>
                        <a:pt x="1069" y="0"/>
                      </a:moveTo>
                      <a:cubicBezTo>
                        <a:pt x="877" y="0"/>
                        <a:pt x="698" y="109"/>
                        <a:pt x="612" y="288"/>
                      </a:cubicBezTo>
                      <a:lnTo>
                        <a:pt x="570" y="372"/>
                      </a:lnTo>
                      <a:lnTo>
                        <a:pt x="475" y="385"/>
                      </a:lnTo>
                      <a:cubicBezTo>
                        <a:pt x="280" y="413"/>
                        <a:pt x="123" y="544"/>
                        <a:pt x="65" y="734"/>
                      </a:cubicBezTo>
                      <a:cubicBezTo>
                        <a:pt x="1" y="921"/>
                        <a:pt x="54" y="1125"/>
                        <a:pt x="193" y="1261"/>
                      </a:cubicBezTo>
                      <a:lnTo>
                        <a:pt x="260" y="1326"/>
                      </a:lnTo>
                      <a:lnTo>
                        <a:pt x="243" y="1420"/>
                      </a:lnTo>
                      <a:cubicBezTo>
                        <a:pt x="207" y="1613"/>
                        <a:pt x="288" y="1803"/>
                        <a:pt x="444" y="1920"/>
                      </a:cubicBezTo>
                      <a:cubicBezTo>
                        <a:pt x="536" y="1984"/>
                        <a:pt x="640" y="2017"/>
                        <a:pt x="746" y="2017"/>
                      </a:cubicBezTo>
                      <a:cubicBezTo>
                        <a:pt x="827" y="2017"/>
                        <a:pt x="909" y="1998"/>
                        <a:pt x="985" y="1959"/>
                      </a:cubicBezTo>
                      <a:lnTo>
                        <a:pt x="1069" y="1911"/>
                      </a:lnTo>
                      <a:lnTo>
                        <a:pt x="1153" y="1959"/>
                      </a:lnTo>
                      <a:cubicBezTo>
                        <a:pt x="1225" y="1995"/>
                        <a:pt x="1309" y="2017"/>
                        <a:pt x="1390" y="2017"/>
                      </a:cubicBezTo>
                      <a:cubicBezTo>
                        <a:pt x="1493" y="2017"/>
                        <a:pt x="1599" y="1981"/>
                        <a:pt x="1694" y="1920"/>
                      </a:cubicBezTo>
                      <a:cubicBezTo>
                        <a:pt x="1850" y="1803"/>
                        <a:pt x="1926" y="1613"/>
                        <a:pt x="1895" y="1420"/>
                      </a:cubicBezTo>
                      <a:lnTo>
                        <a:pt x="1878" y="1326"/>
                      </a:lnTo>
                      <a:lnTo>
                        <a:pt x="1945" y="1261"/>
                      </a:lnTo>
                      <a:cubicBezTo>
                        <a:pt x="2085" y="1122"/>
                        <a:pt x="2132" y="921"/>
                        <a:pt x="2073" y="734"/>
                      </a:cubicBezTo>
                      <a:cubicBezTo>
                        <a:pt x="2015" y="544"/>
                        <a:pt x="1856" y="413"/>
                        <a:pt x="1661" y="385"/>
                      </a:cubicBezTo>
                      <a:lnTo>
                        <a:pt x="1568" y="372"/>
                      </a:lnTo>
                      <a:lnTo>
                        <a:pt x="1527" y="288"/>
                      </a:lnTo>
                      <a:cubicBezTo>
                        <a:pt x="1443" y="109"/>
                        <a:pt x="1264" y="0"/>
                        <a:pt x="106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7231;p57">
                  <a:extLst>
                    <a:ext uri="{FF2B5EF4-FFF2-40B4-BE49-F238E27FC236}">
                      <a16:creationId xmlns:a16="http://schemas.microsoft.com/office/drawing/2014/main" id="{08967A23-5902-77E8-7895-0EB98317F5BB}"/>
                    </a:ext>
                  </a:extLst>
                </p:cNvPr>
                <p:cNvSpPr/>
                <p:nvPr/>
              </p:nvSpPr>
              <p:spPr>
                <a:xfrm>
                  <a:off x="6538745" y="3140414"/>
                  <a:ext cx="173384" cy="163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7" h="3396" extrusionOk="0">
                      <a:moveTo>
                        <a:pt x="1794" y="224"/>
                      </a:moveTo>
                      <a:cubicBezTo>
                        <a:pt x="2028" y="224"/>
                        <a:pt x="2226" y="346"/>
                        <a:pt x="2330" y="556"/>
                      </a:cubicBezTo>
                      <a:lnTo>
                        <a:pt x="2477" y="849"/>
                      </a:lnTo>
                      <a:lnTo>
                        <a:pt x="2801" y="896"/>
                      </a:lnTo>
                      <a:cubicBezTo>
                        <a:pt x="3035" y="932"/>
                        <a:pt x="3214" y="1083"/>
                        <a:pt x="3287" y="1306"/>
                      </a:cubicBezTo>
                      <a:cubicBezTo>
                        <a:pt x="3359" y="1529"/>
                        <a:pt x="3303" y="1758"/>
                        <a:pt x="3136" y="1920"/>
                      </a:cubicBezTo>
                      <a:lnTo>
                        <a:pt x="2902" y="2149"/>
                      </a:lnTo>
                      <a:lnTo>
                        <a:pt x="2957" y="2472"/>
                      </a:lnTo>
                      <a:cubicBezTo>
                        <a:pt x="2999" y="2704"/>
                        <a:pt x="2910" y="2924"/>
                        <a:pt x="2720" y="3058"/>
                      </a:cubicBezTo>
                      <a:cubicBezTo>
                        <a:pt x="2614" y="3136"/>
                        <a:pt x="2492" y="3176"/>
                        <a:pt x="2368" y="3176"/>
                      </a:cubicBezTo>
                      <a:cubicBezTo>
                        <a:pt x="2274" y="3176"/>
                        <a:pt x="2179" y="3152"/>
                        <a:pt x="2090" y="3105"/>
                      </a:cubicBezTo>
                      <a:lnTo>
                        <a:pt x="1800" y="2952"/>
                      </a:lnTo>
                      <a:lnTo>
                        <a:pt x="1498" y="3105"/>
                      </a:lnTo>
                      <a:cubicBezTo>
                        <a:pt x="1407" y="3151"/>
                        <a:pt x="1312" y="3174"/>
                        <a:pt x="1217" y="3174"/>
                      </a:cubicBezTo>
                      <a:cubicBezTo>
                        <a:pt x="1094" y="3174"/>
                        <a:pt x="972" y="3135"/>
                        <a:pt x="865" y="3058"/>
                      </a:cubicBezTo>
                      <a:cubicBezTo>
                        <a:pt x="678" y="2924"/>
                        <a:pt x="592" y="2704"/>
                        <a:pt x="628" y="2472"/>
                      </a:cubicBezTo>
                      <a:lnTo>
                        <a:pt x="684" y="2149"/>
                      </a:lnTo>
                      <a:lnTo>
                        <a:pt x="452" y="1920"/>
                      </a:lnTo>
                      <a:cubicBezTo>
                        <a:pt x="288" y="1755"/>
                        <a:pt x="229" y="1529"/>
                        <a:pt x="301" y="1306"/>
                      </a:cubicBezTo>
                      <a:cubicBezTo>
                        <a:pt x="374" y="1083"/>
                        <a:pt x="555" y="929"/>
                        <a:pt x="787" y="896"/>
                      </a:cubicBezTo>
                      <a:lnTo>
                        <a:pt x="1110" y="849"/>
                      </a:lnTo>
                      <a:lnTo>
                        <a:pt x="1256" y="556"/>
                      </a:lnTo>
                      <a:cubicBezTo>
                        <a:pt x="1362" y="346"/>
                        <a:pt x="1560" y="224"/>
                        <a:pt x="1794" y="224"/>
                      </a:cubicBezTo>
                      <a:close/>
                      <a:moveTo>
                        <a:pt x="1800" y="0"/>
                      </a:moveTo>
                      <a:cubicBezTo>
                        <a:pt x="1487" y="0"/>
                        <a:pt x="1208" y="176"/>
                        <a:pt x="1069" y="458"/>
                      </a:cubicBezTo>
                      <a:lnTo>
                        <a:pt x="974" y="650"/>
                      </a:lnTo>
                      <a:lnTo>
                        <a:pt x="765" y="681"/>
                      </a:lnTo>
                      <a:cubicBezTo>
                        <a:pt x="455" y="726"/>
                        <a:pt x="201" y="943"/>
                        <a:pt x="103" y="1239"/>
                      </a:cubicBezTo>
                      <a:cubicBezTo>
                        <a:pt x="0" y="1540"/>
                        <a:pt x="81" y="1858"/>
                        <a:pt x="307" y="2079"/>
                      </a:cubicBezTo>
                      <a:lnTo>
                        <a:pt x="460" y="2227"/>
                      </a:lnTo>
                      <a:lnTo>
                        <a:pt x="427" y="2436"/>
                      </a:lnTo>
                      <a:cubicBezTo>
                        <a:pt x="374" y="2746"/>
                        <a:pt x="497" y="3052"/>
                        <a:pt x="751" y="3237"/>
                      </a:cubicBezTo>
                      <a:cubicBezTo>
                        <a:pt x="893" y="3343"/>
                        <a:pt x="1066" y="3393"/>
                        <a:pt x="1233" y="3393"/>
                      </a:cubicBezTo>
                      <a:cubicBezTo>
                        <a:pt x="1362" y="3393"/>
                        <a:pt x="1493" y="3362"/>
                        <a:pt x="1613" y="3301"/>
                      </a:cubicBezTo>
                      <a:lnTo>
                        <a:pt x="1800" y="3203"/>
                      </a:lnTo>
                      <a:lnTo>
                        <a:pt x="1989" y="3301"/>
                      </a:lnTo>
                      <a:cubicBezTo>
                        <a:pt x="2109" y="3364"/>
                        <a:pt x="2240" y="3395"/>
                        <a:pt x="2369" y="3395"/>
                      </a:cubicBezTo>
                      <a:cubicBezTo>
                        <a:pt x="2538" y="3395"/>
                        <a:pt x="2706" y="3342"/>
                        <a:pt x="2851" y="3237"/>
                      </a:cubicBezTo>
                      <a:cubicBezTo>
                        <a:pt x="3105" y="3052"/>
                        <a:pt x="3228" y="2746"/>
                        <a:pt x="3175" y="2436"/>
                      </a:cubicBezTo>
                      <a:lnTo>
                        <a:pt x="3139" y="2227"/>
                      </a:lnTo>
                      <a:lnTo>
                        <a:pt x="3292" y="2079"/>
                      </a:lnTo>
                      <a:cubicBezTo>
                        <a:pt x="3515" y="1858"/>
                        <a:pt x="3596" y="1535"/>
                        <a:pt x="3499" y="1239"/>
                      </a:cubicBezTo>
                      <a:cubicBezTo>
                        <a:pt x="3401" y="938"/>
                        <a:pt x="3147" y="726"/>
                        <a:pt x="2837" y="681"/>
                      </a:cubicBezTo>
                      <a:lnTo>
                        <a:pt x="2628" y="650"/>
                      </a:lnTo>
                      <a:lnTo>
                        <a:pt x="2533" y="458"/>
                      </a:lnTo>
                      <a:cubicBezTo>
                        <a:pt x="2397" y="176"/>
                        <a:pt x="2115" y="0"/>
                        <a:pt x="18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7232;p57">
                  <a:extLst>
                    <a:ext uri="{FF2B5EF4-FFF2-40B4-BE49-F238E27FC236}">
                      <a16:creationId xmlns:a16="http://schemas.microsoft.com/office/drawing/2014/main" id="{CC47EFF2-1B6F-3476-6718-E4FB4DD986D5}"/>
                    </a:ext>
                  </a:extLst>
                </p:cNvPr>
                <p:cNvSpPr/>
                <p:nvPr/>
              </p:nvSpPr>
              <p:spPr>
                <a:xfrm>
                  <a:off x="6574078" y="3173771"/>
                  <a:ext cx="102816" cy="9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017" extrusionOk="0">
                      <a:moveTo>
                        <a:pt x="1072" y="229"/>
                      </a:moveTo>
                      <a:cubicBezTo>
                        <a:pt x="1184" y="229"/>
                        <a:pt x="1276" y="290"/>
                        <a:pt x="1329" y="391"/>
                      </a:cubicBezTo>
                      <a:lnTo>
                        <a:pt x="1424" y="578"/>
                      </a:lnTo>
                      <a:lnTo>
                        <a:pt x="1633" y="611"/>
                      </a:lnTo>
                      <a:cubicBezTo>
                        <a:pt x="1744" y="628"/>
                        <a:pt x="1831" y="701"/>
                        <a:pt x="1867" y="809"/>
                      </a:cubicBezTo>
                      <a:cubicBezTo>
                        <a:pt x="1901" y="913"/>
                        <a:pt x="1873" y="1030"/>
                        <a:pt x="1792" y="1105"/>
                      </a:cubicBezTo>
                      <a:lnTo>
                        <a:pt x="1644" y="1253"/>
                      </a:lnTo>
                      <a:lnTo>
                        <a:pt x="1678" y="1457"/>
                      </a:lnTo>
                      <a:cubicBezTo>
                        <a:pt x="1697" y="1568"/>
                        <a:pt x="1652" y="1674"/>
                        <a:pt x="1563" y="1741"/>
                      </a:cubicBezTo>
                      <a:cubicBezTo>
                        <a:pt x="1509" y="1776"/>
                        <a:pt x="1450" y="1795"/>
                        <a:pt x="1391" y="1795"/>
                      </a:cubicBezTo>
                      <a:cubicBezTo>
                        <a:pt x="1345" y="1795"/>
                        <a:pt x="1300" y="1784"/>
                        <a:pt x="1256" y="1761"/>
                      </a:cubicBezTo>
                      <a:lnTo>
                        <a:pt x="1067" y="1663"/>
                      </a:lnTo>
                      <a:lnTo>
                        <a:pt x="882" y="1761"/>
                      </a:lnTo>
                      <a:cubicBezTo>
                        <a:pt x="839" y="1784"/>
                        <a:pt x="793" y="1795"/>
                        <a:pt x="747" y="1795"/>
                      </a:cubicBezTo>
                      <a:cubicBezTo>
                        <a:pt x="688" y="1795"/>
                        <a:pt x="630" y="1777"/>
                        <a:pt x="578" y="1741"/>
                      </a:cubicBezTo>
                      <a:cubicBezTo>
                        <a:pt x="489" y="1674"/>
                        <a:pt x="444" y="1568"/>
                        <a:pt x="464" y="1457"/>
                      </a:cubicBezTo>
                      <a:lnTo>
                        <a:pt x="500" y="1253"/>
                      </a:lnTo>
                      <a:lnTo>
                        <a:pt x="350" y="1105"/>
                      </a:lnTo>
                      <a:cubicBezTo>
                        <a:pt x="269" y="1024"/>
                        <a:pt x="241" y="918"/>
                        <a:pt x="277" y="809"/>
                      </a:cubicBezTo>
                      <a:cubicBezTo>
                        <a:pt x="311" y="701"/>
                        <a:pt x="397" y="628"/>
                        <a:pt x="509" y="611"/>
                      </a:cubicBezTo>
                      <a:lnTo>
                        <a:pt x="718" y="578"/>
                      </a:lnTo>
                      <a:lnTo>
                        <a:pt x="813" y="391"/>
                      </a:lnTo>
                      <a:cubicBezTo>
                        <a:pt x="863" y="290"/>
                        <a:pt x="961" y="229"/>
                        <a:pt x="1072" y="229"/>
                      </a:cubicBezTo>
                      <a:close/>
                      <a:moveTo>
                        <a:pt x="1067" y="0"/>
                      </a:moveTo>
                      <a:cubicBezTo>
                        <a:pt x="877" y="0"/>
                        <a:pt x="698" y="109"/>
                        <a:pt x="612" y="285"/>
                      </a:cubicBezTo>
                      <a:lnTo>
                        <a:pt x="570" y="369"/>
                      </a:lnTo>
                      <a:lnTo>
                        <a:pt x="475" y="382"/>
                      </a:lnTo>
                      <a:cubicBezTo>
                        <a:pt x="280" y="410"/>
                        <a:pt x="124" y="544"/>
                        <a:pt x="62" y="731"/>
                      </a:cubicBezTo>
                      <a:cubicBezTo>
                        <a:pt x="1" y="921"/>
                        <a:pt x="54" y="1122"/>
                        <a:pt x="193" y="1258"/>
                      </a:cubicBezTo>
                      <a:lnTo>
                        <a:pt x="258" y="1325"/>
                      </a:lnTo>
                      <a:lnTo>
                        <a:pt x="241" y="1417"/>
                      </a:lnTo>
                      <a:cubicBezTo>
                        <a:pt x="207" y="1610"/>
                        <a:pt x="285" y="1802"/>
                        <a:pt x="444" y="1917"/>
                      </a:cubicBezTo>
                      <a:cubicBezTo>
                        <a:pt x="534" y="1983"/>
                        <a:pt x="639" y="2016"/>
                        <a:pt x="744" y="2016"/>
                      </a:cubicBezTo>
                      <a:cubicBezTo>
                        <a:pt x="825" y="2016"/>
                        <a:pt x="907" y="1996"/>
                        <a:pt x="983" y="1956"/>
                      </a:cubicBezTo>
                      <a:lnTo>
                        <a:pt x="1067" y="1914"/>
                      </a:lnTo>
                      <a:lnTo>
                        <a:pt x="1150" y="1956"/>
                      </a:lnTo>
                      <a:cubicBezTo>
                        <a:pt x="1226" y="1995"/>
                        <a:pt x="1309" y="2015"/>
                        <a:pt x="1387" y="2015"/>
                      </a:cubicBezTo>
                      <a:cubicBezTo>
                        <a:pt x="1496" y="2015"/>
                        <a:pt x="1602" y="1984"/>
                        <a:pt x="1691" y="1917"/>
                      </a:cubicBezTo>
                      <a:cubicBezTo>
                        <a:pt x="1848" y="1802"/>
                        <a:pt x="1926" y="1610"/>
                        <a:pt x="1895" y="1417"/>
                      </a:cubicBezTo>
                      <a:lnTo>
                        <a:pt x="1876" y="1325"/>
                      </a:lnTo>
                      <a:lnTo>
                        <a:pt x="1943" y="1258"/>
                      </a:lnTo>
                      <a:cubicBezTo>
                        <a:pt x="2082" y="1119"/>
                        <a:pt x="2132" y="921"/>
                        <a:pt x="2071" y="731"/>
                      </a:cubicBezTo>
                      <a:cubicBezTo>
                        <a:pt x="2012" y="544"/>
                        <a:pt x="1856" y="410"/>
                        <a:pt x="1661" y="382"/>
                      </a:cubicBezTo>
                      <a:lnTo>
                        <a:pt x="1566" y="369"/>
                      </a:lnTo>
                      <a:lnTo>
                        <a:pt x="1524" y="285"/>
                      </a:lnTo>
                      <a:cubicBezTo>
                        <a:pt x="1440" y="109"/>
                        <a:pt x="1262" y="0"/>
                        <a:pt x="10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7233;p57">
                  <a:extLst>
                    <a:ext uri="{FF2B5EF4-FFF2-40B4-BE49-F238E27FC236}">
                      <a16:creationId xmlns:a16="http://schemas.microsoft.com/office/drawing/2014/main" id="{DAD99653-E2ED-D33B-6A51-C56B7C20E9B8}"/>
                    </a:ext>
                  </a:extLst>
                </p:cNvPr>
                <p:cNvSpPr/>
                <p:nvPr/>
              </p:nvSpPr>
              <p:spPr>
                <a:xfrm>
                  <a:off x="6820590" y="2805304"/>
                  <a:ext cx="153091" cy="163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6" h="3393" extrusionOk="0">
                      <a:moveTo>
                        <a:pt x="1797" y="0"/>
                      </a:moveTo>
                      <a:cubicBezTo>
                        <a:pt x="1485" y="0"/>
                        <a:pt x="1206" y="173"/>
                        <a:pt x="1066" y="458"/>
                      </a:cubicBezTo>
                      <a:lnTo>
                        <a:pt x="971" y="648"/>
                      </a:lnTo>
                      <a:lnTo>
                        <a:pt x="762" y="681"/>
                      </a:lnTo>
                      <a:cubicBezTo>
                        <a:pt x="453" y="726"/>
                        <a:pt x="199" y="938"/>
                        <a:pt x="101" y="1239"/>
                      </a:cubicBezTo>
                      <a:cubicBezTo>
                        <a:pt x="1" y="1535"/>
                        <a:pt x="81" y="1858"/>
                        <a:pt x="305" y="2079"/>
                      </a:cubicBezTo>
                      <a:lnTo>
                        <a:pt x="458" y="2224"/>
                      </a:lnTo>
                      <a:lnTo>
                        <a:pt x="425" y="2433"/>
                      </a:lnTo>
                      <a:cubicBezTo>
                        <a:pt x="372" y="2745"/>
                        <a:pt x="494" y="3052"/>
                        <a:pt x="748" y="3236"/>
                      </a:cubicBezTo>
                      <a:cubicBezTo>
                        <a:pt x="891" y="3340"/>
                        <a:pt x="1061" y="3393"/>
                        <a:pt x="1228" y="3393"/>
                      </a:cubicBezTo>
                      <a:cubicBezTo>
                        <a:pt x="1362" y="3393"/>
                        <a:pt x="1490" y="3362"/>
                        <a:pt x="1610" y="3295"/>
                      </a:cubicBezTo>
                      <a:lnTo>
                        <a:pt x="1797" y="3197"/>
                      </a:lnTo>
                      <a:lnTo>
                        <a:pt x="1987" y="3295"/>
                      </a:lnTo>
                      <a:cubicBezTo>
                        <a:pt x="2108" y="3359"/>
                        <a:pt x="2239" y="3391"/>
                        <a:pt x="2368" y="3391"/>
                      </a:cubicBezTo>
                      <a:cubicBezTo>
                        <a:pt x="2536" y="3391"/>
                        <a:pt x="2703" y="3338"/>
                        <a:pt x="2846" y="3234"/>
                      </a:cubicBezTo>
                      <a:cubicBezTo>
                        <a:pt x="3025" y="3103"/>
                        <a:pt x="3139" y="2916"/>
                        <a:pt x="3175" y="2706"/>
                      </a:cubicBezTo>
                      <a:cubicBezTo>
                        <a:pt x="3089" y="2508"/>
                        <a:pt x="3008" y="2313"/>
                        <a:pt x="2927" y="2112"/>
                      </a:cubicBezTo>
                      <a:lnTo>
                        <a:pt x="2896" y="2146"/>
                      </a:lnTo>
                      <a:lnTo>
                        <a:pt x="2952" y="2469"/>
                      </a:lnTo>
                      <a:cubicBezTo>
                        <a:pt x="2991" y="2698"/>
                        <a:pt x="2905" y="2918"/>
                        <a:pt x="2715" y="3055"/>
                      </a:cubicBezTo>
                      <a:cubicBezTo>
                        <a:pt x="2610" y="3132"/>
                        <a:pt x="2489" y="3171"/>
                        <a:pt x="2366" y="3171"/>
                      </a:cubicBezTo>
                      <a:cubicBezTo>
                        <a:pt x="2271" y="3171"/>
                        <a:pt x="2175" y="3147"/>
                        <a:pt x="2085" y="3100"/>
                      </a:cubicBezTo>
                      <a:lnTo>
                        <a:pt x="1794" y="2946"/>
                      </a:lnTo>
                      <a:lnTo>
                        <a:pt x="1501" y="3100"/>
                      </a:lnTo>
                      <a:cubicBezTo>
                        <a:pt x="1411" y="3147"/>
                        <a:pt x="1315" y="3171"/>
                        <a:pt x="1220" y="3171"/>
                      </a:cubicBezTo>
                      <a:cubicBezTo>
                        <a:pt x="1097" y="3171"/>
                        <a:pt x="976" y="3132"/>
                        <a:pt x="871" y="3055"/>
                      </a:cubicBezTo>
                      <a:cubicBezTo>
                        <a:pt x="681" y="2918"/>
                        <a:pt x="592" y="2698"/>
                        <a:pt x="634" y="2469"/>
                      </a:cubicBezTo>
                      <a:lnTo>
                        <a:pt x="690" y="2146"/>
                      </a:lnTo>
                      <a:lnTo>
                        <a:pt x="455" y="1914"/>
                      </a:lnTo>
                      <a:cubicBezTo>
                        <a:pt x="291" y="1752"/>
                        <a:pt x="232" y="1524"/>
                        <a:pt x="305" y="1303"/>
                      </a:cubicBezTo>
                      <a:cubicBezTo>
                        <a:pt x="380" y="1080"/>
                        <a:pt x="556" y="929"/>
                        <a:pt x="790" y="896"/>
                      </a:cubicBezTo>
                      <a:lnTo>
                        <a:pt x="1114" y="848"/>
                      </a:lnTo>
                      <a:lnTo>
                        <a:pt x="1262" y="555"/>
                      </a:lnTo>
                      <a:cubicBezTo>
                        <a:pt x="1362" y="346"/>
                        <a:pt x="1566" y="223"/>
                        <a:pt x="1797" y="223"/>
                      </a:cubicBezTo>
                      <a:cubicBezTo>
                        <a:pt x="1973" y="223"/>
                        <a:pt x="2126" y="293"/>
                        <a:pt x="2238" y="416"/>
                      </a:cubicBezTo>
                      <a:cubicBezTo>
                        <a:pt x="2188" y="293"/>
                        <a:pt x="2138" y="173"/>
                        <a:pt x="2087" y="53"/>
                      </a:cubicBezTo>
                      <a:cubicBezTo>
                        <a:pt x="1995" y="17"/>
                        <a:pt x="1900" y="0"/>
                        <a:pt x="1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7234;p57">
                  <a:extLst>
                    <a:ext uri="{FF2B5EF4-FFF2-40B4-BE49-F238E27FC236}">
                      <a16:creationId xmlns:a16="http://schemas.microsoft.com/office/drawing/2014/main" id="{22B14412-66BB-B708-9E7D-3EFFB765F88E}"/>
                    </a:ext>
                  </a:extLst>
                </p:cNvPr>
                <p:cNvSpPr/>
                <p:nvPr/>
              </p:nvSpPr>
              <p:spPr>
                <a:xfrm>
                  <a:off x="6855682" y="2838516"/>
                  <a:ext cx="99297" cy="96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2011" extrusionOk="0">
                      <a:moveTo>
                        <a:pt x="1058" y="224"/>
                      </a:moveTo>
                      <a:cubicBezTo>
                        <a:pt x="1170" y="224"/>
                        <a:pt x="1267" y="285"/>
                        <a:pt x="1317" y="385"/>
                      </a:cubicBezTo>
                      <a:lnTo>
                        <a:pt x="1412" y="572"/>
                      </a:lnTo>
                      <a:lnTo>
                        <a:pt x="1622" y="606"/>
                      </a:lnTo>
                      <a:cubicBezTo>
                        <a:pt x="1733" y="622"/>
                        <a:pt x="1820" y="695"/>
                        <a:pt x="1853" y="804"/>
                      </a:cubicBezTo>
                      <a:cubicBezTo>
                        <a:pt x="1898" y="907"/>
                        <a:pt x="1873" y="1019"/>
                        <a:pt x="1789" y="1100"/>
                      </a:cubicBezTo>
                      <a:lnTo>
                        <a:pt x="1638" y="1247"/>
                      </a:lnTo>
                      <a:lnTo>
                        <a:pt x="1675" y="1451"/>
                      </a:lnTo>
                      <a:cubicBezTo>
                        <a:pt x="1691" y="1563"/>
                        <a:pt x="1649" y="1669"/>
                        <a:pt x="1557" y="1736"/>
                      </a:cubicBezTo>
                      <a:cubicBezTo>
                        <a:pt x="1507" y="1771"/>
                        <a:pt x="1450" y="1790"/>
                        <a:pt x="1390" y="1790"/>
                      </a:cubicBezTo>
                      <a:cubicBezTo>
                        <a:pt x="1344" y="1790"/>
                        <a:pt x="1296" y="1778"/>
                        <a:pt x="1251" y="1755"/>
                      </a:cubicBezTo>
                      <a:lnTo>
                        <a:pt x="1064" y="1657"/>
                      </a:lnTo>
                      <a:lnTo>
                        <a:pt x="874" y="1755"/>
                      </a:lnTo>
                      <a:cubicBezTo>
                        <a:pt x="830" y="1778"/>
                        <a:pt x="784" y="1789"/>
                        <a:pt x="738" y="1789"/>
                      </a:cubicBezTo>
                      <a:cubicBezTo>
                        <a:pt x="678" y="1789"/>
                        <a:pt x="619" y="1770"/>
                        <a:pt x="567" y="1736"/>
                      </a:cubicBezTo>
                      <a:cubicBezTo>
                        <a:pt x="475" y="1669"/>
                        <a:pt x="433" y="1563"/>
                        <a:pt x="453" y="1451"/>
                      </a:cubicBezTo>
                      <a:lnTo>
                        <a:pt x="489" y="1247"/>
                      </a:lnTo>
                      <a:lnTo>
                        <a:pt x="338" y="1100"/>
                      </a:lnTo>
                      <a:cubicBezTo>
                        <a:pt x="257" y="1019"/>
                        <a:pt x="229" y="907"/>
                        <a:pt x="263" y="804"/>
                      </a:cubicBezTo>
                      <a:cubicBezTo>
                        <a:pt x="299" y="698"/>
                        <a:pt x="386" y="622"/>
                        <a:pt x="497" y="606"/>
                      </a:cubicBezTo>
                      <a:lnTo>
                        <a:pt x="707" y="572"/>
                      </a:lnTo>
                      <a:lnTo>
                        <a:pt x="801" y="385"/>
                      </a:lnTo>
                      <a:cubicBezTo>
                        <a:pt x="826" y="332"/>
                        <a:pt x="863" y="293"/>
                        <a:pt x="905" y="265"/>
                      </a:cubicBezTo>
                      <a:cubicBezTo>
                        <a:pt x="952" y="237"/>
                        <a:pt x="1002" y="224"/>
                        <a:pt x="1058" y="224"/>
                      </a:cubicBezTo>
                      <a:close/>
                      <a:moveTo>
                        <a:pt x="1066" y="0"/>
                      </a:moveTo>
                      <a:cubicBezTo>
                        <a:pt x="871" y="0"/>
                        <a:pt x="698" y="109"/>
                        <a:pt x="609" y="288"/>
                      </a:cubicBezTo>
                      <a:lnTo>
                        <a:pt x="567" y="371"/>
                      </a:lnTo>
                      <a:lnTo>
                        <a:pt x="475" y="385"/>
                      </a:lnTo>
                      <a:cubicBezTo>
                        <a:pt x="280" y="413"/>
                        <a:pt x="121" y="544"/>
                        <a:pt x="62" y="734"/>
                      </a:cubicBezTo>
                      <a:cubicBezTo>
                        <a:pt x="1" y="921"/>
                        <a:pt x="51" y="1119"/>
                        <a:pt x="190" y="1256"/>
                      </a:cubicBezTo>
                      <a:lnTo>
                        <a:pt x="257" y="1323"/>
                      </a:lnTo>
                      <a:lnTo>
                        <a:pt x="241" y="1412"/>
                      </a:lnTo>
                      <a:cubicBezTo>
                        <a:pt x="210" y="1604"/>
                        <a:pt x="285" y="1797"/>
                        <a:pt x="441" y="1911"/>
                      </a:cubicBezTo>
                      <a:cubicBezTo>
                        <a:pt x="534" y="1977"/>
                        <a:pt x="639" y="2011"/>
                        <a:pt x="746" y="2011"/>
                      </a:cubicBezTo>
                      <a:cubicBezTo>
                        <a:pt x="826" y="2011"/>
                        <a:pt x="907" y="1991"/>
                        <a:pt x="983" y="1950"/>
                      </a:cubicBezTo>
                      <a:lnTo>
                        <a:pt x="1066" y="1909"/>
                      </a:lnTo>
                      <a:lnTo>
                        <a:pt x="1150" y="1950"/>
                      </a:lnTo>
                      <a:cubicBezTo>
                        <a:pt x="1223" y="1992"/>
                        <a:pt x="1306" y="2009"/>
                        <a:pt x="1387" y="2009"/>
                      </a:cubicBezTo>
                      <a:cubicBezTo>
                        <a:pt x="1490" y="2009"/>
                        <a:pt x="1596" y="1976"/>
                        <a:pt x="1686" y="1909"/>
                      </a:cubicBezTo>
                      <a:cubicBezTo>
                        <a:pt x="1845" y="1794"/>
                        <a:pt x="1923" y="1602"/>
                        <a:pt x="1889" y="1409"/>
                      </a:cubicBezTo>
                      <a:lnTo>
                        <a:pt x="1873" y="1320"/>
                      </a:lnTo>
                      <a:lnTo>
                        <a:pt x="1937" y="1253"/>
                      </a:lnTo>
                      <a:cubicBezTo>
                        <a:pt x="1993" y="1206"/>
                        <a:pt x="2032" y="1144"/>
                        <a:pt x="2060" y="1077"/>
                      </a:cubicBezTo>
                      <a:cubicBezTo>
                        <a:pt x="1970" y="860"/>
                        <a:pt x="1884" y="639"/>
                        <a:pt x="1792" y="422"/>
                      </a:cubicBezTo>
                      <a:cubicBezTo>
                        <a:pt x="1750" y="405"/>
                        <a:pt x="1705" y="391"/>
                        <a:pt x="1661" y="385"/>
                      </a:cubicBezTo>
                      <a:lnTo>
                        <a:pt x="1569" y="371"/>
                      </a:lnTo>
                      <a:lnTo>
                        <a:pt x="1527" y="288"/>
                      </a:lnTo>
                      <a:cubicBezTo>
                        <a:pt x="1485" y="201"/>
                        <a:pt x="1418" y="126"/>
                        <a:pt x="1340" y="78"/>
                      </a:cubicBezTo>
                      <a:cubicBezTo>
                        <a:pt x="1259" y="28"/>
                        <a:pt x="1164" y="0"/>
                        <a:pt x="10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7235;p57">
                  <a:extLst>
                    <a:ext uri="{FF2B5EF4-FFF2-40B4-BE49-F238E27FC236}">
                      <a16:creationId xmlns:a16="http://schemas.microsoft.com/office/drawing/2014/main" id="{CEB256C2-7F52-F346-49EF-493A26F6DB78}"/>
                    </a:ext>
                  </a:extLst>
                </p:cNvPr>
                <p:cNvSpPr/>
                <p:nvPr/>
              </p:nvSpPr>
              <p:spPr>
                <a:xfrm>
                  <a:off x="6957777" y="3038994"/>
                  <a:ext cx="111396" cy="149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3109" extrusionOk="0">
                      <a:moveTo>
                        <a:pt x="1180" y="1"/>
                      </a:moveTo>
                      <a:cubicBezTo>
                        <a:pt x="1136" y="54"/>
                        <a:pt x="1097" y="110"/>
                        <a:pt x="1066" y="174"/>
                      </a:cubicBezTo>
                      <a:lnTo>
                        <a:pt x="971" y="364"/>
                      </a:lnTo>
                      <a:lnTo>
                        <a:pt x="762" y="397"/>
                      </a:lnTo>
                      <a:cubicBezTo>
                        <a:pt x="452" y="442"/>
                        <a:pt x="195" y="654"/>
                        <a:pt x="98" y="955"/>
                      </a:cubicBezTo>
                      <a:cubicBezTo>
                        <a:pt x="0" y="1251"/>
                        <a:pt x="81" y="1574"/>
                        <a:pt x="304" y="1795"/>
                      </a:cubicBezTo>
                      <a:lnTo>
                        <a:pt x="458" y="1940"/>
                      </a:lnTo>
                      <a:lnTo>
                        <a:pt x="424" y="2149"/>
                      </a:lnTo>
                      <a:cubicBezTo>
                        <a:pt x="371" y="2456"/>
                        <a:pt x="494" y="2763"/>
                        <a:pt x="748" y="2953"/>
                      </a:cubicBezTo>
                      <a:cubicBezTo>
                        <a:pt x="890" y="3056"/>
                        <a:pt x="1060" y="3109"/>
                        <a:pt x="1228" y="3109"/>
                      </a:cubicBezTo>
                      <a:cubicBezTo>
                        <a:pt x="1362" y="3109"/>
                        <a:pt x="1490" y="3078"/>
                        <a:pt x="1610" y="3011"/>
                      </a:cubicBezTo>
                      <a:lnTo>
                        <a:pt x="1797" y="2913"/>
                      </a:lnTo>
                      <a:lnTo>
                        <a:pt x="1986" y="3011"/>
                      </a:lnTo>
                      <a:cubicBezTo>
                        <a:pt x="2042" y="3042"/>
                        <a:pt x="2104" y="3064"/>
                        <a:pt x="2162" y="3081"/>
                      </a:cubicBezTo>
                      <a:lnTo>
                        <a:pt x="2310" y="2955"/>
                      </a:lnTo>
                      <a:cubicBezTo>
                        <a:pt x="2296" y="2936"/>
                        <a:pt x="2285" y="2908"/>
                        <a:pt x="2279" y="2883"/>
                      </a:cubicBezTo>
                      <a:cubicBezTo>
                        <a:pt x="2212" y="2872"/>
                        <a:pt x="2151" y="2852"/>
                        <a:pt x="2087" y="2819"/>
                      </a:cubicBezTo>
                      <a:lnTo>
                        <a:pt x="1797" y="2668"/>
                      </a:lnTo>
                      <a:lnTo>
                        <a:pt x="1504" y="2819"/>
                      </a:lnTo>
                      <a:cubicBezTo>
                        <a:pt x="1415" y="2866"/>
                        <a:pt x="1320" y="2890"/>
                        <a:pt x="1225" y="2890"/>
                      </a:cubicBezTo>
                      <a:cubicBezTo>
                        <a:pt x="1103" y="2890"/>
                        <a:pt x="982" y="2851"/>
                        <a:pt x="873" y="2774"/>
                      </a:cubicBezTo>
                      <a:cubicBezTo>
                        <a:pt x="686" y="2637"/>
                        <a:pt x="594" y="2420"/>
                        <a:pt x="636" y="2188"/>
                      </a:cubicBezTo>
                      <a:lnTo>
                        <a:pt x="692" y="1864"/>
                      </a:lnTo>
                      <a:lnTo>
                        <a:pt x="458" y="1633"/>
                      </a:lnTo>
                      <a:cubicBezTo>
                        <a:pt x="296" y="1474"/>
                        <a:pt x="234" y="1242"/>
                        <a:pt x="310" y="1025"/>
                      </a:cubicBezTo>
                      <a:cubicBezTo>
                        <a:pt x="382" y="802"/>
                        <a:pt x="561" y="651"/>
                        <a:pt x="792" y="615"/>
                      </a:cubicBezTo>
                      <a:lnTo>
                        <a:pt x="1119" y="567"/>
                      </a:lnTo>
                      <a:lnTo>
                        <a:pt x="1264" y="274"/>
                      </a:lnTo>
                      <a:cubicBezTo>
                        <a:pt x="1267" y="266"/>
                        <a:pt x="1270" y="258"/>
                        <a:pt x="1278" y="249"/>
                      </a:cubicBezTo>
                      <a:cubicBezTo>
                        <a:pt x="1247" y="166"/>
                        <a:pt x="1214" y="87"/>
                        <a:pt x="11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7236;p57">
                  <a:extLst>
                    <a:ext uri="{FF2B5EF4-FFF2-40B4-BE49-F238E27FC236}">
                      <a16:creationId xmlns:a16="http://schemas.microsoft.com/office/drawing/2014/main" id="{4CCE669A-320B-6E35-18C6-A947B5D34A1A}"/>
                    </a:ext>
                  </a:extLst>
                </p:cNvPr>
                <p:cNvSpPr/>
                <p:nvPr/>
              </p:nvSpPr>
              <p:spPr>
                <a:xfrm>
                  <a:off x="6992435" y="3067675"/>
                  <a:ext cx="66375" cy="88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839" extrusionOk="0">
                      <a:moveTo>
                        <a:pt x="679" y="0"/>
                      </a:moveTo>
                      <a:cubicBezTo>
                        <a:pt x="654" y="31"/>
                        <a:pt x="631" y="64"/>
                        <a:pt x="612" y="101"/>
                      </a:cubicBezTo>
                      <a:lnTo>
                        <a:pt x="570" y="190"/>
                      </a:lnTo>
                      <a:lnTo>
                        <a:pt x="475" y="201"/>
                      </a:lnTo>
                      <a:cubicBezTo>
                        <a:pt x="280" y="229"/>
                        <a:pt x="124" y="363"/>
                        <a:pt x="65" y="550"/>
                      </a:cubicBezTo>
                      <a:cubicBezTo>
                        <a:pt x="1" y="739"/>
                        <a:pt x="54" y="938"/>
                        <a:pt x="193" y="1077"/>
                      </a:cubicBezTo>
                      <a:lnTo>
                        <a:pt x="260" y="1144"/>
                      </a:lnTo>
                      <a:lnTo>
                        <a:pt x="241" y="1239"/>
                      </a:lnTo>
                      <a:cubicBezTo>
                        <a:pt x="210" y="1429"/>
                        <a:pt x="288" y="1621"/>
                        <a:pt x="444" y="1735"/>
                      </a:cubicBezTo>
                      <a:cubicBezTo>
                        <a:pt x="535" y="1802"/>
                        <a:pt x="641" y="1836"/>
                        <a:pt x="748" y="1836"/>
                      </a:cubicBezTo>
                      <a:cubicBezTo>
                        <a:pt x="829" y="1836"/>
                        <a:pt x="910" y="1817"/>
                        <a:pt x="986" y="1777"/>
                      </a:cubicBezTo>
                      <a:lnTo>
                        <a:pt x="1069" y="1735"/>
                      </a:lnTo>
                      <a:lnTo>
                        <a:pt x="1153" y="1777"/>
                      </a:lnTo>
                      <a:cubicBezTo>
                        <a:pt x="1223" y="1816"/>
                        <a:pt x="1298" y="1833"/>
                        <a:pt x="1376" y="1839"/>
                      </a:cubicBezTo>
                      <a:cubicBezTo>
                        <a:pt x="1354" y="1747"/>
                        <a:pt x="1323" y="1668"/>
                        <a:pt x="1293" y="1588"/>
                      </a:cubicBezTo>
                      <a:cubicBezTo>
                        <a:pt x="1281" y="1585"/>
                        <a:pt x="1270" y="1579"/>
                        <a:pt x="1259" y="1574"/>
                      </a:cubicBezTo>
                      <a:lnTo>
                        <a:pt x="1072" y="1476"/>
                      </a:lnTo>
                      <a:lnTo>
                        <a:pt x="882" y="1574"/>
                      </a:lnTo>
                      <a:cubicBezTo>
                        <a:pt x="839" y="1596"/>
                        <a:pt x="794" y="1607"/>
                        <a:pt x="749" y="1607"/>
                      </a:cubicBezTo>
                      <a:cubicBezTo>
                        <a:pt x="689" y="1607"/>
                        <a:pt x="630" y="1588"/>
                        <a:pt x="576" y="1551"/>
                      </a:cubicBezTo>
                      <a:cubicBezTo>
                        <a:pt x="484" y="1487"/>
                        <a:pt x="442" y="1378"/>
                        <a:pt x="461" y="1269"/>
                      </a:cubicBezTo>
                      <a:lnTo>
                        <a:pt x="497" y="1063"/>
                      </a:lnTo>
                      <a:lnTo>
                        <a:pt x="347" y="918"/>
                      </a:lnTo>
                      <a:cubicBezTo>
                        <a:pt x="266" y="837"/>
                        <a:pt x="238" y="725"/>
                        <a:pt x="274" y="622"/>
                      </a:cubicBezTo>
                      <a:cubicBezTo>
                        <a:pt x="308" y="513"/>
                        <a:pt x="394" y="441"/>
                        <a:pt x="506" y="421"/>
                      </a:cubicBezTo>
                      <a:lnTo>
                        <a:pt x="715" y="391"/>
                      </a:lnTo>
                      <a:lnTo>
                        <a:pt x="779" y="265"/>
                      </a:lnTo>
                      <a:cubicBezTo>
                        <a:pt x="743" y="179"/>
                        <a:pt x="710" y="92"/>
                        <a:pt x="6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7237;p57">
                  <a:extLst>
                    <a:ext uri="{FF2B5EF4-FFF2-40B4-BE49-F238E27FC236}">
                      <a16:creationId xmlns:a16="http://schemas.microsoft.com/office/drawing/2014/main" id="{EB9A5BB1-ACBC-29FE-82FC-7648A952CB0D}"/>
                    </a:ext>
                  </a:extLst>
                </p:cNvPr>
                <p:cNvSpPr/>
                <p:nvPr/>
              </p:nvSpPr>
              <p:spPr>
                <a:xfrm>
                  <a:off x="6030826" y="2861124"/>
                  <a:ext cx="113661" cy="16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3390" extrusionOk="0">
                      <a:moveTo>
                        <a:pt x="564" y="0"/>
                      </a:moveTo>
                      <a:cubicBezTo>
                        <a:pt x="550" y="73"/>
                        <a:pt x="536" y="151"/>
                        <a:pt x="522" y="223"/>
                      </a:cubicBezTo>
                      <a:lnTo>
                        <a:pt x="561" y="223"/>
                      </a:lnTo>
                      <a:cubicBezTo>
                        <a:pt x="795" y="223"/>
                        <a:pt x="993" y="343"/>
                        <a:pt x="1099" y="552"/>
                      </a:cubicBezTo>
                      <a:lnTo>
                        <a:pt x="1244" y="845"/>
                      </a:lnTo>
                      <a:lnTo>
                        <a:pt x="1568" y="896"/>
                      </a:lnTo>
                      <a:cubicBezTo>
                        <a:pt x="1800" y="926"/>
                        <a:pt x="1981" y="1080"/>
                        <a:pt x="2053" y="1303"/>
                      </a:cubicBezTo>
                      <a:cubicBezTo>
                        <a:pt x="2126" y="1523"/>
                        <a:pt x="2070" y="1752"/>
                        <a:pt x="1903" y="1914"/>
                      </a:cubicBezTo>
                      <a:lnTo>
                        <a:pt x="1671" y="2143"/>
                      </a:lnTo>
                      <a:lnTo>
                        <a:pt x="1727" y="2469"/>
                      </a:lnTo>
                      <a:cubicBezTo>
                        <a:pt x="1763" y="2698"/>
                        <a:pt x="1677" y="2918"/>
                        <a:pt x="1490" y="3055"/>
                      </a:cubicBezTo>
                      <a:cubicBezTo>
                        <a:pt x="1383" y="3131"/>
                        <a:pt x="1260" y="3170"/>
                        <a:pt x="1136" y="3170"/>
                      </a:cubicBezTo>
                      <a:cubicBezTo>
                        <a:pt x="1042" y="3170"/>
                        <a:pt x="946" y="3147"/>
                        <a:pt x="857" y="3099"/>
                      </a:cubicBezTo>
                      <a:lnTo>
                        <a:pt x="569" y="2946"/>
                      </a:lnTo>
                      <a:lnTo>
                        <a:pt x="276" y="3099"/>
                      </a:lnTo>
                      <a:cubicBezTo>
                        <a:pt x="198" y="3141"/>
                        <a:pt x="114" y="3161"/>
                        <a:pt x="34" y="3169"/>
                      </a:cubicBezTo>
                      <a:cubicBezTo>
                        <a:pt x="25" y="3242"/>
                        <a:pt x="14" y="3314"/>
                        <a:pt x="0" y="3390"/>
                      </a:cubicBezTo>
                      <a:cubicBezTo>
                        <a:pt x="128" y="3390"/>
                        <a:pt x="257" y="3359"/>
                        <a:pt x="380" y="3292"/>
                      </a:cubicBezTo>
                      <a:lnTo>
                        <a:pt x="569" y="3194"/>
                      </a:lnTo>
                      <a:lnTo>
                        <a:pt x="756" y="3292"/>
                      </a:lnTo>
                      <a:cubicBezTo>
                        <a:pt x="877" y="3355"/>
                        <a:pt x="1007" y="3386"/>
                        <a:pt x="1137" y="3386"/>
                      </a:cubicBezTo>
                      <a:cubicBezTo>
                        <a:pt x="1308" y="3386"/>
                        <a:pt x="1477" y="3332"/>
                        <a:pt x="1621" y="3228"/>
                      </a:cubicBezTo>
                      <a:cubicBezTo>
                        <a:pt x="1875" y="3044"/>
                        <a:pt x="1998" y="2737"/>
                        <a:pt x="1945" y="2427"/>
                      </a:cubicBezTo>
                      <a:lnTo>
                        <a:pt x="1911" y="2218"/>
                      </a:lnTo>
                      <a:lnTo>
                        <a:pt x="2065" y="2070"/>
                      </a:lnTo>
                      <a:cubicBezTo>
                        <a:pt x="2277" y="1858"/>
                        <a:pt x="2357" y="1537"/>
                        <a:pt x="2260" y="1236"/>
                      </a:cubicBezTo>
                      <a:cubicBezTo>
                        <a:pt x="2162" y="940"/>
                        <a:pt x="1908" y="725"/>
                        <a:pt x="1596" y="678"/>
                      </a:cubicBezTo>
                      <a:lnTo>
                        <a:pt x="1387" y="647"/>
                      </a:lnTo>
                      <a:lnTo>
                        <a:pt x="1295" y="458"/>
                      </a:lnTo>
                      <a:cubicBezTo>
                        <a:pt x="1158" y="179"/>
                        <a:pt x="876" y="3"/>
                        <a:pt x="5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7238;p57">
                  <a:extLst>
                    <a:ext uri="{FF2B5EF4-FFF2-40B4-BE49-F238E27FC236}">
                      <a16:creationId xmlns:a16="http://schemas.microsoft.com/office/drawing/2014/main" id="{853033A4-A8C3-9E3B-C7F1-C92672A9BC6C}"/>
                    </a:ext>
                  </a:extLst>
                </p:cNvPr>
                <p:cNvSpPr/>
                <p:nvPr/>
              </p:nvSpPr>
              <p:spPr>
                <a:xfrm>
                  <a:off x="6035646" y="2894336"/>
                  <a:ext cx="73750" cy="9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2015" extrusionOk="0">
                      <a:moveTo>
                        <a:pt x="461" y="0"/>
                      </a:moveTo>
                      <a:cubicBezTo>
                        <a:pt x="416" y="0"/>
                        <a:pt x="374" y="8"/>
                        <a:pt x="333" y="20"/>
                      </a:cubicBezTo>
                      <a:cubicBezTo>
                        <a:pt x="316" y="106"/>
                        <a:pt x="302" y="195"/>
                        <a:pt x="282" y="285"/>
                      </a:cubicBezTo>
                      <a:cubicBezTo>
                        <a:pt x="291" y="276"/>
                        <a:pt x="296" y="274"/>
                        <a:pt x="305" y="271"/>
                      </a:cubicBezTo>
                      <a:cubicBezTo>
                        <a:pt x="349" y="243"/>
                        <a:pt x="402" y="229"/>
                        <a:pt x="458" y="229"/>
                      </a:cubicBezTo>
                      <a:cubicBezTo>
                        <a:pt x="570" y="229"/>
                        <a:pt x="667" y="287"/>
                        <a:pt x="720" y="388"/>
                      </a:cubicBezTo>
                      <a:lnTo>
                        <a:pt x="812" y="578"/>
                      </a:lnTo>
                      <a:lnTo>
                        <a:pt x="1022" y="608"/>
                      </a:lnTo>
                      <a:cubicBezTo>
                        <a:pt x="1133" y="625"/>
                        <a:pt x="1222" y="698"/>
                        <a:pt x="1256" y="806"/>
                      </a:cubicBezTo>
                      <a:cubicBezTo>
                        <a:pt x="1292" y="915"/>
                        <a:pt x="1267" y="1027"/>
                        <a:pt x="1183" y="1102"/>
                      </a:cubicBezTo>
                      <a:lnTo>
                        <a:pt x="1033" y="1250"/>
                      </a:lnTo>
                      <a:lnTo>
                        <a:pt x="1072" y="1456"/>
                      </a:lnTo>
                      <a:cubicBezTo>
                        <a:pt x="1089" y="1568"/>
                        <a:pt x="1047" y="1671"/>
                        <a:pt x="957" y="1738"/>
                      </a:cubicBezTo>
                      <a:cubicBezTo>
                        <a:pt x="907" y="1775"/>
                        <a:pt x="849" y="1793"/>
                        <a:pt x="791" y="1793"/>
                      </a:cubicBezTo>
                      <a:cubicBezTo>
                        <a:pt x="743" y="1793"/>
                        <a:pt x="696" y="1781"/>
                        <a:pt x="651" y="1758"/>
                      </a:cubicBezTo>
                      <a:lnTo>
                        <a:pt x="461" y="1660"/>
                      </a:lnTo>
                      <a:lnTo>
                        <a:pt x="274" y="1758"/>
                      </a:lnTo>
                      <a:cubicBezTo>
                        <a:pt x="230" y="1781"/>
                        <a:pt x="184" y="1793"/>
                        <a:pt x="139" y="1793"/>
                      </a:cubicBezTo>
                      <a:cubicBezTo>
                        <a:pt x="104" y="1793"/>
                        <a:pt x="70" y="1786"/>
                        <a:pt x="37" y="1772"/>
                      </a:cubicBezTo>
                      <a:cubicBezTo>
                        <a:pt x="26" y="1847"/>
                        <a:pt x="12" y="1919"/>
                        <a:pt x="1" y="1992"/>
                      </a:cubicBezTo>
                      <a:cubicBezTo>
                        <a:pt x="46" y="2005"/>
                        <a:pt x="93" y="2012"/>
                        <a:pt x="140" y="2012"/>
                      </a:cubicBezTo>
                      <a:cubicBezTo>
                        <a:pt x="222" y="2012"/>
                        <a:pt x="303" y="1992"/>
                        <a:pt x="377" y="1953"/>
                      </a:cubicBezTo>
                      <a:lnTo>
                        <a:pt x="461" y="1911"/>
                      </a:lnTo>
                      <a:lnTo>
                        <a:pt x="545" y="1953"/>
                      </a:lnTo>
                      <a:cubicBezTo>
                        <a:pt x="617" y="1992"/>
                        <a:pt x="701" y="2014"/>
                        <a:pt x="782" y="2014"/>
                      </a:cubicBezTo>
                      <a:cubicBezTo>
                        <a:pt x="888" y="2014"/>
                        <a:pt x="991" y="1981"/>
                        <a:pt x="1083" y="1911"/>
                      </a:cubicBezTo>
                      <a:cubicBezTo>
                        <a:pt x="1239" y="1797"/>
                        <a:pt x="1320" y="1604"/>
                        <a:pt x="1284" y="1415"/>
                      </a:cubicBezTo>
                      <a:lnTo>
                        <a:pt x="1267" y="1322"/>
                      </a:lnTo>
                      <a:lnTo>
                        <a:pt x="1334" y="1256"/>
                      </a:lnTo>
                      <a:cubicBezTo>
                        <a:pt x="1479" y="1122"/>
                        <a:pt x="1529" y="918"/>
                        <a:pt x="1468" y="734"/>
                      </a:cubicBezTo>
                      <a:cubicBezTo>
                        <a:pt x="1409" y="544"/>
                        <a:pt x="1250" y="413"/>
                        <a:pt x="1058" y="385"/>
                      </a:cubicBezTo>
                      <a:lnTo>
                        <a:pt x="963" y="371"/>
                      </a:lnTo>
                      <a:lnTo>
                        <a:pt x="921" y="287"/>
                      </a:lnTo>
                      <a:cubicBezTo>
                        <a:pt x="879" y="201"/>
                        <a:pt x="812" y="126"/>
                        <a:pt x="734" y="78"/>
                      </a:cubicBezTo>
                      <a:cubicBezTo>
                        <a:pt x="653" y="28"/>
                        <a:pt x="561" y="0"/>
                        <a:pt x="46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7239;p57">
                  <a:extLst>
                    <a:ext uri="{FF2B5EF4-FFF2-40B4-BE49-F238E27FC236}">
                      <a16:creationId xmlns:a16="http://schemas.microsoft.com/office/drawing/2014/main" id="{FC1AF2F6-DE31-0DB1-F1CA-1D37B4837B09}"/>
                    </a:ext>
                  </a:extLst>
                </p:cNvPr>
                <p:cNvSpPr/>
                <p:nvPr/>
              </p:nvSpPr>
              <p:spPr>
                <a:xfrm>
                  <a:off x="6177123" y="2162609"/>
                  <a:ext cx="161960" cy="356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0" h="7401" extrusionOk="0">
                      <a:moveTo>
                        <a:pt x="1411" y="0"/>
                      </a:moveTo>
                      <a:cubicBezTo>
                        <a:pt x="1250" y="0"/>
                        <a:pt x="1092" y="162"/>
                        <a:pt x="996" y="311"/>
                      </a:cubicBezTo>
                      <a:cubicBezTo>
                        <a:pt x="729" y="721"/>
                        <a:pt x="494" y="1148"/>
                        <a:pt x="288" y="1591"/>
                      </a:cubicBezTo>
                      <a:cubicBezTo>
                        <a:pt x="157" y="1878"/>
                        <a:pt x="39" y="2174"/>
                        <a:pt x="23" y="2487"/>
                      </a:cubicBezTo>
                      <a:cubicBezTo>
                        <a:pt x="0" y="2863"/>
                        <a:pt x="132" y="3234"/>
                        <a:pt x="263" y="3583"/>
                      </a:cubicBezTo>
                      <a:cubicBezTo>
                        <a:pt x="653" y="4607"/>
                        <a:pt x="1122" y="5603"/>
                        <a:pt x="1663" y="6554"/>
                      </a:cubicBezTo>
                      <a:cubicBezTo>
                        <a:pt x="1794" y="6791"/>
                        <a:pt x="1937" y="7028"/>
                        <a:pt x="2146" y="7199"/>
                      </a:cubicBezTo>
                      <a:cubicBezTo>
                        <a:pt x="2305" y="7330"/>
                        <a:pt x="2507" y="7401"/>
                        <a:pt x="2697" y="7401"/>
                      </a:cubicBezTo>
                      <a:cubicBezTo>
                        <a:pt x="2985" y="7401"/>
                        <a:pt x="3247" y="7238"/>
                        <a:pt x="3292" y="6878"/>
                      </a:cubicBezTo>
                      <a:cubicBezTo>
                        <a:pt x="3359" y="6348"/>
                        <a:pt x="2860" y="5444"/>
                        <a:pt x="2718" y="4922"/>
                      </a:cubicBezTo>
                      <a:cubicBezTo>
                        <a:pt x="2310" y="3435"/>
                        <a:pt x="1973" y="1923"/>
                        <a:pt x="1711" y="400"/>
                      </a:cubicBezTo>
                      <a:cubicBezTo>
                        <a:pt x="1685" y="255"/>
                        <a:pt x="1649" y="93"/>
                        <a:pt x="1518" y="26"/>
                      </a:cubicBezTo>
                      <a:cubicBezTo>
                        <a:pt x="1483" y="8"/>
                        <a:pt x="1447" y="0"/>
                        <a:pt x="141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7240;p57">
                  <a:extLst>
                    <a:ext uri="{FF2B5EF4-FFF2-40B4-BE49-F238E27FC236}">
                      <a16:creationId xmlns:a16="http://schemas.microsoft.com/office/drawing/2014/main" id="{388F37F2-F616-3B15-1F6F-96A64AFDA953}"/>
                    </a:ext>
                  </a:extLst>
                </p:cNvPr>
                <p:cNvSpPr/>
                <p:nvPr/>
              </p:nvSpPr>
              <p:spPr>
                <a:xfrm>
                  <a:off x="6088622" y="2219103"/>
                  <a:ext cx="607207" cy="500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7" h="10376" extrusionOk="0">
                      <a:moveTo>
                        <a:pt x="11749" y="1"/>
                      </a:moveTo>
                      <a:cubicBezTo>
                        <a:pt x="9709" y="1167"/>
                        <a:pt x="7804" y="2581"/>
                        <a:pt x="5915" y="3990"/>
                      </a:cubicBezTo>
                      <a:cubicBezTo>
                        <a:pt x="3987" y="5427"/>
                        <a:pt x="2037" y="6889"/>
                        <a:pt x="419" y="8649"/>
                      </a:cubicBezTo>
                      <a:cubicBezTo>
                        <a:pt x="274" y="9221"/>
                        <a:pt x="135" y="9796"/>
                        <a:pt x="1" y="10376"/>
                      </a:cubicBezTo>
                      <a:cubicBezTo>
                        <a:pt x="2852" y="7848"/>
                        <a:pt x="6116" y="5789"/>
                        <a:pt x="9352" y="3753"/>
                      </a:cubicBezTo>
                      <a:cubicBezTo>
                        <a:pt x="10426" y="3081"/>
                        <a:pt x="11500" y="2403"/>
                        <a:pt x="12597" y="1761"/>
                      </a:cubicBezTo>
                      <a:cubicBezTo>
                        <a:pt x="12315" y="1172"/>
                        <a:pt x="12036" y="586"/>
                        <a:pt x="117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7241;p57">
                  <a:extLst>
                    <a:ext uri="{FF2B5EF4-FFF2-40B4-BE49-F238E27FC236}">
                      <a16:creationId xmlns:a16="http://schemas.microsoft.com/office/drawing/2014/main" id="{B8991FF5-CC74-2122-140A-13E94020C677}"/>
                    </a:ext>
                  </a:extLst>
                </p:cNvPr>
                <p:cNvSpPr/>
                <p:nvPr/>
              </p:nvSpPr>
              <p:spPr>
                <a:xfrm>
                  <a:off x="6100721" y="2219103"/>
                  <a:ext cx="573610" cy="450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0" h="9336" extrusionOk="0">
                      <a:moveTo>
                        <a:pt x="11498" y="1"/>
                      </a:moveTo>
                      <a:cubicBezTo>
                        <a:pt x="9458" y="1167"/>
                        <a:pt x="7553" y="2581"/>
                        <a:pt x="5664" y="3990"/>
                      </a:cubicBezTo>
                      <a:cubicBezTo>
                        <a:pt x="3736" y="5427"/>
                        <a:pt x="1786" y="6889"/>
                        <a:pt x="165" y="8657"/>
                      </a:cubicBezTo>
                      <a:cubicBezTo>
                        <a:pt x="110" y="8883"/>
                        <a:pt x="57" y="9109"/>
                        <a:pt x="1" y="9335"/>
                      </a:cubicBezTo>
                      <a:cubicBezTo>
                        <a:pt x="1415" y="7963"/>
                        <a:pt x="2913" y="6677"/>
                        <a:pt x="4520" y="5536"/>
                      </a:cubicBezTo>
                      <a:cubicBezTo>
                        <a:pt x="5497" y="4841"/>
                        <a:pt x="6512" y="4208"/>
                        <a:pt x="7525" y="3572"/>
                      </a:cubicBezTo>
                      <a:cubicBezTo>
                        <a:pt x="8984" y="2659"/>
                        <a:pt x="10440" y="1747"/>
                        <a:pt x="11899" y="838"/>
                      </a:cubicBezTo>
                      <a:cubicBezTo>
                        <a:pt x="11765" y="559"/>
                        <a:pt x="11634" y="280"/>
                        <a:pt x="1149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7242;p57">
                  <a:extLst>
                    <a:ext uri="{FF2B5EF4-FFF2-40B4-BE49-F238E27FC236}">
                      <a16:creationId xmlns:a16="http://schemas.microsoft.com/office/drawing/2014/main" id="{26F60982-9A85-1534-7700-6BCCEF873875}"/>
                    </a:ext>
                  </a:extLst>
                </p:cNvPr>
                <p:cNvSpPr/>
                <p:nvPr/>
              </p:nvSpPr>
              <p:spPr>
                <a:xfrm>
                  <a:off x="6002049" y="3011036"/>
                  <a:ext cx="849617" cy="37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6" h="7679" extrusionOk="0">
                      <a:moveTo>
                        <a:pt x="16597" y="1"/>
                      </a:moveTo>
                      <a:lnTo>
                        <a:pt x="16106" y="2573"/>
                      </a:lnTo>
                      <a:cubicBezTo>
                        <a:pt x="15997" y="3148"/>
                        <a:pt x="15877" y="3745"/>
                        <a:pt x="15525" y="4216"/>
                      </a:cubicBezTo>
                      <a:cubicBezTo>
                        <a:pt x="15018" y="4897"/>
                        <a:pt x="14130" y="5173"/>
                        <a:pt x="13291" y="5301"/>
                      </a:cubicBezTo>
                      <a:cubicBezTo>
                        <a:pt x="12704" y="5391"/>
                        <a:pt x="12114" y="5431"/>
                        <a:pt x="11523" y="5431"/>
                      </a:cubicBezTo>
                      <a:cubicBezTo>
                        <a:pt x="9940" y="5431"/>
                        <a:pt x="8350" y="5150"/>
                        <a:pt x="6796" y="4819"/>
                      </a:cubicBezTo>
                      <a:cubicBezTo>
                        <a:pt x="4584" y="4350"/>
                        <a:pt x="2380" y="3764"/>
                        <a:pt x="237" y="3016"/>
                      </a:cubicBezTo>
                      <a:cubicBezTo>
                        <a:pt x="151" y="3725"/>
                        <a:pt x="73" y="4436"/>
                        <a:pt x="0" y="5139"/>
                      </a:cubicBezTo>
                      <a:cubicBezTo>
                        <a:pt x="2776" y="6320"/>
                        <a:pt x="5688" y="7235"/>
                        <a:pt x="8688" y="7550"/>
                      </a:cubicBezTo>
                      <a:cubicBezTo>
                        <a:pt x="9482" y="7633"/>
                        <a:pt x="10289" y="7678"/>
                        <a:pt x="11097" y="7678"/>
                      </a:cubicBezTo>
                      <a:cubicBezTo>
                        <a:pt x="13338" y="7678"/>
                        <a:pt x="15590" y="7328"/>
                        <a:pt x="17626" y="6448"/>
                      </a:cubicBezTo>
                      <a:cubicBezTo>
                        <a:pt x="17492" y="4556"/>
                        <a:pt x="17258" y="2542"/>
                        <a:pt x="17018" y="662"/>
                      </a:cubicBezTo>
                      <a:lnTo>
                        <a:pt x="17018" y="662"/>
                      </a:lnTo>
                      <a:cubicBezTo>
                        <a:pt x="17174" y="1044"/>
                        <a:pt x="17333" y="1421"/>
                        <a:pt x="17492" y="1800"/>
                      </a:cubicBezTo>
                      <a:cubicBezTo>
                        <a:pt x="17300" y="1156"/>
                        <a:pt x="16998" y="539"/>
                        <a:pt x="1659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7243;p57">
                  <a:extLst>
                    <a:ext uri="{FF2B5EF4-FFF2-40B4-BE49-F238E27FC236}">
                      <a16:creationId xmlns:a16="http://schemas.microsoft.com/office/drawing/2014/main" id="{CF169ECF-3B66-D516-EB2F-A8BB73FF3962}"/>
                    </a:ext>
                  </a:extLst>
                </p:cNvPr>
                <p:cNvSpPr/>
                <p:nvPr/>
              </p:nvSpPr>
              <p:spPr>
                <a:xfrm>
                  <a:off x="6212505" y="2134603"/>
                  <a:ext cx="856655" cy="1093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72" h="22677" extrusionOk="0">
                      <a:moveTo>
                        <a:pt x="4775" y="1"/>
                      </a:moveTo>
                      <a:cubicBezTo>
                        <a:pt x="3707" y="1"/>
                        <a:pt x="2638" y="205"/>
                        <a:pt x="1652" y="613"/>
                      </a:cubicBezTo>
                      <a:cubicBezTo>
                        <a:pt x="1356" y="735"/>
                        <a:pt x="1060" y="883"/>
                        <a:pt x="829" y="1106"/>
                      </a:cubicBezTo>
                      <a:cubicBezTo>
                        <a:pt x="536" y="1391"/>
                        <a:pt x="368" y="1779"/>
                        <a:pt x="223" y="2161"/>
                      </a:cubicBezTo>
                      <a:cubicBezTo>
                        <a:pt x="0" y="2747"/>
                        <a:pt x="2553" y="5810"/>
                        <a:pt x="4238" y="6142"/>
                      </a:cubicBezTo>
                      <a:cubicBezTo>
                        <a:pt x="4508" y="6198"/>
                        <a:pt x="4790" y="6240"/>
                        <a:pt x="5022" y="6393"/>
                      </a:cubicBezTo>
                      <a:cubicBezTo>
                        <a:pt x="5387" y="6636"/>
                        <a:pt x="5538" y="7093"/>
                        <a:pt x="5683" y="7509"/>
                      </a:cubicBezTo>
                      <a:cubicBezTo>
                        <a:pt x="6657" y="10304"/>
                        <a:pt x="8481" y="12804"/>
                        <a:pt x="10850" y="14587"/>
                      </a:cubicBezTo>
                      <a:cubicBezTo>
                        <a:pt x="11918" y="15393"/>
                        <a:pt x="13115" y="16071"/>
                        <a:pt x="13971" y="17106"/>
                      </a:cubicBezTo>
                      <a:cubicBezTo>
                        <a:pt x="14660" y="17946"/>
                        <a:pt x="15082" y="18967"/>
                        <a:pt x="15503" y="19971"/>
                      </a:cubicBezTo>
                      <a:cubicBezTo>
                        <a:pt x="15877" y="20875"/>
                        <a:pt x="16248" y="21773"/>
                        <a:pt x="16616" y="22677"/>
                      </a:cubicBezTo>
                      <a:cubicBezTo>
                        <a:pt x="17001" y="22370"/>
                        <a:pt x="17381" y="22049"/>
                        <a:pt x="17771" y="21717"/>
                      </a:cubicBezTo>
                      <a:cubicBezTo>
                        <a:pt x="15207" y="14893"/>
                        <a:pt x="12323" y="8192"/>
                        <a:pt x="9128" y="1636"/>
                      </a:cubicBezTo>
                      <a:cubicBezTo>
                        <a:pt x="8925" y="1218"/>
                        <a:pt x="8417" y="833"/>
                        <a:pt x="7990" y="649"/>
                      </a:cubicBezTo>
                      <a:cubicBezTo>
                        <a:pt x="6978" y="217"/>
                        <a:pt x="5876" y="1"/>
                        <a:pt x="477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7244;p57">
                  <a:extLst>
                    <a:ext uri="{FF2B5EF4-FFF2-40B4-BE49-F238E27FC236}">
                      <a16:creationId xmlns:a16="http://schemas.microsoft.com/office/drawing/2014/main" id="{EC40F6B0-1FC5-9F6A-06DB-D23F7101ACE2}"/>
                    </a:ext>
                  </a:extLst>
                </p:cNvPr>
                <p:cNvSpPr/>
                <p:nvPr/>
              </p:nvSpPr>
              <p:spPr>
                <a:xfrm>
                  <a:off x="7147891" y="2835094"/>
                  <a:ext cx="296301" cy="3055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7" h="6338" extrusionOk="0">
                      <a:moveTo>
                        <a:pt x="1979" y="0"/>
                      </a:moveTo>
                      <a:cubicBezTo>
                        <a:pt x="1934" y="0"/>
                        <a:pt x="1888" y="3"/>
                        <a:pt x="1842" y="7"/>
                      </a:cubicBezTo>
                      <a:cubicBezTo>
                        <a:pt x="595" y="138"/>
                        <a:pt x="1" y="1606"/>
                        <a:pt x="196" y="2844"/>
                      </a:cubicBezTo>
                      <a:cubicBezTo>
                        <a:pt x="246" y="3162"/>
                        <a:pt x="347" y="3469"/>
                        <a:pt x="450" y="3768"/>
                      </a:cubicBezTo>
                      <a:cubicBezTo>
                        <a:pt x="573" y="4130"/>
                        <a:pt x="698" y="4490"/>
                        <a:pt x="821" y="4853"/>
                      </a:cubicBezTo>
                      <a:cubicBezTo>
                        <a:pt x="882" y="5046"/>
                        <a:pt x="952" y="5241"/>
                        <a:pt x="1078" y="5397"/>
                      </a:cubicBezTo>
                      <a:cubicBezTo>
                        <a:pt x="1191" y="5538"/>
                        <a:pt x="1367" y="5647"/>
                        <a:pt x="1546" y="5647"/>
                      </a:cubicBezTo>
                      <a:cubicBezTo>
                        <a:pt x="1565" y="5647"/>
                        <a:pt x="1585" y="5645"/>
                        <a:pt x="1605" y="5643"/>
                      </a:cubicBezTo>
                      <a:cubicBezTo>
                        <a:pt x="1965" y="5590"/>
                        <a:pt x="2104" y="5107"/>
                        <a:pt x="2174" y="4753"/>
                      </a:cubicBezTo>
                      <a:cubicBezTo>
                        <a:pt x="2528" y="5260"/>
                        <a:pt x="2966" y="5715"/>
                        <a:pt x="3460" y="6092"/>
                      </a:cubicBezTo>
                      <a:cubicBezTo>
                        <a:pt x="3624" y="6216"/>
                        <a:pt x="3827" y="6337"/>
                        <a:pt x="4025" y="6337"/>
                      </a:cubicBezTo>
                      <a:cubicBezTo>
                        <a:pt x="4080" y="6337"/>
                        <a:pt x="4135" y="6328"/>
                        <a:pt x="4188" y="6307"/>
                      </a:cubicBezTo>
                      <a:cubicBezTo>
                        <a:pt x="4392" y="6228"/>
                        <a:pt x="4501" y="5994"/>
                        <a:pt x="4504" y="5774"/>
                      </a:cubicBezTo>
                      <a:cubicBezTo>
                        <a:pt x="4504" y="5553"/>
                        <a:pt x="4392" y="5316"/>
                        <a:pt x="4308" y="5115"/>
                      </a:cubicBezTo>
                      <a:lnTo>
                        <a:pt x="4308" y="5115"/>
                      </a:lnTo>
                      <a:cubicBezTo>
                        <a:pt x="4577" y="5226"/>
                        <a:pt x="4848" y="5451"/>
                        <a:pt x="5114" y="5451"/>
                      </a:cubicBezTo>
                      <a:cubicBezTo>
                        <a:pt x="5177" y="5451"/>
                        <a:pt x="5239" y="5438"/>
                        <a:pt x="5302" y="5408"/>
                      </a:cubicBezTo>
                      <a:cubicBezTo>
                        <a:pt x="5525" y="5299"/>
                        <a:pt x="5594" y="5015"/>
                        <a:pt x="5603" y="4767"/>
                      </a:cubicBezTo>
                      <a:cubicBezTo>
                        <a:pt x="5608" y="4588"/>
                        <a:pt x="5599" y="4415"/>
                        <a:pt x="5488" y="4287"/>
                      </a:cubicBezTo>
                      <a:lnTo>
                        <a:pt x="5488" y="4287"/>
                      </a:lnTo>
                      <a:cubicBezTo>
                        <a:pt x="5546" y="4334"/>
                        <a:pt x="5619" y="4356"/>
                        <a:pt x="5695" y="4356"/>
                      </a:cubicBezTo>
                      <a:cubicBezTo>
                        <a:pt x="5802" y="4356"/>
                        <a:pt x="5914" y="4312"/>
                        <a:pt x="5988" y="4234"/>
                      </a:cubicBezTo>
                      <a:cubicBezTo>
                        <a:pt x="6127" y="4083"/>
                        <a:pt x="6147" y="3849"/>
                        <a:pt x="6085" y="3653"/>
                      </a:cubicBezTo>
                      <a:cubicBezTo>
                        <a:pt x="6024" y="3458"/>
                        <a:pt x="5801" y="3263"/>
                        <a:pt x="5678" y="3098"/>
                      </a:cubicBezTo>
                      <a:cubicBezTo>
                        <a:pt x="5770" y="2811"/>
                        <a:pt x="5692" y="2490"/>
                        <a:pt x="5547" y="2231"/>
                      </a:cubicBezTo>
                      <a:cubicBezTo>
                        <a:pt x="5399" y="1974"/>
                        <a:pt x="5176" y="1759"/>
                        <a:pt x="4947" y="1564"/>
                      </a:cubicBezTo>
                      <a:cubicBezTo>
                        <a:pt x="4364" y="1067"/>
                        <a:pt x="3720" y="643"/>
                        <a:pt x="3033" y="306"/>
                      </a:cubicBezTo>
                      <a:cubicBezTo>
                        <a:pt x="2701" y="142"/>
                        <a:pt x="2344" y="0"/>
                        <a:pt x="1979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7245;p57">
                  <a:extLst>
                    <a:ext uri="{FF2B5EF4-FFF2-40B4-BE49-F238E27FC236}">
                      <a16:creationId xmlns:a16="http://schemas.microsoft.com/office/drawing/2014/main" id="{36FDEB41-1604-3D93-D90E-7B52AF6FD53B}"/>
                    </a:ext>
                  </a:extLst>
                </p:cNvPr>
                <p:cNvSpPr/>
                <p:nvPr/>
              </p:nvSpPr>
              <p:spPr>
                <a:xfrm>
                  <a:off x="7313566" y="3036825"/>
                  <a:ext cx="49408" cy="48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3" extrusionOk="0">
                      <a:moveTo>
                        <a:pt x="89" y="1"/>
                      </a:moveTo>
                      <a:cubicBezTo>
                        <a:pt x="68" y="1"/>
                        <a:pt x="47" y="8"/>
                        <a:pt x="32" y="24"/>
                      </a:cubicBezTo>
                      <a:cubicBezTo>
                        <a:pt x="1" y="57"/>
                        <a:pt x="1" y="110"/>
                        <a:pt x="32" y="141"/>
                      </a:cubicBezTo>
                      <a:lnTo>
                        <a:pt x="874" y="978"/>
                      </a:lnTo>
                      <a:cubicBezTo>
                        <a:pt x="894" y="997"/>
                        <a:pt x="913" y="1003"/>
                        <a:pt x="933" y="1003"/>
                      </a:cubicBezTo>
                      <a:cubicBezTo>
                        <a:pt x="955" y="1003"/>
                        <a:pt x="980" y="997"/>
                        <a:pt x="994" y="978"/>
                      </a:cubicBezTo>
                      <a:cubicBezTo>
                        <a:pt x="1025" y="944"/>
                        <a:pt x="1025" y="891"/>
                        <a:pt x="994" y="861"/>
                      </a:cubicBezTo>
                      <a:lnTo>
                        <a:pt x="149" y="24"/>
                      </a:lnTo>
                      <a:cubicBezTo>
                        <a:pt x="132" y="8"/>
                        <a:pt x="110" y="1"/>
                        <a:pt x="89" y="1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" name="Google Shape;7246;p57">
                  <a:extLst>
                    <a:ext uri="{FF2B5EF4-FFF2-40B4-BE49-F238E27FC236}">
                      <a16:creationId xmlns:a16="http://schemas.microsoft.com/office/drawing/2014/main" id="{CBF623CF-9542-249A-878E-96A9185644A6}"/>
                    </a:ext>
                  </a:extLst>
                </p:cNvPr>
                <p:cNvSpPr/>
                <p:nvPr/>
              </p:nvSpPr>
              <p:spPr>
                <a:xfrm>
                  <a:off x="7353671" y="2993731"/>
                  <a:ext cx="69026" cy="53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" h="1116" extrusionOk="0">
                      <a:moveTo>
                        <a:pt x="95" y="0"/>
                      </a:moveTo>
                      <a:cubicBezTo>
                        <a:pt x="65" y="0"/>
                        <a:pt x="36" y="16"/>
                        <a:pt x="23" y="44"/>
                      </a:cubicBezTo>
                      <a:cubicBezTo>
                        <a:pt x="0" y="86"/>
                        <a:pt x="14" y="139"/>
                        <a:pt x="56" y="159"/>
                      </a:cubicBezTo>
                      <a:cubicBezTo>
                        <a:pt x="511" y="401"/>
                        <a:pt x="921" y="711"/>
                        <a:pt x="1275" y="1088"/>
                      </a:cubicBezTo>
                      <a:cubicBezTo>
                        <a:pt x="1292" y="1105"/>
                        <a:pt x="1317" y="1116"/>
                        <a:pt x="1337" y="1116"/>
                      </a:cubicBezTo>
                      <a:cubicBezTo>
                        <a:pt x="1356" y="1116"/>
                        <a:pt x="1378" y="1110"/>
                        <a:pt x="1395" y="1091"/>
                      </a:cubicBezTo>
                      <a:cubicBezTo>
                        <a:pt x="1431" y="1060"/>
                        <a:pt x="1431" y="1007"/>
                        <a:pt x="1401" y="973"/>
                      </a:cubicBezTo>
                      <a:cubicBezTo>
                        <a:pt x="1033" y="583"/>
                        <a:pt x="608" y="259"/>
                        <a:pt x="137" y="11"/>
                      </a:cubicBezTo>
                      <a:cubicBezTo>
                        <a:pt x="124" y="4"/>
                        <a:pt x="10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" name="Google Shape;7247;p57">
                  <a:extLst>
                    <a:ext uri="{FF2B5EF4-FFF2-40B4-BE49-F238E27FC236}">
                      <a16:creationId xmlns:a16="http://schemas.microsoft.com/office/drawing/2014/main" id="{F2B3EFC8-51C0-6477-A4D3-80C09EDE33DB}"/>
                    </a:ext>
                  </a:extLst>
                </p:cNvPr>
                <p:cNvSpPr/>
                <p:nvPr/>
              </p:nvSpPr>
              <p:spPr>
                <a:xfrm>
                  <a:off x="7364420" y="2953289"/>
                  <a:ext cx="66230" cy="40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836" extrusionOk="0">
                      <a:moveTo>
                        <a:pt x="98" y="1"/>
                      </a:moveTo>
                      <a:cubicBezTo>
                        <a:pt x="63" y="1"/>
                        <a:pt x="30" y="24"/>
                        <a:pt x="14" y="58"/>
                      </a:cubicBezTo>
                      <a:cubicBezTo>
                        <a:pt x="0" y="102"/>
                        <a:pt x="23" y="152"/>
                        <a:pt x="67" y="166"/>
                      </a:cubicBezTo>
                      <a:cubicBezTo>
                        <a:pt x="489" y="311"/>
                        <a:pt x="879" y="532"/>
                        <a:pt x="1225" y="814"/>
                      </a:cubicBezTo>
                      <a:cubicBezTo>
                        <a:pt x="1239" y="828"/>
                        <a:pt x="1261" y="836"/>
                        <a:pt x="1278" y="836"/>
                      </a:cubicBezTo>
                      <a:cubicBezTo>
                        <a:pt x="1303" y="836"/>
                        <a:pt x="1326" y="825"/>
                        <a:pt x="1345" y="800"/>
                      </a:cubicBezTo>
                      <a:cubicBezTo>
                        <a:pt x="1373" y="761"/>
                        <a:pt x="1365" y="710"/>
                        <a:pt x="1331" y="683"/>
                      </a:cubicBezTo>
                      <a:cubicBezTo>
                        <a:pt x="971" y="384"/>
                        <a:pt x="567" y="158"/>
                        <a:pt x="123" y="5"/>
                      </a:cubicBezTo>
                      <a:cubicBezTo>
                        <a:pt x="115" y="2"/>
                        <a:pt x="106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F3A89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7248;p57">
                  <a:extLst>
                    <a:ext uri="{FF2B5EF4-FFF2-40B4-BE49-F238E27FC236}">
                      <a16:creationId xmlns:a16="http://schemas.microsoft.com/office/drawing/2014/main" id="{C17C24F3-3E11-76CC-F416-A91B53C38E53}"/>
                    </a:ext>
                  </a:extLst>
                </p:cNvPr>
                <p:cNvSpPr/>
                <p:nvPr/>
              </p:nvSpPr>
              <p:spPr>
                <a:xfrm>
                  <a:off x="7252396" y="3060396"/>
                  <a:ext cx="112456" cy="80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3" h="1668" extrusionOk="0">
                      <a:moveTo>
                        <a:pt x="1" y="0"/>
                      </a:moveTo>
                      <a:cubicBezTo>
                        <a:pt x="1" y="31"/>
                        <a:pt x="1" y="65"/>
                        <a:pt x="3" y="95"/>
                      </a:cubicBezTo>
                      <a:cubicBezTo>
                        <a:pt x="3" y="93"/>
                        <a:pt x="3" y="90"/>
                        <a:pt x="6" y="81"/>
                      </a:cubicBezTo>
                      <a:cubicBezTo>
                        <a:pt x="363" y="589"/>
                        <a:pt x="798" y="1044"/>
                        <a:pt x="1292" y="1420"/>
                      </a:cubicBezTo>
                      <a:cubicBezTo>
                        <a:pt x="1456" y="1545"/>
                        <a:pt x="1658" y="1667"/>
                        <a:pt x="1857" y="1667"/>
                      </a:cubicBezTo>
                      <a:cubicBezTo>
                        <a:pt x="1913" y="1667"/>
                        <a:pt x="1969" y="1657"/>
                        <a:pt x="2023" y="1635"/>
                      </a:cubicBezTo>
                      <a:cubicBezTo>
                        <a:pt x="2207" y="1566"/>
                        <a:pt x="2311" y="1367"/>
                        <a:pt x="2333" y="1169"/>
                      </a:cubicBezTo>
                      <a:cubicBezTo>
                        <a:pt x="1859" y="1086"/>
                        <a:pt x="1401" y="902"/>
                        <a:pt x="1013" y="623"/>
                      </a:cubicBezTo>
                      <a:cubicBezTo>
                        <a:pt x="690" y="385"/>
                        <a:pt x="386" y="81"/>
                        <a:pt x="1" y="0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7249;p57">
                  <a:extLst>
                    <a:ext uri="{FF2B5EF4-FFF2-40B4-BE49-F238E27FC236}">
                      <a16:creationId xmlns:a16="http://schemas.microsoft.com/office/drawing/2014/main" id="{E311872D-C0CE-7DEE-11B1-C965A707CF1A}"/>
                    </a:ext>
                  </a:extLst>
                </p:cNvPr>
                <p:cNvSpPr/>
                <p:nvPr/>
              </p:nvSpPr>
              <p:spPr>
                <a:xfrm>
                  <a:off x="7147891" y="2835046"/>
                  <a:ext cx="130484" cy="272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7" h="5643" extrusionOk="0">
                      <a:moveTo>
                        <a:pt x="1986" y="0"/>
                      </a:moveTo>
                      <a:cubicBezTo>
                        <a:pt x="1938" y="0"/>
                        <a:pt x="1890" y="3"/>
                        <a:pt x="1842" y="8"/>
                      </a:cubicBezTo>
                      <a:cubicBezTo>
                        <a:pt x="595" y="139"/>
                        <a:pt x="1" y="1607"/>
                        <a:pt x="185" y="2843"/>
                      </a:cubicBezTo>
                      <a:cubicBezTo>
                        <a:pt x="235" y="3161"/>
                        <a:pt x="336" y="3465"/>
                        <a:pt x="442" y="3766"/>
                      </a:cubicBezTo>
                      <a:cubicBezTo>
                        <a:pt x="562" y="4129"/>
                        <a:pt x="687" y="4489"/>
                        <a:pt x="810" y="4851"/>
                      </a:cubicBezTo>
                      <a:cubicBezTo>
                        <a:pt x="874" y="5044"/>
                        <a:pt x="944" y="5239"/>
                        <a:pt x="1069" y="5395"/>
                      </a:cubicBezTo>
                      <a:cubicBezTo>
                        <a:pt x="1182" y="5536"/>
                        <a:pt x="1356" y="5642"/>
                        <a:pt x="1533" y="5642"/>
                      </a:cubicBezTo>
                      <a:cubicBezTo>
                        <a:pt x="1554" y="5642"/>
                        <a:pt x="1574" y="5641"/>
                        <a:pt x="1594" y="5638"/>
                      </a:cubicBezTo>
                      <a:cubicBezTo>
                        <a:pt x="1647" y="5632"/>
                        <a:pt x="1689" y="5618"/>
                        <a:pt x="1731" y="5596"/>
                      </a:cubicBezTo>
                      <a:cubicBezTo>
                        <a:pt x="1368" y="5033"/>
                        <a:pt x="1100" y="4408"/>
                        <a:pt x="949" y="3752"/>
                      </a:cubicBezTo>
                      <a:cubicBezTo>
                        <a:pt x="896" y="3518"/>
                        <a:pt x="860" y="3272"/>
                        <a:pt x="908" y="3035"/>
                      </a:cubicBezTo>
                      <a:cubicBezTo>
                        <a:pt x="975" y="2728"/>
                        <a:pt x="1173" y="2472"/>
                        <a:pt x="1365" y="2226"/>
                      </a:cubicBezTo>
                      <a:cubicBezTo>
                        <a:pt x="1864" y="1573"/>
                        <a:pt x="2311" y="881"/>
                        <a:pt x="2707" y="164"/>
                      </a:cubicBezTo>
                      <a:cubicBezTo>
                        <a:pt x="2473" y="69"/>
                        <a:pt x="2232" y="0"/>
                        <a:pt x="1986" y="0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7250;p57">
                  <a:extLst>
                    <a:ext uri="{FF2B5EF4-FFF2-40B4-BE49-F238E27FC236}">
                      <a16:creationId xmlns:a16="http://schemas.microsoft.com/office/drawing/2014/main" id="{0E5ABFDC-5ADD-0590-4040-334815AD4311}"/>
                    </a:ext>
                  </a:extLst>
                </p:cNvPr>
                <p:cNvSpPr/>
                <p:nvPr/>
              </p:nvSpPr>
              <p:spPr>
                <a:xfrm>
                  <a:off x="6615774" y="2278249"/>
                  <a:ext cx="662206" cy="7353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38" h="15255" extrusionOk="0">
                      <a:moveTo>
                        <a:pt x="1139" y="0"/>
                      </a:moveTo>
                      <a:cubicBezTo>
                        <a:pt x="972" y="0"/>
                        <a:pt x="807" y="49"/>
                        <a:pt x="654" y="169"/>
                      </a:cubicBezTo>
                      <a:cubicBezTo>
                        <a:pt x="45" y="640"/>
                        <a:pt x="1" y="1867"/>
                        <a:pt x="34" y="2551"/>
                      </a:cubicBezTo>
                      <a:cubicBezTo>
                        <a:pt x="179" y="5246"/>
                        <a:pt x="1834" y="7614"/>
                        <a:pt x="3661" y="9598"/>
                      </a:cubicBezTo>
                      <a:cubicBezTo>
                        <a:pt x="5578" y="11685"/>
                        <a:pt x="7754" y="13529"/>
                        <a:pt x="10119" y="15080"/>
                      </a:cubicBezTo>
                      <a:cubicBezTo>
                        <a:pt x="10253" y="15164"/>
                        <a:pt x="10403" y="15255"/>
                        <a:pt x="10556" y="15255"/>
                      </a:cubicBezTo>
                      <a:cubicBezTo>
                        <a:pt x="10585" y="15255"/>
                        <a:pt x="10615" y="15252"/>
                        <a:pt x="10644" y="15244"/>
                      </a:cubicBezTo>
                      <a:cubicBezTo>
                        <a:pt x="10789" y="15208"/>
                        <a:pt x="10895" y="15083"/>
                        <a:pt x="10990" y="14968"/>
                      </a:cubicBezTo>
                      <a:cubicBezTo>
                        <a:pt x="11986" y="13735"/>
                        <a:pt x="12867" y="12404"/>
                        <a:pt x="13629" y="11015"/>
                      </a:cubicBezTo>
                      <a:cubicBezTo>
                        <a:pt x="13676" y="10920"/>
                        <a:pt x="13729" y="10823"/>
                        <a:pt x="13732" y="10714"/>
                      </a:cubicBezTo>
                      <a:cubicBezTo>
                        <a:pt x="13738" y="10527"/>
                        <a:pt x="13587" y="10371"/>
                        <a:pt x="13448" y="10242"/>
                      </a:cubicBezTo>
                      <a:cubicBezTo>
                        <a:pt x="9924" y="6998"/>
                        <a:pt x="6311" y="3851"/>
                        <a:pt x="2615" y="810"/>
                      </a:cubicBezTo>
                      <a:cubicBezTo>
                        <a:pt x="2237" y="498"/>
                        <a:pt x="1671" y="0"/>
                        <a:pt x="11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7251;p57">
                  <a:extLst>
                    <a:ext uri="{FF2B5EF4-FFF2-40B4-BE49-F238E27FC236}">
                      <a16:creationId xmlns:a16="http://schemas.microsoft.com/office/drawing/2014/main" id="{8848606C-328C-0866-F98D-D240508653C0}"/>
                    </a:ext>
                  </a:extLst>
                </p:cNvPr>
                <p:cNvSpPr/>
                <p:nvPr/>
              </p:nvSpPr>
              <p:spPr>
                <a:xfrm>
                  <a:off x="7040879" y="2634664"/>
                  <a:ext cx="237108" cy="37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9" h="7858" extrusionOk="0">
                      <a:moveTo>
                        <a:pt x="1487" y="0"/>
                      </a:moveTo>
                      <a:cubicBezTo>
                        <a:pt x="1855" y="1797"/>
                        <a:pt x="1685" y="3705"/>
                        <a:pt x="966" y="5393"/>
                      </a:cubicBezTo>
                      <a:cubicBezTo>
                        <a:pt x="742" y="5914"/>
                        <a:pt x="441" y="6439"/>
                        <a:pt x="0" y="6779"/>
                      </a:cubicBezTo>
                      <a:cubicBezTo>
                        <a:pt x="427" y="7089"/>
                        <a:pt x="859" y="7393"/>
                        <a:pt x="1300" y="7683"/>
                      </a:cubicBezTo>
                      <a:cubicBezTo>
                        <a:pt x="1434" y="7768"/>
                        <a:pt x="1584" y="7858"/>
                        <a:pt x="1737" y="7858"/>
                      </a:cubicBezTo>
                      <a:cubicBezTo>
                        <a:pt x="1766" y="7858"/>
                        <a:pt x="1796" y="7855"/>
                        <a:pt x="1825" y="7848"/>
                      </a:cubicBezTo>
                      <a:cubicBezTo>
                        <a:pt x="1970" y="7811"/>
                        <a:pt x="2076" y="7686"/>
                        <a:pt x="2171" y="7572"/>
                      </a:cubicBezTo>
                      <a:cubicBezTo>
                        <a:pt x="3167" y="6336"/>
                        <a:pt x="4048" y="5008"/>
                        <a:pt x="4810" y="3616"/>
                      </a:cubicBezTo>
                      <a:cubicBezTo>
                        <a:pt x="4857" y="3524"/>
                        <a:pt x="4910" y="3426"/>
                        <a:pt x="4913" y="3317"/>
                      </a:cubicBezTo>
                      <a:cubicBezTo>
                        <a:pt x="4919" y="3127"/>
                        <a:pt x="4768" y="2974"/>
                        <a:pt x="4629" y="2846"/>
                      </a:cubicBezTo>
                      <a:cubicBezTo>
                        <a:pt x="3588" y="1892"/>
                        <a:pt x="2542" y="943"/>
                        <a:pt x="14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7252;p57">
                  <a:extLst>
                    <a:ext uri="{FF2B5EF4-FFF2-40B4-BE49-F238E27FC236}">
                      <a16:creationId xmlns:a16="http://schemas.microsoft.com/office/drawing/2014/main" id="{79E54638-44CC-1E3A-5AF8-976F1D47435B}"/>
                    </a:ext>
                  </a:extLst>
                </p:cNvPr>
                <p:cNvSpPr/>
                <p:nvPr/>
              </p:nvSpPr>
              <p:spPr>
                <a:xfrm>
                  <a:off x="7044205" y="2722732"/>
                  <a:ext cx="233782" cy="2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0" h="6031" extrusionOk="0">
                      <a:moveTo>
                        <a:pt x="3446" y="0"/>
                      </a:moveTo>
                      <a:cubicBezTo>
                        <a:pt x="3064" y="952"/>
                        <a:pt x="2660" y="1900"/>
                        <a:pt x="2118" y="2771"/>
                      </a:cubicBezTo>
                      <a:cubicBezTo>
                        <a:pt x="1569" y="3649"/>
                        <a:pt x="871" y="4450"/>
                        <a:pt x="1" y="5005"/>
                      </a:cubicBezTo>
                      <a:cubicBezTo>
                        <a:pt x="408" y="5298"/>
                        <a:pt x="818" y="5580"/>
                        <a:pt x="1231" y="5856"/>
                      </a:cubicBezTo>
                      <a:cubicBezTo>
                        <a:pt x="1365" y="5941"/>
                        <a:pt x="1515" y="6031"/>
                        <a:pt x="1668" y="6031"/>
                      </a:cubicBezTo>
                      <a:cubicBezTo>
                        <a:pt x="1697" y="6031"/>
                        <a:pt x="1727" y="6028"/>
                        <a:pt x="1756" y="6021"/>
                      </a:cubicBezTo>
                      <a:cubicBezTo>
                        <a:pt x="1901" y="5984"/>
                        <a:pt x="2007" y="5859"/>
                        <a:pt x="2102" y="5745"/>
                      </a:cubicBezTo>
                      <a:cubicBezTo>
                        <a:pt x="3098" y="4509"/>
                        <a:pt x="3979" y="3181"/>
                        <a:pt x="4741" y="1789"/>
                      </a:cubicBezTo>
                      <a:cubicBezTo>
                        <a:pt x="4788" y="1697"/>
                        <a:pt x="4841" y="1599"/>
                        <a:pt x="4844" y="1490"/>
                      </a:cubicBezTo>
                      <a:cubicBezTo>
                        <a:pt x="4850" y="1300"/>
                        <a:pt x="4699" y="1147"/>
                        <a:pt x="4560" y="1019"/>
                      </a:cubicBezTo>
                      <a:cubicBezTo>
                        <a:pt x="4188" y="678"/>
                        <a:pt x="3820" y="338"/>
                        <a:pt x="344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7253;p57">
                  <a:extLst>
                    <a:ext uri="{FF2B5EF4-FFF2-40B4-BE49-F238E27FC236}">
                      <a16:creationId xmlns:a16="http://schemas.microsoft.com/office/drawing/2014/main" id="{D5F0D41C-6425-3777-2E07-E2F44BC27BC3}"/>
                    </a:ext>
                  </a:extLst>
                </p:cNvPr>
                <p:cNvSpPr/>
                <p:nvPr/>
              </p:nvSpPr>
              <p:spPr>
                <a:xfrm>
                  <a:off x="7044205" y="2722732"/>
                  <a:ext cx="199510" cy="27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9" h="5748" extrusionOk="0">
                      <a:moveTo>
                        <a:pt x="3446" y="0"/>
                      </a:moveTo>
                      <a:cubicBezTo>
                        <a:pt x="3064" y="952"/>
                        <a:pt x="2660" y="1900"/>
                        <a:pt x="2118" y="2771"/>
                      </a:cubicBezTo>
                      <a:cubicBezTo>
                        <a:pt x="1569" y="3649"/>
                        <a:pt x="871" y="4450"/>
                        <a:pt x="1" y="5002"/>
                      </a:cubicBezTo>
                      <a:cubicBezTo>
                        <a:pt x="352" y="5256"/>
                        <a:pt x="710" y="5507"/>
                        <a:pt x="1072" y="5747"/>
                      </a:cubicBezTo>
                      <a:cubicBezTo>
                        <a:pt x="2414" y="4291"/>
                        <a:pt x="3365" y="2497"/>
                        <a:pt x="4138" y="631"/>
                      </a:cubicBezTo>
                      <a:cubicBezTo>
                        <a:pt x="3907" y="422"/>
                        <a:pt x="3678" y="210"/>
                        <a:pt x="34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7254;p57">
                  <a:extLst>
                    <a:ext uri="{FF2B5EF4-FFF2-40B4-BE49-F238E27FC236}">
                      <a16:creationId xmlns:a16="http://schemas.microsoft.com/office/drawing/2014/main" id="{DEF95188-AA8A-4F66-BBEC-40460A34D6D9}"/>
                    </a:ext>
                  </a:extLst>
                </p:cNvPr>
                <p:cNvSpPr/>
                <p:nvPr/>
              </p:nvSpPr>
              <p:spPr>
                <a:xfrm>
                  <a:off x="6201032" y="1627551"/>
                  <a:ext cx="847545" cy="81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3" h="16843" extrusionOk="0">
                      <a:moveTo>
                        <a:pt x="6727" y="0"/>
                      </a:moveTo>
                      <a:cubicBezTo>
                        <a:pt x="5025" y="1448"/>
                        <a:pt x="3458" y="3047"/>
                        <a:pt x="2049" y="4771"/>
                      </a:cubicBezTo>
                      <a:cubicBezTo>
                        <a:pt x="1683" y="5223"/>
                        <a:pt x="1217" y="4877"/>
                        <a:pt x="598" y="5970"/>
                      </a:cubicBezTo>
                      <a:cubicBezTo>
                        <a:pt x="1" y="7025"/>
                        <a:pt x="138" y="8266"/>
                        <a:pt x="369" y="9452"/>
                      </a:cubicBezTo>
                      <a:cubicBezTo>
                        <a:pt x="609" y="10638"/>
                        <a:pt x="1159" y="11743"/>
                        <a:pt x="1856" y="12730"/>
                      </a:cubicBezTo>
                      <a:cubicBezTo>
                        <a:pt x="2821" y="14097"/>
                        <a:pt x="4085" y="15266"/>
                        <a:pt x="5583" y="16005"/>
                      </a:cubicBezTo>
                      <a:cubicBezTo>
                        <a:pt x="6671" y="16541"/>
                        <a:pt x="7882" y="16842"/>
                        <a:pt x="9088" y="16842"/>
                      </a:cubicBezTo>
                      <a:cubicBezTo>
                        <a:pt x="9547" y="16842"/>
                        <a:pt x="10004" y="16799"/>
                        <a:pt x="10454" y="16708"/>
                      </a:cubicBezTo>
                      <a:cubicBezTo>
                        <a:pt x="12594" y="16279"/>
                        <a:pt x="14388" y="14862"/>
                        <a:pt x="15973" y="13363"/>
                      </a:cubicBezTo>
                      <a:cubicBezTo>
                        <a:pt x="16519" y="12847"/>
                        <a:pt x="17075" y="12284"/>
                        <a:pt x="17312" y="11564"/>
                      </a:cubicBezTo>
                      <a:cubicBezTo>
                        <a:pt x="17582" y="10741"/>
                        <a:pt x="17393" y="9843"/>
                        <a:pt x="17128" y="9017"/>
                      </a:cubicBezTo>
                      <a:cubicBezTo>
                        <a:pt x="16028" y="5605"/>
                        <a:pt x="13576" y="2656"/>
                        <a:pt x="10432" y="943"/>
                      </a:cubicBezTo>
                      <a:cubicBezTo>
                        <a:pt x="9723" y="558"/>
                        <a:pt x="8956" y="229"/>
                        <a:pt x="8147" y="221"/>
                      </a:cubicBezTo>
                      <a:cubicBezTo>
                        <a:pt x="8143" y="221"/>
                        <a:pt x="8139" y="221"/>
                        <a:pt x="8135" y="221"/>
                      </a:cubicBezTo>
                      <a:cubicBezTo>
                        <a:pt x="7678" y="221"/>
                        <a:pt x="7183" y="64"/>
                        <a:pt x="6727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7255;p57">
                  <a:extLst>
                    <a:ext uri="{FF2B5EF4-FFF2-40B4-BE49-F238E27FC236}">
                      <a16:creationId xmlns:a16="http://schemas.microsoft.com/office/drawing/2014/main" id="{60305151-A695-3C56-217D-A1ED16DF2448}"/>
                    </a:ext>
                  </a:extLst>
                </p:cNvPr>
                <p:cNvSpPr/>
                <p:nvPr/>
              </p:nvSpPr>
              <p:spPr>
                <a:xfrm>
                  <a:off x="6209275" y="2007731"/>
                  <a:ext cx="584455" cy="43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25" h="8956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1" y="519"/>
                        <a:pt x="98" y="1049"/>
                        <a:pt x="198" y="1565"/>
                      </a:cubicBezTo>
                      <a:cubicBezTo>
                        <a:pt x="438" y="2751"/>
                        <a:pt x="988" y="3856"/>
                        <a:pt x="1685" y="4843"/>
                      </a:cubicBezTo>
                      <a:cubicBezTo>
                        <a:pt x="2650" y="6210"/>
                        <a:pt x="3914" y="7379"/>
                        <a:pt x="5412" y="8118"/>
                      </a:cubicBezTo>
                      <a:cubicBezTo>
                        <a:pt x="6500" y="8654"/>
                        <a:pt x="7711" y="8955"/>
                        <a:pt x="8917" y="8955"/>
                      </a:cubicBezTo>
                      <a:cubicBezTo>
                        <a:pt x="9376" y="8955"/>
                        <a:pt x="9833" y="8912"/>
                        <a:pt x="10283" y="8821"/>
                      </a:cubicBezTo>
                      <a:cubicBezTo>
                        <a:pt x="10925" y="8693"/>
                        <a:pt x="11539" y="8473"/>
                        <a:pt x="12125" y="8191"/>
                      </a:cubicBezTo>
                      <a:cubicBezTo>
                        <a:pt x="12077" y="8141"/>
                        <a:pt x="12021" y="8099"/>
                        <a:pt x="11954" y="8071"/>
                      </a:cubicBezTo>
                      <a:cubicBezTo>
                        <a:pt x="11855" y="8029"/>
                        <a:pt x="11746" y="8018"/>
                        <a:pt x="11635" y="8018"/>
                      </a:cubicBezTo>
                      <a:cubicBezTo>
                        <a:pt x="11600" y="8018"/>
                        <a:pt x="11565" y="8019"/>
                        <a:pt x="11530" y="8021"/>
                      </a:cubicBezTo>
                      <a:cubicBezTo>
                        <a:pt x="11231" y="8028"/>
                        <a:pt x="10930" y="8032"/>
                        <a:pt x="10630" y="8032"/>
                      </a:cubicBezTo>
                      <a:cubicBezTo>
                        <a:pt x="9486" y="8032"/>
                        <a:pt x="8341" y="7963"/>
                        <a:pt x="7237" y="7680"/>
                      </a:cubicBezTo>
                      <a:cubicBezTo>
                        <a:pt x="4821" y="7067"/>
                        <a:pt x="2709" y="5432"/>
                        <a:pt x="1384" y="3320"/>
                      </a:cubicBezTo>
                      <a:cubicBezTo>
                        <a:pt x="745" y="2296"/>
                        <a:pt x="282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7256;p57">
                  <a:extLst>
                    <a:ext uri="{FF2B5EF4-FFF2-40B4-BE49-F238E27FC236}">
                      <a16:creationId xmlns:a16="http://schemas.microsoft.com/office/drawing/2014/main" id="{D09667CE-1B24-D0D6-3015-C4C808A347AF}"/>
                    </a:ext>
                  </a:extLst>
                </p:cNvPr>
                <p:cNvSpPr/>
                <p:nvPr/>
              </p:nvSpPr>
              <p:spPr>
                <a:xfrm>
                  <a:off x="6390520" y="1627407"/>
                  <a:ext cx="658205" cy="685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4229" extrusionOk="0">
                      <a:moveTo>
                        <a:pt x="2796" y="1"/>
                      </a:moveTo>
                      <a:cubicBezTo>
                        <a:pt x="1820" y="832"/>
                        <a:pt x="891" y="1713"/>
                        <a:pt x="1" y="2640"/>
                      </a:cubicBezTo>
                      <a:cubicBezTo>
                        <a:pt x="1929" y="3909"/>
                        <a:pt x="4172" y="4696"/>
                        <a:pt x="6470" y="4883"/>
                      </a:cubicBezTo>
                      <a:cubicBezTo>
                        <a:pt x="6521" y="4885"/>
                        <a:pt x="6576" y="4894"/>
                        <a:pt x="6618" y="4922"/>
                      </a:cubicBezTo>
                      <a:cubicBezTo>
                        <a:pt x="6685" y="4969"/>
                        <a:pt x="6696" y="5064"/>
                        <a:pt x="6699" y="5148"/>
                      </a:cubicBezTo>
                      <a:cubicBezTo>
                        <a:pt x="6825" y="7533"/>
                        <a:pt x="7413" y="9899"/>
                        <a:pt x="8426" y="12064"/>
                      </a:cubicBezTo>
                      <a:cubicBezTo>
                        <a:pt x="8777" y="12814"/>
                        <a:pt x="9224" y="13584"/>
                        <a:pt x="9974" y="13933"/>
                      </a:cubicBezTo>
                      <a:cubicBezTo>
                        <a:pt x="10317" y="14092"/>
                        <a:pt x="10702" y="14148"/>
                        <a:pt x="11076" y="14228"/>
                      </a:cubicBezTo>
                      <a:cubicBezTo>
                        <a:pt x="11403" y="13947"/>
                        <a:pt x="11724" y="13657"/>
                        <a:pt x="12039" y="13364"/>
                      </a:cubicBezTo>
                      <a:cubicBezTo>
                        <a:pt x="12594" y="12850"/>
                        <a:pt x="13144" y="12290"/>
                        <a:pt x="13381" y="11573"/>
                      </a:cubicBezTo>
                      <a:cubicBezTo>
                        <a:pt x="13654" y="10750"/>
                        <a:pt x="13462" y="9848"/>
                        <a:pt x="13197" y="9023"/>
                      </a:cubicBezTo>
                      <a:cubicBezTo>
                        <a:pt x="12097" y="5611"/>
                        <a:pt x="9645" y="2662"/>
                        <a:pt x="6501" y="949"/>
                      </a:cubicBezTo>
                      <a:cubicBezTo>
                        <a:pt x="5792" y="567"/>
                        <a:pt x="5025" y="235"/>
                        <a:pt x="4216" y="227"/>
                      </a:cubicBezTo>
                      <a:cubicBezTo>
                        <a:pt x="3756" y="224"/>
                        <a:pt x="3254" y="65"/>
                        <a:pt x="2796" y="1"/>
                      </a:cubicBezTo>
                      <a:close/>
                    </a:path>
                  </a:pathLst>
                </a:custGeom>
                <a:solidFill>
                  <a:srgbClr val="FEBC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7257;p57">
                  <a:extLst>
                    <a:ext uri="{FF2B5EF4-FFF2-40B4-BE49-F238E27FC236}">
                      <a16:creationId xmlns:a16="http://schemas.microsoft.com/office/drawing/2014/main" id="{9F101815-93A2-61C1-476D-844079C3653A}"/>
                    </a:ext>
                  </a:extLst>
                </p:cNvPr>
                <p:cNvSpPr/>
                <p:nvPr/>
              </p:nvSpPr>
              <p:spPr>
                <a:xfrm>
                  <a:off x="6790222" y="2301145"/>
                  <a:ext cx="152368" cy="141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1" h="2938" extrusionOk="0">
                      <a:moveTo>
                        <a:pt x="1577" y="0"/>
                      </a:moveTo>
                      <a:cubicBezTo>
                        <a:pt x="871" y="0"/>
                        <a:pt x="249" y="513"/>
                        <a:pt x="131" y="1233"/>
                      </a:cubicBezTo>
                      <a:cubicBezTo>
                        <a:pt x="0" y="2034"/>
                        <a:pt x="544" y="2787"/>
                        <a:pt x="1345" y="2918"/>
                      </a:cubicBezTo>
                      <a:cubicBezTo>
                        <a:pt x="1424" y="2931"/>
                        <a:pt x="1503" y="2937"/>
                        <a:pt x="1580" y="2937"/>
                      </a:cubicBezTo>
                      <a:cubicBezTo>
                        <a:pt x="2288" y="2937"/>
                        <a:pt x="2912" y="2426"/>
                        <a:pt x="3030" y="1705"/>
                      </a:cubicBezTo>
                      <a:cubicBezTo>
                        <a:pt x="3161" y="904"/>
                        <a:pt x="2617" y="151"/>
                        <a:pt x="1816" y="20"/>
                      </a:cubicBezTo>
                      <a:cubicBezTo>
                        <a:pt x="1736" y="7"/>
                        <a:pt x="1656" y="0"/>
                        <a:pt x="1577" y="0"/>
                      </a:cubicBezTo>
                      <a:close/>
                    </a:path>
                  </a:pathLst>
                </a:custGeom>
                <a:solidFill>
                  <a:srgbClr val="FED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7258;p57">
                  <a:extLst>
                    <a:ext uri="{FF2B5EF4-FFF2-40B4-BE49-F238E27FC236}">
                      <a16:creationId xmlns:a16="http://schemas.microsoft.com/office/drawing/2014/main" id="{0894E5E1-DEC6-B594-E3A3-54D1CAAAE08E}"/>
                    </a:ext>
                  </a:extLst>
                </p:cNvPr>
                <p:cNvSpPr/>
                <p:nvPr/>
              </p:nvSpPr>
              <p:spPr>
                <a:xfrm>
                  <a:off x="6613653" y="2187626"/>
                  <a:ext cx="138823" cy="138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0" h="2883" extrusionOk="0">
                      <a:moveTo>
                        <a:pt x="1440" y="1"/>
                      </a:moveTo>
                      <a:cubicBezTo>
                        <a:pt x="645" y="1"/>
                        <a:pt x="0" y="645"/>
                        <a:pt x="0" y="1443"/>
                      </a:cubicBezTo>
                      <a:cubicBezTo>
                        <a:pt x="0" y="2238"/>
                        <a:pt x="645" y="2883"/>
                        <a:pt x="1440" y="2883"/>
                      </a:cubicBezTo>
                      <a:cubicBezTo>
                        <a:pt x="2235" y="2883"/>
                        <a:pt x="2879" y="2238"/>
                        <a:pt x="2879" y="1443"/>
                      </a:cubicBezTo>
                      <a:cubicBezTo>
                        <a:pt x="2879" y="645"/>
                        <a:pt x="2235" y="1"/>
                        <a:pt x="1440" y="1"/>
                      </a:cubicBezTo>
                      <a:close/>
                    </a:path>
                  </a:pathLst>
                </a:custGeom>
                <a:solidFill>
                  <a:srgbClr val="FDA1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7259;p57">
                  <a:extLst>
                    <a:ext uri="{FF2B5EF4-FFF2-40B4-BE49-F238E27FC236}">
                      <a16:creationId xmlns:a16="http://schemas.microsoft.com/office/drawing/2014/main" id="{19D1C252-6356-8B2E-25B7-6C4F4150E8AD}"/>
                    </a:ext>
                  </a:extLst>
                </p:cNvPr>
                <p:cNvSpPr/>
                <p:nvPr/>
              </p:nvSpPr>
              <p:spPr>
                <a:xfrm>
                  <a:off x="6432360" y="1930317"/>
                  <a:ext cx="160611" cy="121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2" h="2527" extrusionOk="0">
                      <a:moveTo>
                        <a:pt x="3141" y="1"/>
                      </a:moveTo>
                      <a:cubicBezTo>
                        <a:pt x="3092" y="1"/>
                        <a:pt x="3044" y="22"/>
                        <a:pt x="3011" y="63"/>
                      </a:cubicBezTo>
                      <a:cubicBezTo>
                        <a:pt x="2651" y="501"/>
                        <a:pt x="2252" y="906"/>
                        <a:pt x="1828" y="1277"/>
                      </a:cubicBezTo>
                      <a:cubicBezTo>
                        <a:pt x="1677" y="1405"/>
                        <a:pt x="1521" y="1534"/>
                        <a:pt x="1340" y="1587"/>
                      </a:cubicBezTo>
                      <a:cubicBezTo>
                        <a:pt x="1296" y="1599"/>
                        <a:pt x="1247" y="1606"/>
                        <a:pt x="1197" y="1606"/>
                      </a:cubicBezTo>
                      <a:cubicBezTo>
                        <a:pt x="1090" y="1606"/>
                        <a:pt x="979" y="1574"/>
                        <a:pt x="913" y="1492"/>
                      </a:cubicBezTo>
                      <a:cubicBezTo>
                        <a:pt x="879" y="1447"/>
                        <a:pt x="851" y="1386"/>
                        <a:pt x="821" y="1316"/>
                      </a:cubicBezTo>
                      <a:cubicBezTo>
                        <a:pt x="765" y="1185"/>
                        <a:pt x="695" y="1026"/>
                        <a:pt x="530" y="942"/>
                      </a:cubicBezTo>
                      <a:cubicBezTo>
                        <a:pt x="507" y="930"/>
                        <a:pt x="481" y="923"/>
                        <a:pt x="455" y="923"/>
                      </a:cubicBezTo>
                      <a:cubicBezTo>
                        <a:pt x="423" y="923"/>
                        <a:pt x="390" y="933"/>
                        <a:pt x="360" y="953"/>
                      </a:cubicBezTo>
                      <a:cubicBezTo>
                        <a:pt x="134" y="1112"/>
                        <a:pt x="0" y="1402"/>
                        <a:pt x="14" y="1712"/>
                      </a:cubicBezTo>
                      <a:cubicBezTo>
                        <a:pt x="26" y="1941"/>
                        <a:pt x="109" y="2181"/>
                        <a:pt x="265" y="2446"/>
                      </a:cubicBezTo>
                      <a:cubicBezTo>
                        <a:pt x="302" y="2499"/>
                        <a:pt x="352" y="2527"/>
                        <a:pt x="413" y="2527"/>
                      </a:cubicBezTo>
                      <a:cubicBezTo>
                        <a:pt x="444" y="2527"/>
                        <a:pt x="472" y="2518"/>
                        <a:pt x="491" y="2507"/>
                      </a:cubicBezTo>
                      <a:cubicBezTo>
                        <a:pt x="572" y="2463"/>
                        <a:pt x="600" y="2357"/>
                        <a:pt x="550" y="2278"/>
                      </a:cubicBezTo>
                      <a:cubicBezTo>
                        <a:pt x="422" y="2061"/>
                        <a:pt x="355" y="1874"/>
                        <a:pt x="349" y="1701"/>
                      </a:cubicBezTo>
                      <a:cubicBezTo>
                        <a:pt x="346" y="1567"/>
                        <a:pt x="383" y="1430"/>
                        <a:pt x="452" y="1333"/>
                      </a:cubicBezTo>
                      <a:cubicBezTo>
                        <a:pt x="475" y="1363"/>
                        <a:pt x="491" y="1408"/>
                        <a:pt x="514" y="1455"/>
                      </a:cubicBezTo>
                      <a:cubicBezTo>
                        <a:pt x="547" y="1539"/>
                        <a:pt x="589" y="1628"/>
                        <a:pt x="656" y="1709"/>
                      </a:cubicBezTo>
                      <a:cubicBezTo>
                        <a:pt x="792" y="1876"/>
                        <a:pt x="999" y="1942"/>
                        <a:pt x="1197" y="1942"/>
                      </a:cubicBezTo>
                      <a:cubicBezTo>
                        <a:pt x="1280" y="1942"/>
                        <a:pt x="1361" y="1931"/>
                        <a:pt x="1434" y="1910"/>
                      </a:cubicBezTo>
                      <a:cubicBezTo>
                        <a:pt x="1680" y="1840"/>
                        <a:pt x="1884" y="1679"/>
                        <a:pt x="2051" y="1531"/>
                      </a:cubicBezTo>
                      <a:cubicBezTo>
                        <a:pt x="2489" y="1151"/>
                        <a:pt x="2902" y="730"/>
                        <a:pt x="3270" y="275"/>
                      </a:cubicBezTo>
                      <a:cubicBezTo>
                        <a:pt x="3331" y="203"/>
                        <a:pt x="3320" y="97"/>
                        <a:pt x="3248" y="38"/>
                      </a:cubicBezTo>
                      <a:cubicBezTo>
                        <a:pt x="3215" y="13"/>
                        <a:pt x="3178" y="1"/>
                        <a:pt x="3141" y="1"/>
                      </a:cubicBezTo>
                      <a:close/>
                    </a:path>
                  </a:pathLst>
                </a:custGeom>
                <a:solidFill>
                  <a:srgbClr val="91585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7260;p57">
                  <a:extLst>
                    <a:ext uri="{FF2B5EF4-FFF2-40B4-BE49-F238E27FC236}">
                      <a16:creationId xmlns:a16="http://schemas.microsoft.com/office/drawing/2014/main" id="{5708E53D-6EDD-A84C-DA69-B5964E561975}"/>
                    </a:ext>
                  </a:extLst>
                </p:cNvPr>
                <p:cNvSpPr/>
                <p:nvPr/>
              </p:nvSpPr>
              <p:spPr>
                <a:xfrm>
                  <a:off x="6373070" y="2046439"/>
                  <a:ext cx="139064" cy="10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5" h="2202" extrusionOk="0">
                      <a:moveTo>
                        <a:pt x="190" y="1"/>
                      </a:moveTo>
                      <a:cubicBezTo>
                        <a:pt x="173" y="1"/>
                        <a:pt x="155" y="3"/>
                        <a:pt x="137" y="9"/>
                      </a:cubicBezTo>
                      <a:cubicBezTo>
                        <a:pt x="45" y="37"/>
                        <a:pt x="0" y="132"/>
                        <a:pt x="28" y="221"/>
                      </a:cubicBezTo>
                      <a:cubicBezTo>
                        <a:pt x="399" y="1340"/>
                        <a:pt x="1526" y="2174"/>
                        <a:pt x="2706" y="2202"/>
                      </a:cubicBezTo>
                      <a:lnTo>
                        <a:pt x="2709" y="2202"/>
                      </a:lnTo>
                      <a:cubicBezTo>
                        <a:pt x="2798" y="2202"/>
                        <a:pt x="2876" y="2132"/>
                        <a:pt x="2879" y="2043"/>
                      </a:cubicBezTo>
                      <a:cubicBezTo>
                        <a:pt x="2885" y="1951"/>
                        <a:pt x="2809" y="1875"/>
                        <a:pt x="2717" y="1870"/>
                      </a:cubicBezTo>
                      <a:cubicBezTo>
                        <a:pt x="1674" y="1842"/>
                        <a:pt x="681" y="1102"/>
                        <a:pt x="349" y="118"/>
                      </a:cubicBezTo>
                      <a:cubicBezTo>
                        <a:pt x="327" y="44"/>
                        <a:pt x="26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7261;p57">
                  <a:extLst>
                    <a:ext uri="{FF2B5EF4-FFF2-40B4-BE49-F238E27FC236}">
                      <a16:creationId xmlns:a16="http://schemas.microsoft.com/office/drawing/2014/main" id="{B1FBB1DC-A83D-0C79-C1AD-B2D771F6C9D0}"/>
                    </a:ext>
                  </a:extLst>
                </p:cNvPr>
                <p:cNvSpPr/>
                <p:nvPr/>
              </p:nvSpPr>
              <p:spPr>
                <a:xfrm rot="-1120193">
                  <a:off x="6459787" y="1804651"/>
                  <a:ext cx="35814" cy="73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1516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4" y="171"/>
                        <a:pt x="73" y="299"/>
                        <a:pt x="104" y="422"/>
                      </a:cubicBezTo>
                      <a:cubicBezTo>
                        <a:pt x="140" y="545"/>
                        <a:pt x="171" y="656"/>
                        <a:pt x="204" y="768"/>
                      </a:cubicBezTo>
                      <a:lnTo>
                        <a:pt x="313" y="1108"/>
                      </a:lnTo>
                      <a:cubicBezTo>
                        <a:pt x="355" y="1228"/>
                        <a:pt x="397" y="1356"/>
                        <a:pt x="461" y="1515"/>
                      </a:cubicBezTo>
                      <a:cubicBezTo>
                        <a:pt x="600" y="1409"/>
                        <a:pt x="676" y="1256"/>
                        <a:pt x="709" y="1097"/>
                      </a:cubicBezTo>
                      <a:cubicBezTo>
                        <a:pt x="743" y="938"/>
                        <a:pt x="737" y="770"/>
                        <a:pt x="687" y="617"/>
                      </a:cubicBezTo>
                      <a:cubicBezTo>
                        <a:pt x="642" y="464"/>
                        <a:pt x="556" y="316"/>
                        <a:pt x="439" y="204"/>
                      </a:cubicBezTo>
                      <a:cubicBezTo>
                        <a:pt x="324" y="98"/>
                        <a:pt x="174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7262;p57">
                  <a:extLst>
                    <a:ext uri="{FF2B5EF4-FFF2-40B4-BE49-F238E27FC236}">
                      <a16:creationId xmlns:a16="http://schemas.microsoft.com/office/drawing/2014/main" id="{7E90B556-E66E-8692-C216-C058692B0053}"/>
                    </a:ext>
                  </a:extLst>
                </p:cNvPr>
                <p:cNvSpPr/>
                <p:nvPr/>
              </p:nvSpPr>
              <p:spPr>
                <a:xfrm rot="1460632">
                  <a:off x="6633271" y="2036509"/>
                  <a:ext cx="90960" cy="47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" h="989" extrusionOk="0">
                      <a:moveTo>
                        <a:pt x="635" y="1"/>
                      </a:moveTo>
                      <a:cubicBezTo>
                        <a:pt x="599" y="1"/>
                        <a:pt x="563" y="2"/>
                        <a:pt x="528" y="6"/>
                      </a:cubicBezTo>
                      <a:cubicBezTo>
                        <a:pt x="335" y="22"/>
                        <a:pt x="145" y="87"/>
                        <a:pt x="0" y="215"/>
                      </a:cubicBezTo>
                      <a:lnTo>
                        <a:pt x="486" y="382"/>
                      </a:lnTo>
                      <a:cubicBezTo>
                        <a:pt x="631" y="435"/>
                        <a:pt x="768" y="491"/>
                        <a:pt x="904" y="547"/>
                      </a:cubicBezTo>
                      <a:cubicBezTo>
                        <a:pt x="1175" y="661"/>
                        <a:pt x="1426" y="787"/>
                        <a:pt x="1740" y="954"/>
                      </a:cubicBezTo>
                      <a:lnTo>
                        <a:pt x="1740" y="954"/>
                      </a:lnTo>
                      <a:cubicBezTo>
                        <a:pt x="1741" y="955"/>
                        <a:pt x="1741" y="956"/>
                        <a:pt x="1741" y="957"/>
                      </a:cubicBezTo>
                      <a:lnTo>
                        <a:pt x="1743" y="955"/>
                      </a:lnTo>
                      <a:lnTo>
                        <a:pt x="1743" y="955"/>
                      </a:lnTo>
                      <a:lnTo>
                        <a:pt x="1789" y="982"/>
                      </a:lnTo>
                      <a:cubicBezTo>
                        <a:pt x="1797" y="986"/>
                        <a:pt x="1806" y="988"/>
                        <a:pt x="1815" y="988"/>
                      </a:cubicBezTo>
                      <a:cubicBezTo>
                        <a:pt x="1836" y="988"/>
                        <a:pt x="1858" y="977"/>
                        <a:pt x="1870" y="957"/>
                      </a:cubicBezTo>
                      <a:cubicBezTo>
                        <a:pt x="1886" y="929"/>
                        <a:pt x="1875" y="896"/>
                        <a:pt x="1847" y="876"/>
                      </a:cubicBezTo>
                      <a:cubicBezTo>
                        <a:pt x="1847" y="876"/>
                        <a:pt x="1846" y="876"/>
                        <a:pt x="1846" y="875"/>
                      </a:cubicBezTo>
                      <a:lnTo>
                        <a:pt x="1846" y="875"/>
                      </a:lnTo>
                      <a:cubicBezTo>
                        <a:pt x="1757" y="502"/>
                        <a:pt x="1441" y="214"/>
                        <a:pt x="1088" y="81"/>
                      </a:cubicBezTo>
                      <a:cubicBezTo>
                        <a:pt x="944" y="29"/>
                        <a:pt x="789" y="1"/>
                        <a:pt x="635" y="1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7263;p57">
                  <a:extLst>
                    <a:ext uri="{FF2B5EF4-FFF2-40B4-BE49-F238E27FC236}">
                      <a16:creationId xmlns:a16="http://schemas.microsoft.com/office/drawing/2014/main" id="{E18E6B02-44AA-9A9B-3636-3DA1134AA1C6}"/>
                    </a:ext>
                  </a:extLst>
                </p:cNvPr>
                <p:cNvSpPr/>
                <p:nvPr/>
              </p:nvSpPr>
              <p:spPr>
                <a:xfrm>
                  <a:off x="6400498" y="1607065"/>
                  <a:ext cx="706697" cy="742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1" h="15401" extrusionOk="0">
                      <a:moveTo>
                        <a:pt x="4364" y="0"/>
                      </a:moveTo>
                      <a:cubicBezTo>
                        <a:pt x="4156" y="0"/>
                        <a:pt x="3948" y="13"/>
                        <a:pt x="3741" y="43"/>
                      </a:cubicBezTo>
                      <a:cubicBezTo>
                        <a:pt x="3195" y="121"/>
                        <a:pt x="2678" y="328"/>
                        <a:pt x="2165" y="534"/>
                      </a:cubicBezTo>
                      <a:cubicBezTo>
                        <a:pt x="1747" y="702"/>
                        <a:pt x="1325" y="869"/>
                        <a:pt x="957" y="1134"/>
                      </a:cubicBezTo>
                      <a:cubicBezTo>
                        <a:pt x="519" y="1452"/>
                        <a:pt x="190" y="1901"/>
                        <a:pt x="0" y="2406"/>
                      </a:cubicBezTo>
                      <a:cubicBezTo>
                        <a:pt x="550" y="2830"/>
                        <a:pt x="1203" y="3140"/>
                        <a:pt x="1861" y="3377"/>
                      </a:cubicBezTo>
                      <a:cubicBezTo>
                        <a:pt x="3160" y="3848"/>
                        <a:pt x="4543" y="4085"/>
                        <a:pt x="5927" y="4085"/>
                      </a:cubicBezTo>
                      <a:cubicBezTo>
                        <a:pt x="6460" y="4085"/>
                        <a:pt x="6993" y="4050"/>
                        <a:pt x="7522" y="3980"/>
                      </a:cubicBezTo>
                      <a:lnTo>
                        <a:pt x="7522" y="3980"/>
                      </a:lnTo>
                      <a:cubicBezTo>
                        <a:pt x="7162" y="7129"/>
                        <a:pt x="7806" y="10293"/>
                        <a:pt x="9338" y="13069"/>
                      </a:cubicBezTo>
                      <a:cubicBezTo>
                        <a:pt x="9865" y="14026"/>
                        <a:pt x="10554" y="14980"/>
                        <a:pt x="11567" y="15401"/>
                      </a:cubicBezTo>
                      <a:cubicBezTo>
                        <a:pt x="12395" y="14143"/>
                        <a:pt x="13107" y="12921"/>
                        <a:pt x="13941" y="11663"/>
                      </a:cubicBezTo>
                      <a:cubicBezTo>
                        <a:pt x="14103" y="11417"/>
                        <a:pt x="14262" y="11174"/>
                        <a:pt x="14362" y="10901"/>
                      </a:cubicBezTo>
                      <a:cubicBezTo>
                        <a:pt x="14661" y="10092"/>
                        <a:pt x="14382" y="9208"/>
                        <a:pt x="14245" y="8357"/>
                      </a:cubicBezTo>
                      <a:cubicBezTo>
                        <a:pt x="14111" y="7534"/>
                        <a:pt x="14117" y="6688"/>
                        <a:pt x="13885" y="5888"/>
                      </a:cubicBezTo>
                      <a:cubicBezTo>
                        <a:pt x="13645" y="5042"/>
                        <a:pt x="13157" y="4289"/>
                        <a:pt x="12624" y="3592"/>
                      </a:cubicBezTo>
                      <a:cubicBezTo>
                        <a:pt x="11991" y="2774"/>
                        <a:pt x="11277" y="1996"/>
                        <a:pt x="10398" y="1449"/>
                      </a:cubicBezTo>
                      <a:cubicBezTo>
                        <a:pt x="9020" y="584"/>
                        <a:pt x="7351" y="342"/>
                        <a:pt x="5739" y="124"/>
                      </a:cubicBezTo>
                      <a:cubicBezTo>
                        <a:pt x="5284" y="61"/>
                        <a:pt x="4823" y="0"/>
                        <a:pt x="4364" y="0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7264;p57">
                  <a:extLst>
                    <a:ext uri="{FF2B5EF4-FFF2-40B4-BE49-F238E27FC236}">
                      <a16:creationId xmlns:a16="http://schemas.microsoft.com/office/drawing/2014/main" id="{AFBBE73B-4D75-439F-3510-F8F940F2CDA5}"/>
                    </a:ext>
                  </a:extLst>
                </p:cNvPr>
                <p:cNvSpPr/>
                <p:nvPr/>
              </p:nvSpPr>
              <p:spPr>
                <a:xfrm>
                  <a:off x="6486975" y="1607113"/>
                  <a:ext cx="619981" cy="5952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2" h="12348" extrusionOk="0">
                      <a:moveTo>
                        <a:pt x="2567" y="1"/>
                      </a:moveTo>
                      <a:cubicBezTo>
                        <a:pt x="2358" y="1"/>
                        <a:pt x="2150" y="14"/>
                        <a:pt x="1942" y="45"/>
                      </a:cubicBezTo>
                      <a:cubicBezTo>
                        <a:pt x="1398" y="126"/>
                        <a:pt x="879" y="329"/>
                        <a:pt x="366" y="536"/>
                      </a:cubicBezTo>
                      <a:cubicBezTo>
                        <a:pt x="246" y="586"/>
                        <a:pt x="123" y="636"/>
                        <a:pt x="0" y="687"/>
                      </a:cubicBezTo>
                      <a:cubicBezTo>
                        <a:pt x="725" y="1122"/>
                        <a:pt x="1448" y="1565"/>
                        <a:pt x="2162" y="2017"/>
                      </a:cubicBezTo>
                      <a:cubicBezTo>
                        <a:pt x="3161" y="2651"/>
                        <a:pt x="4154" y="3301"/>
                        <a:pt x="5064" y="4051"/>
                      </a:cubicBezTo>
                      <a:cubicBezTo>
                        <a:pt x="5287" y="4034"/>
                        <a:pt x="5507" y="4012"/>
                        <a:pt x="5728" y="3981"/>
                      </a:cubicBezTo>
                      <a:lnTo>
                        <a:pt x="5728" y="3981"/>
                      </a:lnTo>
                      <a:cubicBezTo>
                        <a:pt x="5705" y="4179"/>
                        <a:pt x="5686" y="4380"/>
                        <a:pt x="5672" y="4578"/>
                      </a:cubicBezTo>
                      <a:cubicBezTo>
                        <a:pt x="5803" y="4701"/>
                        <a:pt x="5931" y="4821"/>
                        <a:pt x="6057" y="4952"/>
                      </a:cubicBezTo>
                      <a:cubicBezTo>
                        <a:pt x="6802" y="5694"/>
                        <a:pt x="7440" y="6540"/>
                        <a:pt x="8077" y="7379"/>
                      </a:cubicBezTo>
                      <a:cubicBezTo>
                        <a:pt x="9315" y="9011"/>
                        <a:pt x="10557" y="10649"/>
                        <a:pt x="11700" y="12348"/>
                      </a:cubicBezTo>
                      <a:cubicBezTo>
                        <a:pt x="11846" y="12122"/>
                        <a:pt x="11991" y="11890"/>
                        <a:pt x="12144" y="11664"/>
                      </a:cubicBezTo>
                      <a:cubicBezTo>
                        <a:pt x="12303" y="11424"/>
                        <a:pt x="12465" y="11176"/>
                        <a:pt x="12565" y="10906"/>
                      </a:cubicBezTo>
                      <a:cubicBezTo>
                        <a:pt x="12861" y="10097"/>
                        <a:pt x="12582" y="9209"/>
                        <a:pt x="12448" y="8358"/>
                      </a:cubicBezTo>
                      <a:cubicBezTo>
                        <a:pt x="12314" y="7538"/>
                        <a:pt x="12317" y="6693"/>
                        <a:pt x="12088" y="5890"/>
                      </a:cubicBezTo>
                      <a:cubicBezTo>
                        <a:pt x="11848" y="5047"/>
                        <a:pt x="11360" y="4291"/>
                        <a:pt x="10824" y="3594"/>
                      </a:cubicBezTo>
                      <a:cubicBezTo>
                        <a:pt x="10194" y="2776"/>
                        <a:pt x="9480" y="1998"/>
                        <a:pt x="8601" y="1451"/>
                      </a:cubicBezTo>
                      <a:cubicBezTo>
                        <a:pt x="7220" y="589"/>
                        <a:pt x="5552" y="346"/>
                        <a:pt x="3942" y="126"/>
                      </a:cubicBezTo>
                      <a:cubicBezTo>
                        <a:pt x="3486" y="63"/>
                        <a:pt x="3026" y="1"/>
                        <a:pt x="2567" y="1"/>
                      </a:cubicBezTo>
                      <a:close/>
                    </a:path>
                  </a:pathLst>
                </a:custGeom>
                <a:solidFill>
                  <a:srgbClr val="573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7265;p57">
                  <a:extLst>
                    <a:ext uri="{FF2B5EF4-FFF2-40B4-BE49-F238E27FC236}">
                      <a16:creationId xmlns:a16="http://schemas.microsoft.com/office/drawing/2014/main" id="{4B216227-14EA-F567-E336-05CF13768C85}"/>
                    </a:ext>
                  </a:extLst>
                </p:cNvPr>
                <p:cNvSpPr/>
                <p:nvPr/>
              </p:nvSpPr>
              <p:spPr>
                <a:xfrm>
                  <a:off x="6464078" y="1521697"/>
                  <a:ext cx="769264" cy="691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59" h="14341" extrusionOk="0">
                      <a:moveTo>
                        <a:pt x="15032" y="1"/>
                      </a:moveTo>
                      <a:cubicBezTo>
                        <a:pt x="15024" y="1"/>
                        <a:pt x="15017" y="1"/>
                        <a:pt x="15010" y="1"/>
                      </a:cubicBezTo>
                      <a:cubicBezTo>
                        <a:pt x="13135" y="29"/>
                        <a:pt x="11311" y="6"/>
                        <a:pt x="9416" y="76"/>
                      </a:cubicBezTo>
                      <a:cubicBezTo>
                        <a:pt x="6191" y="196"/>
                        <a:pt x="2799" y="531"/>
                        <a:pt x="1" y="2035"/>
                      </a:cubicBezTo>
                      <a:cubicBezTo>
                        <a:pt x="2439" y="2704"/>
                        <a:pt x="4545" y="4121"/>
                        <a:pt x="6512" y="5611"/>
                      </a:cubicBezTo>
                      <a:cubicBezTo>
                        <a:pt x="7676" y="6490"/>
                        <a:pt x="8817" y="7408"/>
                        <a:pt x="9776" y="8473"/>
                      </a:cubicBezTo>
                      <a:cubicBezTo>
                        <a:pt x="11286" y="10156"/>
                        <a:pt x="12318" y="12195"/>
                        <a:pt x="12747" y="14340"/>
                      </a:cubicBezTo>
                      <a:cubicBezTo>
                        <a:pt x="14728" y="10052"/>
                        <a:pt x="15869" y="5505"/>
                        <a:pt x="15950" y="863"/>
                      </a:cubicBezTo>
                      <a:cubicBezTo>
                        <a:pt x="15958" y="387"/>
                        <a:pt x="15543" y="1"/>
                        <a:pt x="150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7266;p57">
                  <a:extLst>
                    <a:ext uri="{FF2B5EF4-FFF2-40B4-BE49-F238E27FC236}">
                      <a16:creationId xmlns:a16="http://schemas.microsoft.com/office/drawing/2014/main" id="{5B5B9B92-EFCE-7E24-52CF-47C358DBBB73}"/>
                    </a:ext>
                  </a:extLst>
                </p:cNvPr>
                <p:cNvSpPr/>
                <p:nvPr/>
              </p:nvSpPr>
              <p:spPr>
                <a:xfrm>
                  <a:off x="6464223" y="1563007"/>
                  <a:ext cx="768830" cy="649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50" h="13484" extrusionOk="0">
                      <a:moveTo>
                        <a:pt x="3081" y="0"/>
                      </a:moveTo>
                      <a:cubicBezTo>
                        <a:pt x="2004" y="279"/>
                        <a:pt x="969" y="661"/>
                        <a:pt x="1" y="1178"/>
                      </a:cubicBezTo>
                      <a:cubicBezTo>
                        <a:pt x="2439" y="1847"/>
                        <a:pt x="4545" y="3270"/>
                        <a:pt x="6512" y="4754"/>
                      </a:cubicBezTo>
                      <a:cubicBezTo>
                        <a:pt x="7673" y="5633"/>
                        <a:pt x="8814" y="6551"/>
                        <a:pt x="9776" y="7616"/>
                      </a:cubicBezTo>
                      <a:cubicBezTo>
                        <a:pt x="11288" y="9299"/>
                        <a:pt x="12323" y="11338"/>
                        <a:pt x="12747" y="13483"/>
                      </a:cubicBezTo>
                      <a:cubicBezTo>
                        <a:pt x="14728" y="9198"/>
                        <a:pt x="15869" y="4654"/>
                        <a:pt x="15950" y="9"/>
                      </a:cubicBezTo>
                      <a:lnTo>
                        <a:pt x="15950" y="9"/>
                      </a:lnTo>
                      <a:cubicBezTo>
                        <a:pt x="15300" y="1842"/>
                        <a:pt x="14541" y="3647"/>
                        <a:pt x="13671" y="5398"/>
                      </a:cubicBezTo>
                      <a:cubicBezTo>
                        <a:pt x="13514" y="5717"/>
                        <a:pt x="13330" y="6060"/>
                        <a:pt x="12987" y="6216"/>
                      </a:cubicBezTo>
                      <a:cubicBezTo>
                        <a:pt x="12855" y="6278"/>
                        <a:pt x="12721" y="6305"/>
                        <a:pt x="12588" y="6305"/>
                      </a:cubicBezTo>
                      <a:cubicBezTo>
                        <a:pt x="11993" y="6305"/>
                        <a:pt x="11404" y="5757"/>
                        <a:pt x="10987" y="5279"/>
                      </a:cubicBezTo>
                      <a:cubicBezTo>
                        <a:pt x="8925" y="2913"/>
                        <a:pt x="6155" y="1085"/>
                        <a:pt x="30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7267;p57">
                  <a:extLst>
                    <a:ext uri="{FF2B5EF4-FFF2-40B4-BE49-F238E27FC236}">
                      <a16:creationId xmlns:a16="http://schemas.microsoft.com/office/drawing/2014/main" id="{0B21D994-A13C-20F5-1B83-EC78695487E8}"/>
                    </a:ext>
                  </a:extLst>
                </p:cNvPr>
                <p:cNvSpPr/>
                <p:nvPr/>
              </p:nvSpPr>
              <p:spPr>
                <a:xfrm>
                  <a:off x="6613653" y="1559488"/>
                  <a:ext cx="529986" cy="504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5" h="10457" extrusionOk="0">
                      <a:moveTo>
                        <a:pt x="257" y="1"/>
                      </a:moveTo>
                      <a:cubicBezTo>
                        <a:pt x="170" y="23"/>
                        <a:pt x="87" y="45"/>
                        <a:pt x="0" y="68"/>
                      </a:cubicBezTo>
                      <a:cubicBezTo>
                        <a:pt x="4759" y="2291"/>
                        <a:pt x="8657" y="5996"/>
                        <a:pt x="10917" y="10457"/>
                      </a:cubicBezTo>
                      <a:cubicBezTo>
                        <a:pt x="10942" y="10382"/>
                        <a:pt x="10970" y="10309"/>
                        <a:pt x="10995" y="10236"/>
                      </a:cubicBezTo>
                      <a:cubicBezTo>
                        <a:pt x="8738" y="5862"/>
                        <a:pt x="4913" y="2227"/>
                        <a:pt x="25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7268;p57">
                  <a:extLst>
                    <a:ext uri="{FF2B5EF4-FFF2-40B4-BE49-F238E27FC236}">
                      <a16:creationId xmlns:a16="http://schemas.microsoft.com/office/drawing/2014/main" id="{AED910D9-BCA0-8CDB-0151-DFF5EC74773D}"/>
                    </a:ext>
                  </a:extLst>
                </p:cNvPr>
                <p:cNvSpPr/>
                <p:nvPr/>
              </p:nvSpPr>
              <p:spPr>
                <a:xfrm>
                  <a:off x="6767325" y="1534374"/>
                  <a:ext cx="407408" cy="430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2" h="8933" extrusionOk="0">
                      <a:moveTo>
                        <a:pt x="260" y="0"/>
                      </a:moveTo>
                      <a:cubicBezTo>
                        <a:pt x="171" y="8"/>
                        <a:pt x="90" y="17"/>
                        <a:pt x="1" y="28"/>
                      </a:cubicBezTo>
                      <a:cubicBezTo>
                        <a:pt x="3449" y="2402"/>
                        <a:pt x="6325" y="5446"/>
                        <a:pt x="8390" y="8933"/>
                      </a:cubicBezTo>
                      <a:cubicBezTo>
                        <a:pt x="8409" y="8860"/>
                        <a:pt x="8429" y="8782"/>
                        <a:pt x="8451" y="8710"/>
                      </a:cubicBezTo>
                      <a:cubicBezTo>
                        <a:pt x="6412" y="5315"/>
                        <a:pt x="3611" y="2338"/>
                        <a:pt x="26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7269;p57">
                  <a:extLst>
                    <a:ext uri="{FF2B5EF4-FFF2-40B4-BE49-F238E27FC236}">
                      <a16:creationId xmlns:a16="http://schemas.microsoft.com/office/drawing/2014/main" id="{61629B55-8856-CAA1-C6C7-FD32A60BDF81}"/>
                    </a:ext>
                  </a:extLst>
                </p:cNvPr>
                <p:cNvSpPr/>
                <p:nvPr/>
              </p:nvSpPr>
              <p:spPr>
                <a:xfrm>
                  <a:off x="6868601" y="1526710"/>
                  <a:ext cx="335297" cy="316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56" h="6568" extrusionOk="0">
                      <a:moveTo>
                        <a:pt x="274" y="0"/>
                      </a:moveTo>
                      <a:cubicBezTo>
                        <a:pt x="185" y="6"/>
                        <a:pt x="90" y="11"/>
                        <a:pt x="1" y="14"/>
                      </a:cubicBezTo>
                      <a:cubicBezTo>
                        <a:pt x="2656" y="1838"/>
                        <a:pt x="5008" y="4068"/>
                        <a:pt x="6911" y="6567"/>
                      </a:cubicBezTo>
                      <a:cubicBezTo>
                        <a:pt x="6925" y="6495"/>
                        <a:pt x="6944" y="6422"/>
                        <a:pt x="6955" y="6347"/>
                      </a:cubicBezTo>
                      <a:cubicBezTo>
                        <a:pt x="5097" y="3942"/>
                        <a:pt x="2832" y="1783"/>
                        <a:pt x="2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7270;p57">
                  <a:extLst>
                    <a:ext uri="{FF2B5EF4-FFF2-40B4-BE49-F238E27FC236}">
                      <a16:creationId xmlns:a16="http://schemas.microsoft.com/office/drawing/2014/main" id="{9027D03E-408A-3598-CA46-6E8A73ED490B}"/>
                    </a:ext>
                  </a:extLst>
                </p:cNvPr>
                <p:cNvSpPr/>
                <p:nvPr/>
              </p:nvSpPr>
              <p:spPr>
                <a:xfrm>
                  <a:off x="6982891" y="1523336"/>
                  <a:ext cx="236337" cy="22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3" h="4735" extrusionOk="0">
                      <a:moveTo>
                        <a:pt x="244" y="0"/>
                      </a:moveTo>
                      <a:cubicBezTo>
                        <a:pt x="163" y="0"/>
                        <a:pt x="82" y="6"/>
                        <a:pt x="1" y="6"/>
                      </a:cubicBezTo>
                      <a:cubicBezTo>
                        <a:pt x="1678" y="1521"/>
                        <a:pt x="3310" y="3105"/>
                        <a:pt x="4875" y="4735"/>
                      </a:cubicBezTo>
                      <a:cubicBezTo>
                        <a:pt x="4886" y="4665"/>
                        <a:pt x="4894" y="4595"/>
                        <a:pt x="4903" y="4525"/>
                      </a:cubicBezTo>
                      <a:cubicBezTo>
                        <a:pt x="3404" y="2969"/>
                        <a:pt x="1845" y="1457"/>
                        <a:pt x="24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7271;p57">
                  <a:extLst>
                    <a:ext uri="{FF2B5EF4-FFF2-40B4-BE49-F238E27FC236}">
                      <a16:creationId xmlns:a16="http://schemas.microsoft.com/office/drawing/2014/main" id="{FA7B985B-82C5-F6C5-8FC1-24CB57CCD91E}"/>
                    </a:ext>
                  </a:extLst>
                </p:cNvPr>
                <p:cNvSpPr/>
                <p:nvPr/>
              </p:nvSpPr>
              <p:spPr>
                <a:xfrm>
                  <a:off x="7089131" y="1522516"/>
                  <a:ext cx="140703" cy="127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" h="2646" extrusionOk="0">
                      <a:moveTo>
                        <a:pt x="1" y="1"/>
                      </a:moveTo>
                      <a:cubicBezTo>
                        <a:pt x="1011" y="840"/>
                        <a:pt x="1979" y="1725"/>
                        <a:pt x="2902" y="2645"/>
                      </a:cubicBezTo>
                      <a:cubicBezTo>
                        <a:pt x="2908" y="2570"/>
                        <a:pt x="2916" y="2497"/>
                        <a:pt x="2919" y="2425"/>
                      </a:cubicBezTo>
                      <a:cubicBezTo>
                        <a:pt x="2068" y="1580"/>
                        <a:pt x="1184" y="771"/>
                        <a:pt x="26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7272;p57">
                  <a:extLst>
                    <a:ext uri="{FF2B5EF4-FFF2-40B4-BE49-F238E27FC236}">
                      <a16:creationId xmlns:a16="http://schemas.microsoft.com/office/drawing/2014/main" id="{252FAC67-CCB4-8530-746D-43371A1F1E2B}"/>
                    </a:ext>
                  </a:extLst>
                </p:cNvPr>
                <p:cNvSpPr/>
                <p:nvPr/>
              </p:nvSpPr>
              <p:spPr>
                <a:xfrm>
                  <a:off x="6554748" y="1576456"/>
                  <a:ext cx="550424" cy="58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9" h="12192" extrusionOk="0">
                      <a:moveTo>
                        <a:pt x="237" y="0"/>
                      </a:moveTo>
                      <a:cubicBezTo>
                        <a:pt x="162" y="25"/>
                        <a:pt x="81" y="53"/>
                        <a:pt x="0" y="81"/>
                      </a:cubicBezTo>
                      <a:cubicBezTo>
                        <a:pt x="5186" y="2673"/>
                        <a:pt x="9360" y="7081"/>
                        <a:pt x="11321" y="12192"/>
                      </a:cubicBezTo>
                      <a:cubicBezTo>
                        <a:pt x="11355" y="12116"/>
                        <a:pt x="11385" y="12044"/>
                        <a:pt x="11419" y="11966"/>
                      </a:cubicBezTo>
                      <a:cubicBezTo>
                        <a:pt x="10253" y="8994"/>
                        <a:pt x="8353" y="6241"/>
                        <a:pt x="5834" y="3900"/>
                      </a:cubicBezTo>
                      <a:cubicBezTo>
                        <a:pt x="4154" y="2338"/>
                        <a:pt x="2263" y="1027"/>
                        <a:pt x="23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7273;p57">
                  <a:extLst>
                    <a:ext uri="{FF2B5EF4-FFF2-40B4-BE49-F238E27FC236}">
                      <a16:creationId xmlns:a16="http://schemas.microsoft.com/office/drawing/2014/main" id="{935504E2-3555-5C7B-A076-7AF6213991D3}"/>
                    </a:ext>
                  </a:extLst>
                </p:cNvPr>
                <p:cNvSpPr/>
                <p:nvPr/>
              </p:nvSpPr>
              <p:spPr>
                <a:xfrm>
                  <a:off x="6268179" y="1799541"/>
                  <a:ext cx="138389" cy="137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1" h="2855" extrusionOk="0">
                      <a:moveTo>
                        <a:pt x="1688" y="0"/>
                      </a:moveTo>
                      <a:cubicBezTo>
                        <a:pt x="1336" y="394"/>
                        <a:pt x="993" y="796"/>
                        <a:pt x="658" y="1203"/>
                      </a:cubicBezTo>
                      <a:cubicBezTo>
                        <a:pt x="466" y="1437"/>
                        <a:pt x="251" y="1454"/>
                        <a:pt x="0" y="1574"/>
                      </a:cubicBezTo>
                      <a:cubicBezTo>
                        <a:pt x="81" y="2296"/>
                        <a:pt x="686" y="2854"/>
                        <a:pt x="1428" y="2854"/>
                      </a:cubicBezTo>
                      <a:cubicBezTo>
                        <a:pt x="2224" y="2854"/>
                        <a:pt x="2871" y="2207"/>
                        <a:pt x="2871" y="1418"/>
                      </a:cubicBezTo>
                      <a:cubicBezTo>
                        <a:pt x="2871" y="709"/>
                        <a:pt x="2360" y="123"/>
                        <a:pt x="1688" y="0"/>
                      </a:cubicBezTo>
                      <a:close/>
                    </a:path>
                  </a:pathLst>
                </a:custGeom>
                <a:solidFill>
                  <a:srgbClr val="FDA1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7274;p57">
                  <a:extLst>
                    <a:ext uri="{FF2B5EF4-FFF2-40B4-BE49-F238E27FC236}">
                      <a16:creationId xmlns:a16="http://schemas.microsoft.com/office/drawing/2014/main" id="{C8682954-F421-E839-1DAD-300E8DB87797}"/>
                    </a:ext>
                  </a:extLst>
                </p:cNvPr>
                <p:cNvSpPr/>
                <p:nvPr/>
              </p:nvSpPr>
              <p:spPr>
                <a:xfrm>
                  <a:off x="5407653" y="3161286"/>
                  <a:ext cx="563632" cy="1237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3" h="25664" extrusionOk="0">
                      <a:moveTo>
                        <a:pt x="6017" y="1"/>
                      </a:moveTo>
                      <a:cubicBezTo>
                        <a:pt x="5496" y="1"/>
                        <a:pt x="4981" y="37"/>
                        <a:pt x="4478" y="123"/>
                      </a:cubicBezTo>
                      <a:cubicBezTo>
                        <a:pt x="3713" y="256"/>
                        <a:pt x="2938" y="524"/>
                        <a:pt x="2162" y="558"/>
                      </a:cubicBezTo>
                      <a:cubicBezTo>
                        <a:pt x="1975" y="789"/>
                        <a:pt x="1995" y="1121"/>
                        <a:pt x="2048" y="1414"/>
                      </a:cubicBezTo>
                      <a:cubicBezTo>
                        <a:pt x="2296" y="2873"/>
                        <a:pt x="2849" y="4433"/>
                        <a:pt x="3819" y="5560"/>
                      </a:cubicBezTo>
                      <a:cubicBezTo>
                        <a:pt x="3069" y="6578"/>
                        <a:pt x="2592" y="7610"/>
                        <a:pt x="2148" y="8796"/>
                      </a:cubicBezTo>
                      <a:cubicBezTo>
                        <a:pt x="1180" y="11404"/>
                        <a:pt x="360" y="14099"/>
                        <a:pt x="182" y="16875"/>
                      </a:cubicBezTo>
                      <a:cubicBezTo>
                        <a:pt x="0" y="19651"/>
                        <a:pt x="497" y="22536"/>
                        <a:pt x="1989" y="24882"/>
                      </a:cubicBezTo>
                      <a:cubicBezTo>
                        <a:pt x="2863" y="25312"/>
                        <a:pt x="3833" y="25457"/>
                        <a:pt x="4801" y="25557"/>
                      </a:cubicBezTo>
                      <a:cubicBezTo>
                        <a:pt x="5369" y="25618"/>
                        <a:pt x="5940" y="25663"/>
                        <a:pt x="6508" y="25663"/>
                      </a:cubicBezTo>
                      <a:cubicBezTo>
                        <a:pt x="6930" y="25663"/>
                        <a:pt x="7350" y="25638"/>
                        <a:pt x="7767" y="25577"/>
                      </a:cubicBezTo>
                      <a:cubicBezTo>
                        <a:pt x="8746" y="25429"/>
                        <a:pt x="9717" y="25060"/>
                        <a:pt x="10448" y="24391"/>
                      </a:cubicBezTo>
                      <a:cubicBezTo>
                        <a:pt x="10448" y="24391"/>
                        <a:pt x="11692" y="20466"/>
                        <a:pt x="11692" y="18315"/>
                      </a:cubicBezTo>
                      <a:cubicBezTo>
                        <a:pt x="11692" y="11410"/>
                        <a:pt x="8568" y="5649"/>
                        <a:pt x="8568" y="5649"/>
                      </a:cubicBezTo>
                      <a:cubicBezTo>
                        <a:pt x="9215" y="4980"/>
                        <a:pt x="9731" y="4171"/>
                        <a:pt x="10124" y="3328"/>
                      </a:cubicBezTo>
                      <a:cubicBezTo>
                        <a:pt x="10518" y="2488"/>
                        <a:pt x="10682" y="1504"/>
                        <a:pt x="10417" y="611"/>
                      </a:cubicBezTo>
                      <a:cubicBezTo>
                        <a:pt x="9004" y="293"/>
                        <a:pt x="7488" y="1"/>
                        <a:pt x="60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7275;p57">
                  <a:extLst>
                    <a:ext uri="{FF2B5EF4-FFF2-40B4-BE49-F238E27FC236}">
                      <a16:creationId xmlns:a16="http://schemas.microsoft.com/office/drawing/2014/main" id="{D69A4956-C4C7-63BB-54BE-8C3CA568116C}"/>
                    </a:ext>
                  </a:extLst>
                </p:cNvPr>
                <p:cNvSpPr/>
                <p:nvPr/>
              </p:nvSpPr>
              <p:spPr>
                <a:xfrm>
                  <a:off x="5477692" y="3569376"/>
                  <a:ext cx="469251" cy="794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5" h="16483" extrusionOk="0">
                      <a:moveTo>
                        <a:pt x="7781" y="5689"/>
                      </a:moveTo>
                      <a:lnTo>
                        <a:pt x="7781" y="5689"/>
                      </a:lnTo>
                      <a:cubicBezTo>
                        <a:pt x="7781" y="5689"/>
                        <a:pt x="7779" y="5689"/>
                        <a:pt x="7779" y="5691"/>
                      </a:cubicBezTo>
                      <a:lnTo>
                        <a:pt x="7779" y="5691"/>
                      </a:lnTo>
                      <a:cubicBezTo>
                        <a:pt x="7780" y="5691"/>
                        <a:pt x="7781" y="5690"/>
                        <a:pt x="7781" y="5689"/>
                      </a:cubicBezTo>
                      <a:close/>
                      <a:moveTo>
                        <a:pt x="9734" y="6548"/>
                      </a:moveTo>
                      <a:cubicBezTo>
                        <a:pt x="9728" y="6551"/>
                        <a:pt x="9723" y="6553"/>
                        <a:pt x="9717" y="6557"/>
                      </a:cubicBezTo>
                      <a:lnTo>
                        <a:pt x="9717" y="6557"/>
                      </a:lnTo>
                      <a:cubicBezTo>
                        <a:pt x="9723" y="6554"/>
                        <a:pt x="9729" y="6551"/>
                        <a:pt x="9734" y="6548"/>
                      </a:cubicBezTo>
                      <a:close/>
                      <a:moveTo>
                        <a:pt x="9726" y="6560"/>
                      </a:moveTo>
                      <a:lnTo>
                        <a:pt x="9726" y="6560"/>
                      </a:lnTo>
                      <a:cubicBezTo>
                        <a:pt x="9715" y="6566"/>
                        <a:pt x="9704" y="6572"/>
                        <a:pt x="9693" y="6578"/>
                      </a:cubicBezTo>
                      <a:lnTo>
                        <a:pt x="9693" y="6578"/>
                      </a:lnTo>
                      <a:cubicBezTo>
                        <a:pt x="9693" y="6579"/>
                        <a:pt x="9693" y="6579"/>
                        <a:pt x="9692" y="6579"/>
                      </a:cubicBezTo>
                      <a:cubicBezTo>
                        <a:pt x="9704" y="6571"/>
                        <a:pt x="9718" y="6568"/>
                        <a:pt x="9726" y="6560"/>
                      </a:cubicBezTo>
                      <a:close/>
                      <a:moveTo>
                        <a:pt x="5494" y="1"/>
                      </a:moveTo>
                      <a:lnTo>
                        <a:pt x="5494" y="9"/>
                      </a:lnTo>
                      <a:cubicBezTo>
                        <a:pt x="5491" y="9"/>
                        <a:pt x="5491" y="4"/>
                        <a:pt x="5485" y="4"/>
                      </a:cubicBezTo>
                      <a:cubicBezTo>
                        <a:pt x="5374" y="682"/>
                        <a:pt x="5159" y="1340"/>
                        <a:pt x="4844" y="1951"/>
                      </a:cubicBezTo>
                      <a:cubicBezTo>
                        <a:pt x="4713" y="2205"/>
                        <a:pt x="4562" y="2453"/>
                        <a:pt x="4350" y="2646"/>
                      </a:cubicBezTo>
                      <a:cubicBezTo>
                        <a:pt x="4319" y="2673"/>
                        <a:pt x="4280" y="2701"/>
                        <a:pt x="4238" y="2710"/>
                      </a:cubicBezTo>
                      <a:cubicBezTo>
                        <a:pt x="4227" y="2712"/>
                        <a:pt x="4217" y="2713"/>
                        <a:pt x="4206" y="2713"/>
                      </a:cubicBezTo>
                      <a:cubicBezTo>
                        <a:pt x="4094" y="2713"/>
                        <a:pt x="4010" y="2585"/>
                        <a:pt x="3959" y="2473"/>
                      </a:cubicBezTo>
                      <a:cubicBezTo>
                        <a:pt x="3778" y="2079"/>
                        <a:pt x="3597" y="1677"/>
                        <a:pt x="3415" y="1284"/>
                      </a:cubicBezTo>
                      <a:cubicBezTo>
                        <a:pt x="3378" y="1200"/>
                        <a:pt x="3310" y="1101"/>
                        <a:pt x="3225" y="1101"/>
                      </a:cubicBezTo>
                      <a:cubicBezTo>
                        <a:pt x="3215" y="1101"/>
                        <a:pt x="3204" y="1102"/>
                        <a:pt x="3192" y="1106"/>
                      </a:cubicBezTo>
                      <a:lnTo>
                        <a:pt x="3184" y="1106"/>
                      </a:lnTo>
                      <a:cubicBezTo>
                        <a:pt x="3181" y="1114"/>
                        <a:pt x="3181" y="1117"/>
                        <a:pt x="3178" y="1125"/>
                      </a:cubicBezTo>
                      <a:cubicBezTo>
                        <a:pt x="3178" y="1128"/>
                        <a:pt x="3181" y="1131"/>
                        <a:pt x="3181" y="1133"/>
                      </a:cubicBezTo>
                      <a:cubicBezTo>
                        <a:pt x="3114" y="1348"/>
                        <a:pt x="3189" y="1577"/>
                        <a:pt x="3265" y="1786"/>
                      </a:cubicBezTo>
                      <a:cubicBezTo>
                        <a:pt x="3477" y="2367"/>
                        <a:pt x="3733" y="2925"/>
                        <a:pt x="4029" y="3460"/>
                      </a:cubicBezTo>
                      <a:cubicBezTo>
                        <a:pt x="4252" y="3865"/>
                        <a:pt x="4492" y="4258"/>
                        <a:pt x="4618" y="4702"/>
                      </a:cubicBezTo>
                      <a:cubicBezTo>
                        <a:pt x="4685" y="4936"/>
                        <a:pt x="4713" y="5176"/>
                        <a:pt x="4729" y="5416"/>
                      </a:cubicBezTo>
                      <a:cubicBezTo>
                        <a:pt x="4743" y="5645"/>
                        <a:pt x="4774" y="5898"/>
                        <a:pt x="4741" y="6124"/>
                      </a:cubicBezTo>
                      <a:cubicBezTo>
                        <a:pt x="4715" y="6289"/>
                        <a:pt x="4660" y="6442"/>
                        <a:pt x="4640" y="6607"/>
                      </a:cubicBezTo>
                      <a:cubicBezTo>
                        <a:pt x="4615" y="6788"/>
                        <a:pt x="4607" y="6973"/>
                        <a:pt x="4618" y="7157"/>
                      </a:cubicBezTo>
                      <a:cubicBezTo>
                        <a:pt x="4584" y="7185"/>
                        <a:pt x="4551" y="7212"/>
                        <a:pt x="4517" y="7238"/>
                      </a:cubicBezTo>
                      <a:cubicBezTo>
                        <a:pt x="3948" y="6839"/>
                        <a:pt x="3418" y="6387"/>
                        <a:pt x="2944" y="5882"/>
                      </a:cubicBezTo>
                      <a:cubicBezTo>
                        <a:pt x="2818" y="5745"/>
                        <a:pt x="2676" y="5597"/>
                        <a:pt x="2492" y="5578"/>
                      </a:cubicBezTo>
                      <a:lnTo>
                        <a:pt x="2486" y="5578"/>
                      </a:lnTo>
                      <a:cubicBezTo>
                        <a:pt x="2445" y="5703"/>
                        <a:pt x="2523" y="5834"/>
                        <a:pt x="2598" y="5940"/>
                      </a:cubicBezTo>
                      <a:cubicBezTo>
                        <a:pt x="2955" y="6426"/>
                        <a:pt x="3418" y="6833"/>
                        <a:pt x="3943" y="7129"/>
                      </a:cubicBezTo>
                      <a:cubicBezTo>
                        <a:pt x="4043" y="7185"/>
                        <a:pt x="4197" y="7291"/>
                        <a:pt x="4347" y="7374"/>
                      </a:cubicBezTo>
                      <a:cubicBezTo>
                        <a:pt x="4118" y="7556"/>
                        <a:pt x="3890" y="7737"/>
                        <a:pt x="3658" y="7921"/>
                      </a:cubicBezTo>
                      <a:cubicBezTo>
                        <a:pt x="3580" y="7988"/>
                        <a:pt x="3496" y="8049"/>
                        <a:pt x="3415" y="8116"/>
                      </a:cubicBezTo>
                      <a:cubicBezTo>
                        <a:pt x="3304" y="8206"/>
                        <a:pt x="3192" y="8298"/>
                        <a:pt x="3109" y="8409"/>
                      </a:cubicBezTo>
                      <a:cubicBezTo>
                        <a:pt x="3086" y="8437"/>
                        <a:pt x="3067" y="8468"/>
                        <a:pt x="3050" y="8499"/>
                      </a:cubicBezTo>
                      <a:cubicBezTo>
                        <a:pt x="2899" y="8783"/>
                        <a:pt x="2969" y="9123"/>
                        <a:pt x="2916" y="9441"/>
                      </a:cubicBezTo>
                      <a:cubicBezTo>
                        <a:pt x="2885" y="9628"/>
                        <a:pt x="2804" y="9815"/>
                        <a:pt x="2690" y="9969"/>
                      </a:cubicBezTo>
                      <a:cubicBezTo>
                        <a:pt x="2673" y="9991"/>
                        <a:pt x="2651" y="10016"/>
                        <a:pt x="2631" y="10041"/>
                      </a:cubicBezTo>
                      <a:cubicBezTo>
                        <a:pt x="2606" y="10072"/>
                        <a:pt x="2578" y="10100"/>
                        <a:pt x="2548" y="10128"/>
                      </a:cubicBezTo>
                      <a:cubicBezTo>
                        <a:pt x="2450" y="10223"/>
                        <a:pt x="2344" y="10309"/>
                        <a:pt x="2249" y="10404"/>
                      </a:cubicBezTo>
                      <a:cubicBezTo>
                        <a:pt x="2124" y="10532"/>
                        <a:pt x="2021" y="10683"/>
                        <a:pt x="1928" y="10839"/>
                      </a:cubicBezTo>
                      <a:lnTo>
                        <a:pt x="1920" y="10861"/>
                      </a:lnTo>
                      <a:cubicBezTo>
                        <a:pt x="1887" y="10917"/>
                        <a:pt x="1859" y="10973"/>
                        <a:pt x="1831" y="11029"/>
                      </a:cubicBezTo>
                      <a:cubicBezTo>
                        <a:pt x="1421" y="11869"/>
                        <a:pt x="1287" y="12856"/>
                        <a:pt x="1460" y="13777"/>
                      </a:cubicBezTo>
                      <a:cubicBezTo>
                        <a:pt x="980" y="14357"/>
                        <a:pt x="497" y="14937"/>
                        <a:pt x="1" y="15509"/>
                      </a:cubicBezTo>
                      <a:cubicBezTo>
                        <a:pt x="157" y="15822"/>
                        <a:pt x="333" y="16129"/>
                        <a:pt x="520" y="16427"/>
                      </a:cubicBezTo>
                      <a:cubicBezTo>
                        <a:pt x="559" y="16447"/>
                        <a:pt x="601" y="16463"/>
                        <a:pt x="642" y="16483"/>
                      </a:cubicBezTo>
                      <a:cubicBezTo>
                        <a:pt x="891" y="15972"/>
                        <a:pt x="1223" y="15506"/>
                        <a:pt x="1619" y="15105"/>
                      </a:cubicBezTo>
                      <a:cubicBezTo>
                        <a:pt x="1839" y="14882"/>
                        <a:pt x="2101" y="14672"/>
                        <a:pt x="2411" y="14658"/>
                      </a:cubicBezTo>
                      <a:cubicBezTo>
                        <a:pt x="2420" y="14658"/>
                        <a:pt x="2428" y="14658"/>
                        <a:pt x="2437" y="14658"/>
                      </a:cubicBezTo>
                      <a:cubicBezTo>
                        <a:pt x="2904" y="14658"/>
                        <a:pt x="3262" y="15096"/>
                        <a:pt x="3711" y="15247"/>
                      </a:cubicBezTo>
                      <a:cubicBezTo>
                        <a:pt x="3826" y="15285"/>
                        <a:pt x="3944" y="15306"/>
                        <a:pt x="4062" y="15306"/>
                      </a:cubicBezTo>
                      <a:cubicBezTo>
                        <a:pt x="4075" y="15306"/>
                        <a:pt x="4088" y="15306"/>
                        <a:pt x="4102" y="15306"/>
                      </a:cubicBezTo>
                      <a:cubicBezTo>
                        <a:pt x="4495" y="15306"/>
                        <a:pt x="4897" y="15138"/>
                        <a:pt x="5262" y="14971"/>
                      </a:cubicBezTo>
                      <a:cubicBezTo>
                        <a:pt x="5887" y="14692"/>
                        <a:pt x="6515" y="14424"/>
                        <a:pt x="7143" y="14153"/>
                      </a:cubicBezTo>
                      <a:cubicBezTo>
                        <a:pt x="7170" y="14142"/>
                        <a:pt x="7198" y="14128"/>
                        <a:pt x="7226" y="14117"/>
                      </a:cubicBezTo>
                      <a:lnTo>
                        <a:pt x="7561" y="13972"/>
                      </a:lnTo>
                      <a:cubicBezTo>
                        <a:pt x="7667" y="13925"/>
                        <a:pt x="7770" y="13880"/>
                        <a:pt x="7871" y="13833"/>
                      </a:cubicBezTo>
                      <a:cubicBezTo>
                        <a:pt x="7890" y="13824"/>
                        <a:pt x="7904" y="13819"/>
                        <a:pt x="7921" y="13810"/>
                      </a:cubicBezTo>
                      <a:lnTo>
                        <a:pt x="7921" y="13810"/>
                      </a:lnTo>
                      <a:cubicBezTo>
                        <a:pt x="6986" y="13841"/>
                        <a:pt x="6124" y="14310"/>
                        <a:pt x="5268" y="14678"/>
                      </a:cubicBezTo>
                      <a:cubicBezTo>
                        <a:pt x="5075" y="14762"/>
                        <a:pt x="4880" y="14842"/>
                        <a:pt x="4674" y="14870"/>
                      </a:cubicBezTo>
                      <a:cubicBezTo>
                        <a:pt x="4609" y="14880"/>
                        <a:pt x="4543" y="14885"/>
                        <a:pt x="4477" y="14885"/>
                      </a:cubicBezTo>
                      <a:cubicBezTo>
                        <a:pt x="4186" y="14885"/>
                        <a:pt x="3892" y="14791"/>
                        <a:pt x="3658" y="14614"/>
                      </a:cubicBezTo>
                      <a:cubicBezTo>
                        <a:pt x="3477" y="14474"/>
                        <a:pt x="3335" y="14296"/>
                        <a:pt x="3170" y="14139"/>
                      </a:cubicBezTo>
                      <a:cubicBezTo>
                        <a:pt x="2871" y="13849"/>
                        <a:pt x="2504" y="13531"/>
                        <a:pt x="2087" y="13531"/>
                      </a:cubicBezTo>
                      <a:cubicBezTo>
                        <a:pt x="2084" y="13531"/>
                        <a:pt x="2080" y="13531"/>
                        <a:pt x="2076" y="13531"/>
                      </a:cubicBezTo>
                      <a:cubicBezTo>
                        <a:pt x="2037" y="13531"/>
                        <a:pt x="2021" y="13478"/>
                        <a:pt x="2021" y="13442"/>
                      </a:cubicBezTo>
                      <a:cubicBezTo>
                        <a:pt x="1981" y="12566"/>
                        <a:pt x="2277" y="11721"/>
                        <a:pt x="2804" y="11018"/>
                      </a:cubicBezTo>
                      <a:cubicBezTo>
                        <a:pt x="2813" y="11018"/>
                        <a:pt x="2816" y="11018"/>
                        <a:pt x="2821" y="11015"/>
                      </a:cubicBezTo>
                      <a:lnTo>
                        <a:pt x="2821" y="11015"/>
                      </a:lnTo>
                      <a:cubicBezTo>
                        <a:pt x="2818" y="11018"/>
                        <a:pt x="2813" y="11018"/>
                        <a:pt x="2807" y="11020"/>
                      </a:cubicBezTo>
                      <a:cubicBezTo>
                        <a:pt x="2855" y="11014"/>
                        <a:pt x="2902" y="11010"/>
                        <a:pt x="2949" y="11010"/>
                      </a:cubicBezTo>
                      <a:cubicBezTo>
                        <a:pt x="3322" y="11010"/>
                        <a:pt x="3683" y="11206"/>
                        <a:pt x="4054" y="11280"/>
                      </a:cubicBezTo>
                      <a:cubicBezTo>
                        <a:pt x="4159" y="11300"/>
                        <a:pt x="4264" y="11309"/>
                        <a:pt x="4369" y="11309"/>
                      </a:cubicBezTo>
                      <a:cubicBezTo>
                        <a:pt x="4956" y="11309"/>
                        <a:pt x="5539" y="11012"/>
                        <a:pt x="5929" y="10563"/>
                      </a:cubicBezTo>
                      <a:cubicBezTo>
                        <a:pt x="5954" y="10535"/>
                        <a:pt x="5982" y="10504"/>
                        <a:pt x="5996" y="10471"/>
                      </a:cubicBezTo>
                      <a:cubicBezTo>
                        <a:pt x="6119" y="10373"/>
                        <a:pt x="6247" y="10290"/>
                        <a:pt x="6387" y="10220"/>
                      </a:cubicBezTo>
                      <a:cubicBezTo>
                        <a:pt x="6403" y="10228"/>
                        <a:pt x="6417" y="10237"/>
                        <a:pt x="6445" y="10248"/>
                      </a:cubicBezTo>
                      <a:cubicBezTo>
                        <a:pt x="6460" y="10251"/>
                        <a:pt x="6474" y="10253"/>
                        <a:pt x="6488" y="10253"/>
                      </a:cubicBezTo>
                      <a:cubicBezTo>
                        <a:pt x="6552" y="10253"/>
                        <a:pt x="6614" y="10221"/>
                        <a:pt x="6671" y="10192"/>
                      </a:cubicBezTo>
                      <a:cubicBezTo>
                        <a:pt x="6797" y="10117"/>
                        <a:pt x="6908" y="10019"/>
                        <a:pt x="7017" y="9919"/>
                      </a:cubicBezTo>
                      <a:cubicBezTo>
                        <a:pt x="7899" y="9093"/>
                        <a:pt x="8429" y="7963"/>
                        <a:pt x="9204" y="7034"/>
                      </a:cubicBezTo>
                      <a:cubicBezTo>
                        <a:pt x="9349" y="6862"/>
                        <a:pt x="9504" y="6691"/>
                        <a:pt x="9693" y="6578"/>
                      </a:cubicBezTo>
                      <a:lnTo>
                        <a:pt x="9693" y="6578"/>
                      </a:lnTo>
                      <a:cubicBezTo>
                        <a:pt x="9702" y="6568"/>
                        <a:pt x="9710" y="6561"/>
                        <a:pt x="9717" y="6557"/>
                      </a:cubicBezTo>
                      <a:lnTo>
                        <a:pt x="9717" y="6557"/>
                      </a:lnTo>
                      <a:cubicBezTo>
                        <a:pt x="8984" y="6916"/>
                        <a:pt x="8442" y="7566"/>
                        <a:pt x="7957" y="8217"/>
                      </a:cubicBezTo>
                      <a:cubicBezTo>
                        <a:pt x="7684" y="8588"/>
                        <a:pt x="7419" y="8967"/>
                        <a:pt x="7126" y="9319"/>
                      </a:cubicBezTo>
                      <a:cubicBezTo>
                        <a:pt x="6975" y="9497"/>
                        <a:pt x="6822" y="9667"/>
                        <a:pt x="6652" y="9826"/>
                      </a:cubicBezTo>
                      <a:cubicBezTo>
                        <a:pt x="6618" y="9857"/>
                        <a:pt x="6509" y="9938"/>
                        <a:pt x="6431" y="10013"/>
                      </a:cubicBezTo>
                      <a:cubicBezTo>
                        <a:pt x="6303" y="10036"/>
                        <a:pt x="6177" y="10086"/>
                        <a:pt x="6071" y="10167"/>
                      </a:cubicBezTo>
                      <a:cubicBezTo>
                        <a:pt x="6038" y="10195"/>
                        <a:pt x="6002" y="10225"/>
                        <a:pt x="5965" y="10262"/>
                      </a:cubicBezTo>
                      <a:cubicBezTo>
                        <a:pt x="5960" y="10256"/>
                        <a:pt x="5960" y="10256"/>
                        <a:pt x="5957" y="10256"/>
                      </a:cubicBezTo>
                      <a:cubicBezTo>
                        <a:pt x="5949" y="10253"/>
                        <a:pt x="5940" y="10251"/>
                        <a:pt x="5931" y="10251"/>
                      </a:cubicBezTo>
                      <a:cubicBezTo>
                        <a:pt x="5880" y="10251"/>
                        <a:pt x="5817" y="10301"/>
                        <a:pt x="5829" y="10348"/>
                      </a:cubicBezTo>
                      <a:cubicBezTo>
                        <a:pt x="5611" y="10571"/>
                        <a:pt x="5354" y="10755"/>
                        <a:pt x="5075" y="10889"/>
                      </a:cubicBezTo>
                      <a:cubicBezTo>
                        <a:pt x="4869" y="10988"/>
                        <a:pt x="4639" y="11058"/>
                        <a:pt x="4413" y="11058"/>
                      </a:cubicBezTo>
                      <a:cubicBezTo>
                        <a:pt x="4306" y="11058"/>
                        <a:pt x="4199" y="11042"/>
                        <a:pt x="4096" y="11007"/>
                      </a:cubicBezTo>
                      <a:cubicBezTo>
                        <a:pt x="3879" y="10934"/>
                        <a:pt x="3700" y="10772"/>
                        <a:pt x="3496" y="10683"/>
                      </a:cubicBezTo>
                      <a:cubicBezTo>
                        <a:pt x="3355" y="10619"/>
                        <a:pt x="3198" y="10588"/>
                        <a:pt x="3043" y="10588"/>
                      </a:cubicBezTo>
                      <a:cubicBezTo>
                        <a:pt x="2953" y="10588"/>
                        <a:pt x="2863" y="10598"/>
                        <a:pt x="2777" y="10619"/>
                      </a:cubicBezTo>
                      <a:cubicBezTo>
                        <a:pt x="2785" y="10379"/>
                        <a:pt x="2958" y="10181"/>
                        <a:pt x="3064" y="9963"/>
                      </a:cubicBezTo>
                      <a:cubicBezTo>
                        <a:pt x="3251" y="9573"/>
                        <a:pt x="3217" y="9098"/>
                        <a:pt x="3427" y="8719"/>
                      </a:cubicBezTo>
                      <a:cubicBezTo>
                        <a:pt x="3608" y="8387"/>
                        <a:pt x="3945" y="8172"/>
                        <a:pt x="4277" y="7991"/>
                      </a:cubicBezTo>
                      <a:cubicBezTo>
                        <a:pt x="4891" y="7648"/>
                        <a:pt x="5536" y="7355"/>
                        <a:pt x="6149" y="7006"/>
                      </a:cubicBezTo>
                      <a:cubicBezTo>
                        <a:pt x="6760" y="6657"/>
                        <a:pt x="7346" y="6239"/>
                        <a:pt x="7784" y="5689"/>
                      </a:cubicBezTo>
                      <a:lnTo>
                        <a:pt x="7784" y="5689"/>
                      </a:lnTo>
                      <a:cubicBezTo>
                        <a:pt x="7781" y="5689"/>
                        <a:pt x="7781" y="5692"/>
                        <a:pt x="7779" y="5692"/>
                      </a:cubicBezTo>
                      <a:cubicBezTo>
                        <a:pt x="7779" y="5692"/>
                        <a:pt x="7779" y="5691"/>
                        <a:pt x="7779" y="5691"/>
                      </a:cubicBezTo>
                      <a:lnTo>
                        <a:pt x="7779" y="5691"/>
                      </a:lnTo>
                      <a:cubicBezTo>
                        <a:pt x="6990" y="6282"/>
                        <a:pt x="6081" y="6747"/>
                        <a:pt x="5128" y="6992"/>
                      </a:cubicBezTo>
                      <a:lnTo>
                        <a:pt x="5128" y="6998"/>
                      </a:lnTo>
                      <a:cubicBezTo>
                        <a:pt x="5117" y="7000"/>
                        <a:pt x="5106" y="7003"/>
                        <a:pt x="5100" y="7003"/>
                      </a:cubicBezTo>
                      <a:cubicBezTo>
                        <a:pt x="5017" y="6741"/>
                        <a:pt x="4997" y="6468"/>
                        <a:pt x="5008" y="6194"/>
                      </a:cubicBezTo>
                      <a:cubicBezTo>
                        <a:pt x="5017" y="5996"/>
                        <a:pt x="5064" y="5801"/>
                        <a:pt x="5059" y="5603"/>
                      </a:cubicBezTo>
                      <a:cubicBezTo>
                        <a:pt x="5050" y="5346"/>
                        <a:pt x="5008" y="5050"/>
                        <a:pt x="4919" y="4813"/>
                      </a:cubicBezTo>
                      <a:cubicBezTo>
                        <a:pt x="4838" y="4604"/>
                        <a:pt x="4718" y="4409"/>
                        <a:pt x="4615" y="4211"/>
                      </a:cubicBezTo>
                      <a:cubicBezTo>
                        <a:pt x="4436" y="3887"/>
                        <a:pt x="4277" y="3519"/>
                        <a:pt x="4364" y="3162"/>
                      </a:cubicBezTo>
                      <a:cubicBezTo>
                        <a:pt x="4439" y="2841"/>
                        <a:pt x="4696" y="2598"/>
                        <a:pt x="4891" y="2333"/>
                      </a:cubicBezTo>
                      <a:cubicBezTo>
                        <a:pt x="5301" y="1770"/>
                        <a:pt x="5452" y="1058"/>
                        <a:pt x="5591" y="375"/>
                      </a:cubicBezTo>
                      <a:cubicBezTo>
                        <a:pt x="5619" y="238"/>
                        <a:pt x="5622" y="54"/>
                        <a:pt x="5494" y="1"/>
                      </a:cubicBezTo>
                      <a:close/>
                    </a:path>
                  </a:pathLst>
                </a:custGeom>
                <a:solidFill>
                  <a:srgbClr val="B283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7276;p57">
                  <a:extLst>
                    <a:ext uri="{FF2B5EF4-FFF2-40B4-BE49-F238E27FC236}">
                      <a16:creationId xmlns:a16="http://schemas.microsoft.com/office/drawing/2014/main" id="{DF191A91-F9E9-4E64-9270-10AD5AC7ACEB}"/>
                    </a:ext>
                  </a:extLst>
                </p:cNvPr>
                <p:cNvSpPr/>
                <p:nvPr/>
              </p:nvSpPr>
              <p:spPr>
                <a:xfrm>
                  <a:off x="5577473" y="3425248"/>
                  <a:ext cx="251906" cy="52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6" h="1080" extrusionOk="0">
                      <a:moveTo>
                        <a:pt x="5204" y="0"/>
                      </a:moveTo>
                      <a:cubicBezTo>
                        <a:pt x="4662" y="318"/>
                        <a:pt x="3720" y="530"/>
                        <a:pt x="2651" y="530"/>
                      </a:cubicBezTo>
                      <a:cubicBezTo>
                        <a:pt x="1691" y="530"/>
                        <a:pt x="832" y="363"/>
                        <a:pt x="280" y="101"/>
                      </a:cubicBezTo>
                      <a:cubicBezTo>
                        <a:pt x="182" y="235"/>
                        <a:pt x="90" y="366"/>
                        <a:pt x="1" y="494"/>
                      </a:cubicBezTo>
                      <a:cubicBezTo>
                        <a:pt x="522" y="843"/>
                        <a:pt x="1510" y="1080"/>
                        <a:pt x="2651" y="1080"/>
                      </a:cubicBezTo>
                      <a:cubicBezTo>
                        <a:pt x="3739" y="1080"/>
                        <a:pt x="4690" y="865"/>
                        <a:pt x="5226" y="541"/>
                      </a:cubicBezTo>
                      <a:cubicBezTo>
                        <a:pt x="5112" y="307"/>
                        <a:pt x="5042" y="179"/>
                        <a:pt x="5042" y="179"/>
                      </a:cubicBezTo>
                      <a:cubicBezTo>
                        <a:pt x="5098" y="123"/>
                        <a:pt x="5151" y="59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7277;p57">
                  <a:extLst>
                    <a:ext uri="{FF2B5EF4-FFF2-40B4-BE49-F238E27FC236}">
                      <a16:creationId xmlns:a16="http://schemas.microsoft.com/office/drawing/2014/main" id="{D66BB828-27BB-E20E-2500-8EF7927AF564}"/>
                    </a:ext>
                  </a:extLst>
                </p:cNvPr>
                <p:cNvSpPr/>
                <p:nvPr/>
              </p:nvSpPr>
              <p:spPr>
                <a:xfrm>
                  <a:off x="5566338" y="3456435"/>
                  <a:ext cx="276779" cy="43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2" h="899" extrusionOk="0">
                      <a:moveTo>
                        <a:pt x="129" y="0"/>
                      </a:moveTo>
                      <a:cubicBezTo>
                        <a:pt x="87" y="70"/>
                        <a:pt x="45" y="145"/>
                        <a:pt x="0" y="215"/>
                      </a:cubicBezTo>
                      <a:cubicBezTo>
                        <a:pt x="1018" y="667"/>
                        <a:pt x="2120" y="899"/>
                        <a:pt x="3225" y="899"/>
                      </a:cubicBezTo>
                      <a:cubicBezTo>
                        <a:pt x="4076" y="899"/>
                        <a:pt x="4927" y="762"/>
                        <a:pt x="5742" y="489"/>
                      </a:cubicBezTo>
                      <a:cubicBezTo>
                        <a:pt x="5705" y="411"/>
                        <a:pt x="5672" y="332"/>
                        <a:pt x="5636" y="263"/>
                      </a:cubicBezTo>
                      <a:cubicBezTo>
                        <a:pt x="4858" y="521"/>
                        <a:pt x="4042" y="650"/>
                        <a:pt x="3227" y="650"/>
                      </a:cubicBezTo>
                      <a:cubicBezTo>
                        <a:pt x="2166" y="650"/>
                        <a:pt x="1106" y="432"/>
                        <a:pt x="1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7278;p57">
                  <a:extLst>
                    <a:ext uri="{FF2B5EF4-FFF2-40B4-BE49-F238E27FC236}">
                      <a16:creationId xmlns:a16="http://schemas.microsoft.com/office/drawing/2014/main" id="{3ACE704F-EFB4-A804-EF6C-EF2F5DEB3D2B}"/>
                    </a:ext>
                  </a:extLst>
                </p:cNvPr>
                <p:cNvSpPr/>
                <p:nvPr/>
              </p:nvSpPr>
              <p:spPr>
                <a:xfrm>
                  <a:off x="5561759" y="3388372"/>
                  <a:ext cx="295481" cy="44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0" h="933" extrusionOk="0">
                      <a:moveTo>
                        <a:pt x="0" y="1"/>
                      </a:moveTo>
                      <a:cubicBezTo>
                        <a:pt x="81" y="135"/>
                        <a:pt x="162" y="260"/>
                        <a:pt x="249" y="386"/>
                      </a:cubicBezTo>
                      <a:cubicBezTo>
                        <a:pt x="1139" y="751"/>
                        <a:pt x="2104" y="933"/>
                        <a:pt x="3075" y="933"/>
                      </a:cubicBezTo>
                      <a:cubicBezTo>
                        <a:pt x="4015" y="933"/>
                        <a:pt x="4961" y="757"/>
                        <a:pt x="5831" y="414"/>
                      </a:cubicBezTo>
                      <a:cubicBezTo>
                        <a:pt x="5937" y="283"/>
                        <a:pt x="6035" y="151"/>
                        <a:pt x="6129" y="15"/>
                      </a:cubicBezTo>
                      <a:lnTo>
                        <a:pt x="6129" y="15"/>
                      </a:lnTo>
                      <a:cubicBezTo>
                        <a:pt x="5185" y="459"/>
                        <a:pt x="4130" y="683"/>
                        <a:pt x="3075" y="683"/>
                      </a:cubicBezTo>
                      <a:cubicBezTo>
                        <a:pt x="2012" y="683"/>
                        <a:pt x="950" y="45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7279;p57">
                  <a:extLst>
                    <a:ext uri="{FF2B5EF4-FFF2-40B4-BE49-F238E27FC236}">
                      <a16:creationId xmlns:a16="http://schemas.microsoft.com/office/drawing/2014/main" id="{7B45E889-EBB8-549D-D202-BCDBCDB69C5D}"/>
                    </a:ext>
                  </a:extLst>
                </p:cNvPr>
                <p:cNvSpPr/>
                <p:nvPr/>
              </p:nvSpPr>
              <p:spPr>
                <a:xfrm>
                  <a:off x="5504590" y="3218407"/>
                  <a:ext cx="411794" cy="783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3" h="1625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9" y="81"/>
                        <a:pt x="20" y="157"/>
                        <a:pt x="34" y="235"/>
                      </a:cubicBezTo>
                      <a:cubicBezTo>
                        <a:pt x="37" y="291"/>
                        <a:pt x="48" y="349"/>
                        <a:pt x="62" y="411"/>
                      </a:cubicBezTo>
                      <a:cubicBezTo>
                        <a:pt x="344" y="664"/>
                        <a:pt x="684" y="885"/>
                        <a:pt x="1066" y="1049"/>
                      </a:cubicBezTo>
                      <a:cubicBezTo>
                        <a:pt x="1792" y="1370"/>
                        <a:pt x="2567" y="1487"/>
                        <a:pt x="3164" y="1549"/>
                      </a:cubicBezTo>
                      <a:cubicBezTo>
                        <a:pt x="3613" y="1599"/>
                        <a:pt x="4043" y="1624"/>
                        <a:pt x="4448" y="1624"/>
                      </a:cubicBezTo>
                      <a:cubicBezTo>
                        <a:pt x="5223" y="1624"/>
                        <a:pt x="5921" y="1535"/>
                        <a:pt x="6562" y="1356"/>
                      </a:cubicBezTo>
                      <a:cubicBezTo>
                        <a:pt x="7307" y="1155"/>
                        <a:pt x="7979" y="823"/>
                        <a:pt x="8537" y="394"/>
                      </a:cubicBezTo>
                      <a:cubicBezTo>
                        <a:pt x="8543" y="291"/>
                        <a:pt x="8537" y="190"/>
                        <a:pt x="8529" y="84"/>
                      </a:cubicBezTo>
                      <a:cubicBezTo>
                        <a:pt x="7974" y="553"/>
                        <a:pt x="7276" y="910"/>
                        <a:pt x="6498" y="1119"/>
                      </a:cubicBezTo>
                      <a:cubicBezTo>
                        <a:pt x="5882" y="1288"/>
                        <a:pt x="5209" y="1371"/>
                        <a:pt x="4461" y="1371"/>
                      </a:cubicBezTo>
                      <a:cubicBezTo>
                        <a:pt x="4060" y="1371"/>
                        <a:pt x="3638" y="1347"/>
                        <a:pt x="3192" y="1301"/>
                      </a:cubicBezTo>
                      <a:cubicBezTo>
                        <a:pt x="2612" y="1242"/>
                        <a:pt x="1861" y="1133"/>
                        <a:pt x="1170" y="826"/>
                      </a:cubicBezTo>
                      <a:cubicBezTo>
                        <a:pt x="704" y="623"/>
                        <a:pt x="302" y="33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" name="Google Shape;7280;p57">
                  <a:extLst>
                    <a:ext uri="{FF2B5EF4-FFF2-40B4-BE49-F238E27FC236}">
                      <a16:creationId xmlns:a16="http://schemas.microsoft.com/office/drawing/2014/main" id="{B58AE2F5-6534-729A-169D-E4AFF015DD81}"/>
                    </a:ext>
                  </a:extLst>
                </p:cNvPr>
                <p:cNvSpPr/>
                <p:nvPr/>
              </p:nvSpPr>
              <p:spPr>
                <a:xfrm>
                  <a:off x="5487092" y="3925454"/>
                  <a:ext cx="186206" cy="16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" h="3340" extrusionOk="0">
                      <a:moveTo>
                        <a:pt x="1932" y="0"/>
                      </a:moveTo>
                      <a:cubicBezTo>
                        <a:pt x="1666" y="0"/>
                        <a:pt x="1401" y="139"/>
                        <a:pt x="1268" y="417"/>
                      </a:cubicBezTo>
                      <a:lnTo>
                        <a:pt x="1142" y="671"/>
                      </a:lnTo>
                      <a:lnTo>
                        <a:pt x="860" y="713"/>
                      </a:lnTo>
                      <a:cubicBezTo>
                        <a:pt x="246" y="799"/>
                        <a:pt x="1" y="1552"/>
                        <a:pt x="445" y="1985"/>
                      </a:cubicBezTo>
                      <a:lnTo>
                        <a:pt x="648" y="2183"/>
                      </a:lnTo>
                      <a:lnTo>
                        <a:pt x="598" y="2467"/>
                      </a:lnTo>
                      <a:cubicBezTo>
                        <a:pt x="519" y="2946"/>
                        <a:pt x="902" y="3339"/>
                        <a:pt x="1336" y="3339"/>
                      </a:cubicBezTo>
                      <a:cubicBezTo>
                        <a:pt x="1451" y="3339"/>
                        <a:pt x="1569" y="3312"/>
                        <a:pt x="1683" y="3251"/>
                      </a:cubicBezTo>
                      <a:lnTo>
                        <a:pt x="1934" y="3117"/>
                      </a:lnTo>
                      <a:lnTo>
                        <a:pt x="2185" y="3251"/>
                      </a:lnTo>
                      <a:cubicBezTo>
                        <a:pt x="2301" y="3312"/>
                        <a:pt x="2420" y="3340"/>
                        <a:pt x="2535" y="3340"/>
                      </a:cubicBezTo>
                      <a:cubicBezTo>
                        <a:pt x="2970" y="3340"/>
                        <a:pt x="3352" y="2948"/>
                        <a:pt x="3271" y="2467"/>
                      </a:cubicBezTo>
                      <a:lnTo>
                        <a:pt x="3220" y="2183"/>
                      </a:lnTo>
                      <a:lnTo>
                        <a:pt x="3424" y="1985"/>
                      </a:lnTo>
                      <a:cubicBezTo>
                        <a:pt x="3862" y="1555"/>
                        <a:pt x="3622" y="799"/>
                        <a:pt x="3008" y="713"/>
                      </a:cubicBezTo>
                      <a:lnTo>
                        <a:pt x="2727" y="671"/>
                      </a:lnTo>
                      <a:lnTo>
                        <a:pt x="2601" y="417"/>
                      </a:lnTo>
                      <a:cubicBezTo>
                        <a:pt x="2464" y="139"/>
                        <a:pt x="2198" y="0"/>
                        <a:pt x="19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" name="Google Shape;7281;p57">
                  <a:extLst>
                    <a:ext uri="{FF2B5EF4-FFF2-40B4-BE49-F238E27FC236}">
                      <a16:creationId xmlns:a16="http://schemas.microsoft.com/office/drawing/2014/main" id="{080B1AB8-237F-9D84-D3BA-F1779B3BCEC3}"/>
                    </a:ext>
                  </a:extLst>
                </p:cNvPr>
                <p:cNvSpPr/>
                <p:nvPr/>
              </p:nvSpPr>
              <p:spPr>
                <a:xfrm>
                  <a:off x="5500685" y="3937408"/>
                  <a:ext cx="158731" cy="136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3" h="2842" extrusionOk="0">
                      <a:moveTo>
                        <a:pt x="1650" y="0"/>
                      </a:moveTo>
                      <a:cubicBezTo>
                        <a:pt x="1424" y="0"/>
                        <a:pt x="1198" y="119"/>
                        <a:pt x="1080" y="356"/>
                      </a:cubicBezTo>
                      <a:lnTo>
                        <a:pt x="972" y="571"/>
                      </a:lnTo>
                      <a:lnTo>
                        <a:pt x="732" y="607"/>
                      </a:lnTo>
                      <a:cubicBezTo>
                        <a:pt x="210" y="685"/>
                        <a:pt x="1" y="1321"/>
                        <a:pt x="377" y="1692"/>
                      </a:cubicBezTo>
                      <a:lnTo>
                        <a:pt x="553" y="1859"/>
                      </a:lnTo>
                      <a:lnTo>
                        <a:pt x="511" y="2097"/>
                      </a:lnTo>
                      <a:cubicBezTo>
                        <a:pt x="443" y="2507"/>
                        <a:pt x="770" y="2842"/>
                        <a:pt x="1139" y="2842"/>
                      </a:cubicBezTo>
                      <a:cubicBezTo>
                        <a:pt x="1237" y="2842"/>
                        <a:pt x="1338" y="2818"/>
                        <a:pt x="1435" y="2766"/>
                      </a:cubicBezTo>
                      <a:lnTo>
                        <a:pt x="1647" y="2655"/>
                      </a:lnTo>
                      <a:lnTo>
                        <a:pt x="1862" y="2766"/>
                      </a:lnTo>
                      <a:cubicBezTo>
                        <a:pt x="1959" y="2817"/>
                        <a:pt x="2059" y="2840"/>
                        <a:pt x="2156" y="2840"/>
                      </a:cubicBezTo>
                      <a:cubicBezTo>
                        <a:pt x="2527" y="2840"/>
                        <a:pt x="2853" y="2507"/>
                        <a:pt x="2785" y="2097"/>
                      </a:cubicBezTo>
                      <a:lnTo>
                        <a:pt x="2743" y="1859"/>
                      </a:lnTo>
                      <a:lnTo>
                        <a:pt x="2919" y="1692"/>
                      </a:lnTo>
                      <a:cubicBezTo>
                        <a:pt x="3293" y="1327"/>
                        <a:pt x="3089" y="679"/>
                        <a:pt x="2565" y="607"/>
                      </a:cubicBezTo>
                      <a:lnTo>
                        <a:pt x="2325" y="571"/>
                      </a:lnTo>
                      <a:lnTo>
                        <a:pt x="2216" y="356"/>
                      </a:lnTo>
                      <a:cubicBezTo>
                        <a:pt x="2101" y="119"/>
                        <a:pt x="1876" y="0"/>
                        <a:pt x="16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7282;p57">
                  <a:extLst>
                    <a:ext uri="{FF2B5EF4-FFF2-40B4-BE49-F238E27FC236}">
                      <a16:creationId xmlns:a16="http://schemas.microsoft.com/office/drawing/2014/main" id="{45CB8A9E-21DB-2C44-4B32-CB078D1309A1}"/>
                    </a:ext>
                  </a:extLst>
                </p:cNvPr>
                <p:cNvSpPr/>
                <p:nvPr/>
              </p:nvSpPr>
              <p:spPr>
                <a:xfrm>
                  <a:off x="5500830" y="3948495"/>
                  <a:ext cx="146102" cy="132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743" extrusionOk="0">
                      <a:moveTo>
                        <a:pt x="1" y="1286"/>
                      </a:moveTo>
                      <a:cubicBezTo>
                        <a:pt x="37" y="1367"/>
                        <a:pt x="87" y="1440"/>
                        <a:pt x="157" y="1510"/>
                      </a:cubicBezTo>
                      <a:lnTo>
                        <a:pt x="358" y="1710"/>
                      </a:lnTo>
                      <a:lnTo>
                        <a:pt x="310" y="1992"/>
                      </a:lnTo>
                      <a:cubicBezTo>
                        <a:pt x="307" y="2012"/>
                        <a:pt x="302" y="2031"/>
                        <a:pt x="302" y="2054"/>
                      </a:cubicBezTo>
                      <a:cubicBezTo>
                        <a:pt x="580" y="1950"/>
                        <a:pt x="907" y="1743"/>
                        <a:pt x="1210" y="1611"/>
                      </a:cubicBezTo>
                      <a:lnTo>
                        <a:pt x="1210" y="1611"/>
                      </a:lnTo>
                      <a:cubicBezTo>
                        <a:pt x="1209" y="1629"/>
                        <a:pt x="1215" y="1641"/>
                        <a:pt x="1232" y="1641"/>
                      </a:cubicBezTo>
                      <a:cubicBezTo>
                        <a:pt x="1234" y="1641"/>
                        <a:pt x="1237" y="1641"/>
                        <a:pt x="1239" y="1641"/>
                      </a:cubicBezTo>
                      <a:cubicBezTo>
                        <a:pt x="1330" y="1627"/>
                        <a:pt x="1416" y="1588"/>
                        <a:pt x="1472" y="1517"/>
                      </a:cubicBezTo>
                      <a:lnTo>
                        <a:pt x="1472" y="1517"/>
                      </a:lnTo>
                      <a:cubicBezTo>
                        <a:pt x="1472" y="1517"/>
                        <a:pt x="1472" y="1517"/>
                        <a:pt x="1472" y="1517"/>
                      </a:cubicBezTo>
                      <a:cubicBezTo>
                        <a:pt x="1470" y="1517"/>
                        <a:pt x="1469" y="1518"/>
                        <a:pt x="1468" y="1518"/>
                      </a:cubicBezTo>
                      <a:cubicBezTo>
                        <a:pt x="1385" y="1539"/>
                        <a:pt x="1298" y="1572"/>
                        <a:pt x="1210" y="1611"/>
                      </a:cubicBezTo>
                      <a:lnTo>
                        <a:pt x="1210" y="1611"/>
                      </a:lnTo>
                      <a:cubicBezTo>
                        <a:pt x="1210" y="1557"/>
                        <a:pt x="1261" y="1451"/>
                        <a:pt x="1221" y="1451"/>
                      </a:cubicBezTo>
                      <a:cubicBezTo>
                        <a:pt x="1217" y="1451"/>
                        <a:pt x="1213" y="1452"/>
                        <a:pt x="1209" y="1454"/>
                      </a:cubicBezTo>
                      <a:cubicBezTo>
                        <a:pt x="971" y="1530"/>
                        <a:pt x="828" y="1585"/>
                        <a:pt x="684" y="1585"/>
                      </a:cubicBezTo>
                      <a:cubicBezTo>
                        <a:pt x="512" y="1585"/>
                        <a:pt x="338" y="1505"/>
                        <a:pt x="1" y="1286"/>
                      </a:cubicBezTo>
                      <a:close/>
                      <a:moveTo>
                        <a:pt x="2341" y="0"/>
                      </a:moveTo>
                      <a:cubicBezTo>
                        <a:pt x="2280" y="338"/>
                        <a:pt x="2174" y="670"/>
                        <a:pt x="2040" y="979"/>
                      </a:cubicBezTo>
                      <a:cubicBezTo>
                        <a:pt x="2001" y="1069"/>
                        <a:pt x="1953" y="1158"/>
                        <a:pt x="1861" y="1186"/>
                      </a:cubicBezTo>
                      <a:cubicBezTo>
                        <a:pt x="1845" y="1191"/>
                        <a:pt x="1827" y="1194"/>
                        <a:pt x="1810" y="1194"/>
                      </a:cubicBezTo>
                      <a:cubicBezTo>
                        <a:pt x="1755" y="1194"/>
                        <a:pt x="1700" y="1169"/>
                        <a:pt x="1658" y="1133"/>
                      </a:cubicBezTo>
                      <a:cubicBezTo>
                        <a:pt x="1602" y="1085"/>
                        <a:pt x="1560" y="1027"/>
                        <a:pt x="1527" y="965"/>
                      </a:cubicBezTo>
                      <a:cubicBezTo>
                        <a:pt x="1328" y="656"/>
                        <a:pt x="1133" y="346"/>
                        <a:pt x="932" y="36"/>
                      </a:cubicBezTo>
                      <a:lnTo>
                        <a:pt x="854" y="196"/>
                      </a:lnTo>
                      <a:lnTo>
                        <a:pt x="701" y="218"/>
                      </a:lnTo>
                      <a:cubicBezTo>
                        <a:pt x="1022" y="419"/>
                        <a:pt x="1303" y="684"/>
                        <a:pt x="1462" y="1027"/>
                      </a:cubicBezTo>
                      <a:cubicBezTo>
                        <a:pt x="1538" y="1180"/>
                        <a:pt x="1580" y="1378"/>
                        <a:pt x="1474" y="1515"/>
                      </a:cubicBezTo>
                      <a:cubicBezTo>
                        <a:pt x="1473" y="1516"/>
                        <a:pt x="1472" y="1517"/>
                        <a:pt x="1472" y="1517"/>
                      </a:cubicBezTo>
                      <a:lnTo>
                        <a:pt x="1472" y="1517"/>
                      </a:lnTo>
                      <a:cubicBezTo>
                        <a:pt x="1508" y="1518"/>
                        <a:pt x="1486" y="1683"/>
                        <a:pt x="1521" y="1710"/>
                      </a:cubicBezTo>
                      <a:cubicBezTo>
                        <a:pt x="1543" y="1727"/>
                        <a:pt x="1552" y="1761"/>
                        <a:pt x="1557" y="1794"/>
                      </a:cubicBezTo>
                      <a:cubicBezTo>
                        <a:pt x="1585" y="1939"/>
                        <a:pt x="1571" y="2093"/>
                        <a:pt x="1552" y="2243"/>
                      </a:cubicBezTo>
                      <a:cubicBezTo>
                        <a:pt x="1529" y="2411"/>
                        <a:pt x="1499" y="2578"/>
                        <a:pt x="1465" y="2743"/>
                      </a:cubicBezTo>
                      <a:lnTo>
                        <a:pt x="1638" y="2651"/>
                      </a:lnTo>
                      <a:lnTo>
                        <a:pt x="1766" y="2717"/>
                      </a:lnTo>
                      <a:cubicBezTo>
                        <a:pt x="1750" y="2578"/>
                        <a:pt x="1736" y="2433"/>
                        <a:pt x="1730" y="2299"/>
                      </a:cubicBezTo>
                      <a:cubicBezTo>
                        <a:pt x="1719" y="2067"/>
                        <a:pt x="1730" y="1825"/>
                        <a:pt x="1859" y="1632"/>
                      </a:cubicBezTo>
                      <a:cubicBezTo>
                        <a:pt x="1864" y="1618"/>
                        <a:pt x="1875" y="1604"/>
                        <a:pt x="1889" y="1596"/>
                      </a:cubicBezTo>
                      <a:cubicBezTo>
                        <a:pt x="1906" y="1588"/>
                        <a:pt x="1928" y="1588"/>
                        <a:pt x="1953" y="1588"/>
                      </a:cubicBezTo>
                      <a:cubicBezTo>
                        <a:pt x="2291" y="1588"/>
                        <a:pt x="2612" y="1716"/>
                        <a:pt x="2938" y="1800"/>
                      </a:cubicBezTo>
                      <a:lnTo>
                        <a:pt x="2924" y="1719"/>
                      </a:lnTo>
                      <a:lnTo>
                        <a:pt x="3030" y="1616"/>
                      </a:lnTo>
                      <a:cubicBezTo>
                        <a:pt x="2910" y="1607"/>
                        <a:pt x="2796" y="1604"/>
                        <a:pt x="2682" y="1588"/>
                      </a:cubicBezTo>
                      <a:cubicBezTo>
                        <a:pt x="2559" y="1571"/>
                        <a:pt x="2444" y="1546"/>
                        <a:pt x="2333" y="1507"/>
                      </a:cubicBezTo>
                      <a:cubicBezTo>
                        <a:pt x="2260" y="1482"/>
                        <a:pt x="2182" y="1454"/>
                        <a:pt x="2121" y="1406"/>
                      </a:cubicBezTo>
                      <a:cubicBezTo>
                        <a:pt x="2057" y="1356"/>
                        <a:pt x="2012" y="1284"/>
                        <a:pt x="2012" y="1203"/>
                      </a:cubicBezTo>
                      <a:cubicBezTo>
                        <a:pt x="2012" y="1125"/>
                        <a:pt x="2057" y="1055"/>
                        <a:pt x="2098" y="988"/>
                      </a:cubicBezTo>
                      <a:cubicBezTo>
                        <a:pt x="2266" y="728"/>
                        <a:pt x="2436" y="474"/>
                        <a:pt x="2603" y="221"/>
                      </a:cubicBezTo>
                      <a:lnTo>
                        <a:pt x="2442" y="196"/>
                      </a:lnTo>
                      <a:lnTo>
                        <a:pt x="2341" y="0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" name="Google Shape;7283;p57">
                  <a:extLst>
                    <a:ext uri="{FF2B5EF4-FFF2-40B4-BE49-F238E27FC236}">
                      <a16:creationId xmlns:a16="http://schemas.microsoft.com/office/drawing/2014/main" id="{2D0FC484-8A21-B521-7538-036357584D63}"/>
                    </a:ext>
                  </a:extLst>
                </p:cNvPr>
                <p:cNvSpPr/>
                <p:nvPr/>
              </p:nvSpPr>
              <p:spPr>
                <a:xfrm>
                  <a:off x="5550190" y="3975923"/>
                  <a:ext cx="60157" cy="60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248" extrusionOk="0">
                      <a:moveTo>
                        <a:pt x="625" y="0"/>
                      </a:moveTo>
                      <a:cubicBezTo>
                        <a:pt x="282" y="0"/>
                        <a:pt x="0" y="279"/>
                        <a:pt x="0" y="625"/>
                      </a:cubicBezTo>
                      <a:cubicBezTo>
                        <a:pt x="0" y="966"/>
                        <a:pt x="282" y="1247"/>
                        <a:pt x="625" y="1247"/>
                      </a:cubicBezTo>
                      <a:cubicBezTo>
                        <a:pt x="966" y="1247"/>
                        <a:pt x="1247" y="968"/>
                        <a:pt x="1247" y="625"/>
                      </a:cubicBezTo>
                      <a:cubicBezTo>
                        <a:pt x="1247" y="279"/>
                        <a:pt x="966" y="0"/>
                        <a:pt x="6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7284;p57">
                  <a:extLst>
                    <a:ext uri="{FF2B5EF4-FFF2-40B4-BE49-F238E27FC236}">
                      <a16:creationId xmlns:a16="http://schemas.microsoft.com/office/drawing/2014/main" id="{B6383366-3313-B252-5D43-7923D4F1F8E6}"/>
                    </a:ext>
                  </a:extLst>
                </p:cNvPr>
                <p:cNvSpPr/>
                <p:nvPr/>
              </p:nvSpPr>
              <p:spPr>
                <a:xfrm>
                  <a:off x="5556505" y="3985323"/>
                  <a:ext cx="47528" cy="41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6" h="860" extrusionOk="0">
                      <a:moveTo>
                        <a:pt x="491" y="1"/>
                      </a:moveTo>
                      <a:cubicBezTo>
                        <a:pt x="424" y="1"/>
                        <a:pt x="358" y="37"/>
                        <a:pt x="327" y="109"/>
                      </a:cubicBezTo>
                      <a:lnTo>
                        <a:pt x="296" y="171"/>
                      </a:lnTo>
                      <a:lnTo>
                        <a:pt x="221" y="182"/>
                      </a:lnTo>
                      <a:cubicBezTo>
                        <a:pt x="62" y="207"/>
                        <a:pt x="1" y="402"/>
                        <a:pt x="112" y="508"/>
                      </a:cubicBezTo>
                      <a:lnTo>
                        <a:pt x="165" y="561"/>
                      </a:lnTo>
                      <a:lnTo>
                        <a:pt x="151" y="634"/>
                      </a:lnTo>
                      <a:cubicBezTo>
                        <a:pt x="133" y="760"/>
                        <a:pt x="231" y="860"/>
                        <a:pt x="342" y="860"/>
                      </a:cubicBezTo>
                      <a:cubicBezTo>
                        <a:pt x="371" y="860"/>
                        <a:pt x="401" y="853"/>
                        <a:pt x="430" y="838"/>
                      </a:cubicBezTo>
                      <a:lnTo>
                        <a:pt x="494" y="801"/>
                      </a:lnTo>
                      <a:lnTo>
                        <a:pt x="556" y="838"/>
                      </a:lnTo>
                      <a:cubicBezTo>
                        <a:pt x="585" y="852"/>
                        <a:pt x="615" y="859"/>
                        <a:pt x="644" y="859"/>
                      </a:cubicBezTo>
                      <a:cubicBezTo>
                        <a:pt x="759" y="859"/>
                        <a:pt x="857" y="756"/>
                        <a:pt x="835" y="634"/>
                      </a:cubicBezTo>
                      <a:lnTo>
                        <a:pt x="821" y="561"/>
                      </a:lnTo>
                      <a:lnTo>
                        <a:pt x="874" y="508"/>
                      </a:lnTo>
                      <a:cubicBezTo>
                        <a:pt x="985" y="397"/>
                        <a:pt x="924" y="207"/>
                        <a:pt x="765" y="182"/>
                      </a:cubicBezTo>
                      <a:lnTo>
                        <a:pt x="692" y="171"/>
                      </a:lnTo>
                      <a:lnTo>
                        <a:pt x="662" y="109"/>
                      </a:lnTo>
                      <a:cubicBezTo>
                        <a:pt x="627" y="37"/>
                        <a:pt x="558" y="1"/>
                        <a:pt x="491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" name="Google Shape;7285;p57">
                  <a:extLst>
                    <a:ext uri="{FF2B5EF4-FFF2-40B4-BE49-F238E27FC236}">
                      <a16:creationId xmlns:a16="http://schemas.microsoft.com/office/drawing/2014/main" id="{6E560902-5ACF-1A65-2C4A-056E42748AA2}"/>
                    </a:ext>
                  </a:extLst>
                </p:cNvPr>
                <p:cNvSpPr/>
                <p:nvPr/>
              </p:nvSpPr>
              <p:spPr>
                <a:xfrm>
                  <a:off x="5564314" y="3990288"/>
                  <a:ext cx="31380" cy="31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651" extrusionOk="0">
                      <a:moveTo>
                        <a:pt x="324" y="1"/>
                      </a:moveTo>
                      <a:cubicBezTo>
                        <a:pt x="143" y="1"/>
                        <a:pt x="0" y="146"/>
                        <a:pt x="0" y="327"/>
                      </a:cubicBezTo>
                      <a:cubicBezTo>
                        <a:pt x="0" y="509"/>
                        <a:pt x="143" y="651"/>
                        <a:pt x="324" y="651"/>
                      </a:cubicBezTo>
                      <a:cubicBezTo>
                        <a:pt x="505" y="651"/>
                        <a:pt x="650" y="503"/>
                        <a:pt x="650" y="327"/>
                      </a:cubicBezTo>
                      <a:cubicBezTo>
                        <a:pt x="650" y="149"/>
                        <a:pt x="505" y="1"/>
                        <a:pt x="32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" name="Google Shape;7286;p57">
                  <a:extLst>
                    <a:ext uri="{FF2B5EF4-FFF2-40B4-BE49-F238E27FC236}">
                      <a16:creationId xmlns:a16="http://schemas.microsoft.com/office/drawing/2014/main" id="{6FECA437-DAEF-D519-AE81-23532078F079}"/>
                    </a:ext>
                  </a:extLst>
                </p:cNvPr>
                <p:cNvSpPr/>
                <p:nvPr/>
              </p:nvSpPr>
              <p:spPr>
                <a:xfrm>
                  <a:off x="5577232" y="3959919"/>
                  <a:ext cx="5929" cy="93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" h="1934" extrusionOk="0">
                      <a:moveTo>
                        <a:pt x="0" y="0"/>
                      </a:moveTo>
                      <a:lnTo>
                        <a:pt x="0" y="1934"/>
                      </a:lnTo>
                      <a:lnTo>
                        <a:pt x="123" y="1934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" name="Google Shape;7287;p57">
                  <a:extLst>
                    <a:ext uri="{FF2B5EF4-FFF2-40B4-BE49-F238E27FC236}">
                      <a16:creationId xmlns:a16="http://schemas.microsoft.com/office/drawing/2014/main" id="{E192458F-53D2-ECFF-34DC-6A53AB7B7E0D}"/>
                    </a:ext>
                  </a:extLst>
                </p:cNvPr>
                <p:cNvSpPr/>
                <p:nvPr/>
              </p:nvSpPr>
              <p:spPr>
                <a:xfrm>
                  <a:off x="5575594" y="3951821"/>
                  <a:ext cx="9448" cy="9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197" extrusionOk="0">
                      <a:moveTo>
                        <a:pt x="98" y="1"/>
                      </a:moveTo>
                      <a:cubicBezTo>
                        <a:pt x="43" y="1"/>
                        <a:pt x="1" y="43"/>
                        <a:pt x="1" y="99"/>
                      </a:cubicBezTo>
                      <a:cubicBezTo>
                        <a:pt x="1" y="154"/>
                        <a:pt x="45" y="196"/>
                        <a:pt x="98" y="196"/>
                      </a:cubicBezTo>
                      <a:cubicBezTo>
                        <a:pt x="154" y="196"/>
                        <a:pt x="196" y="152"/>
                        <a:pt x="196" y="99"/>
                      </a:cubicBezTo>
                      <a:cubicBezTo>
                        <a:pt x="196" y="46"/>
                        <a:pt x="151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" name="Google Shape;7288;p57">
                  <a:extLst>
                    <a:ext uri="{FF2B5EF4-FFF2-40B4-BE49-F238E27FC236}">
                      <a16:creationId xmlns:a16="http://schemas.microsoft.com/office/drawing/2014/main" id="{22AF062F-7B26-B743-2223-0A5080214310}"/>
                    </a:ext>
                  </a:extLst>
                </p:cNvPr>
                <p:cNvSpPr/>
                <p:nvPr/>
              </p:nvSpPr>
              <p:spPr>
                <a:xfrm>
                  <a:off x="5578293" y="3954521"/>
                  <a:ext cx="4097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5" extrusionOk="0">
                      <a:moveTo>
                        <a:pt x="42" y="1"/>
                      </a:moveTo>
                      <a:cubicBezTo>
                        <a:pt x="17" y="1"/>
                        <a:pt x="0" y="20"/>
                        <a:pt x="0" y="43"/>
                      </a:cubicBezTo>
                      <a:cubicBezTo>
                        <a:pt x="0" y="65"/>
                        <a:pt x="17" y="84"/>
                        <a:pt x="42" y="84"/>
                      </a:cubicBezTo>
                      <a:cubicBezTo>
                        <a:pt x="65" y="84"/>
                        <a:pt x="84" y="65"/>
                        <a:pt x="84" y="43"/>
                      </a:cubicBezTo>
                      <a:cubicBezTo>
                        <a:pt x="84" y="20"/>
                        <a:pt x="65" y="1"/>
                        <a:pt x="4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" name="Google Shape;7289;p57">
                  <a:extLst>
                    <a:ext uri="{FF2B5EF4-FFF2-40B4-BE49-F238E27FC236}">
                      <a16:creationId xmlns:a16="http://schemas.microsoft.com/office/drawing/2014/main" id="{110A17CB-B7B0-C916-7DE8-53D1033E9E66}"/>
                    </a:ext>
                  </a:extLst>
                </p:cNvPr>
                <p:cNvSpPr/>
                <p:nvPr/>
              </p:nvSpPr>
              <p:spPr>
                <a:xfrm>
                  <a:off x="5575594" y="4051506"/>
                  <a:ext cx="9448" cy="9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196" extrusionOk="0">
                      <a:moveTo>
                        <a:pt x="98" y="0"/>
                      </a:moveTo>
                      <a:cubicBezTo>
                        <a:pt x="43" y="0"/>
                        <a:pt x="1" y="45"/>
                        <a:pt x="1" y="98"/>
                      </a:cubicBezTo>
                      <a:cubicBezTo>
                        <a:pt x="1" y="154"/>
                        <a:pt x="45" y="195"/>
                        <a:pt x="98" y="195"/>
                      </a:cubicBezTo>
                      <a:cubicBezTo>
                        <a:pt x="154" y="195"/>
                        <a:pt x="196" y="151"/>
                        <a:pt x="196" y="98"/>
                      </a:cubicBezTo>
                      <a:cubicBezTo>
                        <a:pt x="196" y="45"/>
                        <a:pt x="154" y="0"/>
                        <a:pt x="98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" name="Google Shape;7290;p57">
                  <a:extLst>
                    <a:ext uri="{FF2B5EF4-FFF2-40B4-BE49-F238E27FC236}">
                      <a16:creationId xmlns:a16="http://schemas.microsoft.com/office/drawing/2014/main" id="{990B4307-115B-2CC7-E42B-F3ABD44D4DA2}"/>
                    </a:ext>
                  </a:extLst>
                </p:cNvPr>
                <p:cNvSpPr/>
                <p:nvPr/>
              </p:nvSpPr>
              <p:spPr>
                <a:xfrm>
                  <a:off x="5578293" y="4054205"/>
                  <a:ext cx="4097" cy="4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4" extrusionOk="0">
                      <a:moveTo>
                        <a:pt x="42" y="0"/>
                      </a:moveTo>
                      <a:cubicBezTo>
                        <a:pt x="17" y="0"/>
                        <a:pt x="0" y="20"/>
                        <a:pt x="0" y="42"/>
                      </a:cubicBezTo>
                      <a:cubicBezTo>
                        <a:pt x="0" y="67"/>
                        <a:pt x="17" y="84"/>
                        <a:pt x="42" y="84"/>
                      </a:cubicBezTo>
                      <a:cubicBezTo>
                        <a:pt x="65" y="84"/>
                        <a:pt x="84" y="67"/>
                        <a:pt x="84" y="42"/>
                      </a:cubicBezTo>
                      <a:cubicBezTo>
                        <a:pt x="84" y="20"/>
                        <a:pt x="65" y="0"/>
                        <a:pt x="42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" name="Google Shape;7291;p57">
                  <a:extLst>
                    <a:ext uri="{FF2B5EF4-FFF2-40B4-BE49-F238E27FC236}">
                      <a16:creationId xmlns:a16="http://schemas.microsoft.com/office/drawing/2014/main" id="{4E17BBC6-D33E-6E48-5847-24AF2DAB2E67}"/>
                    </a:ext>
                  </a:extLst>
                </p:cNvPr>
                <p:cNvSpPr/>
                <p:nvPr/>
              </p:nvSpPr>
              <p:spPr>
                <a:xfrm>
                  <a:off x="5533801" y="4003206"/>
                  <a:ext cx="93079" cy="5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" h="124" extrusionOk="0">
                      <a:moveTo>
                        <a:pt x="0" y="1"/>
                      </a:moveTo>
                      <a:lnTo>
                        <a:pt x="0" y="123"/>
                      </a:lnTo>
                      <a:lnTo>
                        <a:pt x="1931" y="123"/>
                      </a:lnTo>
                      <a:lnTo>
                        <a:pt x="1931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" name="Google Shape;7292;p57">
                  <a:extLst>
                    <a:ext uri="{FF2B5EF4-FFF2-40B4-BE49-F238E27FC236}">
                      <a16:creationId xmlns:a16="http://schemas.microsoft.com/office/drawing/2014/main" id="{3D3BE2B2-FC55-942D-24F1-7E491E4FD9DD}"/>
                    </a:ext>
                  </a:extLst>
                </p:cNvPr>
                <p:cNvSpPr/>
                <p:nvPr/>
              </p:nvSpPr>
              <p:spPr>
                <a:xfrm>
                  <a:off x="5625484" y="4001712"/>
                  <a:ext cx="9448" cy="9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197" extrusionOk="0">
                      <a:moveTo>
                        <a:pt x="98" y="1"/>
                      </a:moveTo>
                      <a:cubicBezTo>
                        <a:pt x="45" y="1"/>
                        <a:pt x="1" y="46"/>
                        <a:pt x="1" y="99"/>
                      </a:cubicBezTo>
                      <a:cubicBezTo>
                        <a:pt x="1" y="154"/>
                        <a:pt x="45" y="196"/>
                        <a:pt x="98" y="196"/>
                      </a:cubicBezTo>
                      <a:cubicBezTo>
                        <a:pt x="151" y="196"/>
                        <a:pt x="196" y="154"/>
                        <a:pt x="196" y="99"/>
                      </a:cubicBezTo>
                      <a:cubicBezTo>
                        <a:pt x="196" y="46"/>
                        <a:pt x="151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" name="Google Shape;7293;p57">
                  <a:extLst>
                    <a:ext uri="{FF2B5EF4-FFF2-40B4-BE49-F238E27FC236}">
                      <a16:creationId xmlns:a16="http://schemas.microsoft.com/office/drawing/2014/main" id="{4DCDB6CA-4223-F2E6-D3DD-E46F83C4437C}"/>
                    </a:ext>
                  </a:extLst>
                </p:cNvPr>
                <p:cNvSpPr/>
                <p:nvPr/>
              </p:nvSpPr>
              <p:spPr>
                <a:xfrm>
                  <a:off x="5628183" y="4004411"/>
                  <a:ext cx="4097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5" extrusionOk="0">
                      <a:moveTo>
                        <a:pt x="42" y="1"/>
                      </a:moveTo>
                      <a:cubicBezTo>
                        <a:pt x="20" y="1"/>
                        <a:pt x="0" y="20"/>
                        <a:pt x="0" y="43"/>
                      </a:cubicBezTo>
                      <a:cubicBezTo>
                        <a:pt x="0" y="68"/>
                        <a:pt x="20" y="84"/>
                        <a:pt x="42" y="84"/>
                      </a:cubicBezTo>
                      <a:cubicBezTo>
                        <a:pt x="65" y="84"/>
                        <a:pt x="84" y="68"/>
                        <a:pt x="84" y="43"/>
                      </a:cubicBezTo>
                      <a:cubicBezTo>
                        <a:pt x="84" y="20"/>
                        <a:pt x="65" y="1"/>
                        <a:pt x="4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" name="Google Shape;7294;p57">
                  <a:extLst>
                    <a:ext uri="{FF2B5EF4-FFF2-40B4-BE49-F238E27FC236}">
                      <a16:creationId xmlns:a16="http://schemas.microsoft.com/office/drawing/2014/main" id="{C13575DA-8D73-5916-16DE-8B5E0F3743B9}"/>
                    </a:ext>
                  </a:extLst>
                </p:cNvPr>
                <p:cNvSpPr/>
                <p:nvPr/>
              </p:nvSpPr>
              <p:spPr>
                <a:xfrm>
                  <a:off x="5525703" y="4001712"/>
                  <a:ext cx="9592" cy="9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" h="197" extrusionOk="0">
                      <a:moveTo>
                        <a:pt x="98" y="1"/>
                      </a:moveTo>
                      <a:cubicBezTo>
                        <a:pt x="43" y="1"/>
                        <a:pt x="1" y="43"/>
                        <a:pt x="1" y="99"/>
                      </a:cubicBezTo>
                      <a:cubicBezTo>
                        <a:pt x="1" y="154"/>
                        <a:pt x="45" y="196"/>
                        <a:pt x="98" y="196"/>
                      </a:cubicBezTo>
                      <a:cubicBezTo>
                        <a:pt x="149" y="196"/>
                        <a:pt x="199" y="154"/>
                        <a:pt x="196" y="99"/>
                      </a:cubicBezTo>
                      <a:cubicBezTo>
                        <a:pt x="196" y="43"/>
                        <a:pt x="149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" name="Google Shape;7295;p57">
                  <a:extLst>
                    <a:ext uri="{FF2B5EF4-FFF2-40B4-BE49-F238E27FC236}">
                      <a16:creationId xmlns:a16="http://schemas.microsoft.com/office/drawing/2014/main" id="{7B85EBEC-91B9-D56C-375E-821BECE71787}"/>
                    </a:ext>
                  </a:extLst>
                </p:cNvPr>
                <p:cNvSpPr/>
                <p:nvPr/>
              </p:nvSpPr>
              <p:spPr>
                <a:xfrm>
                  <a:off x="5528402" y="4004411"/>
                  <a:ext cx="4097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5" extrusionOk="0">
                      <a:moveTo>
                        <a:pt x="42" y="1"/>
                      </a:moveTo>
                      <a:cubicBezTo>
                        <a:pt x="17" y="1"/>
                        <a:pt x="0" y="20"/>
                        <a:pt x="0" y="43"/>
                      </a:cubicBezTo>
                      <a:cubicBezTo>
                        <a:pt x="0" y="68"/>
                        <a:pt x="17" y="84"/>
                        <a:pt x="42" y="84"/>
                      </a:cubicBezTo>
                      <a:cubicBezTo>
                        <a:pt x="65" y="84"/>
                        <a:pt x="84" y="68"/>
                        <a:pt x="84" y="43"/>
                      </a:cubicBezTo>
                      <a:cubicBezTo>
                        <a:pt x="84" y="20"/>
                        <a:pt x="65" y="1"/>
                        <a:pt x="4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7296;p57">
                  <a:extLst>
                    <a:ext uri="{FF2B5EF4-FFF2-40B4-BE49-F238E27FC236}">
                      <a16:creationId xmlns:a16="http://schemas.microsoft.com/office/drawing/2014/main" id="{2A894468-23E6-5697-274A-D94407CDF5EE}"/>
                    </a:ext>
                  </a:extLst>
                </p:cNvPr>
                <p:cNvSpPr/>
                <p:nvPr/>
              </p:nvSpPr>
              <p:spPr>
                <a:xfrm>
                  <a:off x="5552745" y="3979008"/>
                  <a:ext cx="54517" cy="54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1131" extrusionOk="0">
                      <a:moveTo>
                        <a:pt x="1044" y="1"/>
                      </a:moveTo>
                      <a:lnTo>
                        <a:pt x="0" y="1044"/>
                      </a:lnTo>
                      <a:lnTo>
                        <a:pt x="87" y="1130"/>
                      </a:lnTo>
                      <a:lnTo>
                        <a:pt x="1130" y="87"/>
                      </a:lnTo>
                      <a:lnTo>
                        <a:pt x="1044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" name="Google Shape;7297;p57">
                  <a:extLst>
                    <a:ext uri="{FF2B5EF4-FFF2-40B4-BE49-F238E27FC236}">
                      <a16:creationId xmlns:a16="http://schemas.microsoft.com/office/drawing/2014/main" id="{4DD631FA-B23B-0A59-6690-53C207C851D3}"/>
                    </a:ext>
                  </a:extLst>
                </p:cNvPr>
                <p:cNvSpPr/>
                <p:nvPr/>
              </p:nvSpPr>
              <p:spPr>
                <a:xfrm>
                  <a:off x="5603310" y="3975827"/>
                  <a:ext cx="7857" cy="7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152" extrusionOk="0">
                      <a:moveTo>
                        <a:pt x="82" y="1"/>
                      </a:moveTo>
                      <a:cubicBezTo>
                        <a:pt x="62" y="1"/>
                        <a:pt x="42" y="8"/>
                        <a:pt x="28" y="22"/>
                      </a:cubicBezTo>
                      <a:cubicBezTo>
                        <a:pt x="0" y="55"/>
                        <a:pt x="0" y="103"/>
                        <a:pt x="28" y="131"/>
                      </a:cubicBezTo>
                      <a:cubicBezTo>
                        <a:pt x="44" y="145"/>
                        <a:pt x="64" y="152"/>
                        <a:pt x="84" y="152"/>
                      </a:cubicBezTo>
                      <a:cubicBezTo>
                        <a:pt x="104" y="152"/>
                        <a:pt x="123" y="145"/>
                        <a:pt x="137" y="131"/>
                      </a:cubicBezTo>
                      <a:cubicBezTo>
                        <a:pt x="162" y="100"/>
                        <a:pt x="162" y="55"/>
                        <a:pt x="137" y="22"/>
                      </a:cubicBezTo>
                      <a:cubicBezTo>
                        <a:pt x="122" y="8"/>
                        <a:pt x="101" y="1"/>
                        <a:pt x="82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" name="Google Shape;7298;p57">
                  <a:extLst>
                    <a:ext uri="{FF2B5EF4-FFF2-40B4-BE49-F238E27FC236}">
                      <a16:creationId xmlns:a16="http://schemas.microsoft.com/office/drawing/2014/main" id="{9173EE5C-C983-064B-3E53-CD4209D552A8}"/>
                    </a:ext>
                  </a:extLst>
                </p:cNvPr>
                <p:cNvSpPr/>
                <p:nvPr/>
              </p:nvSpPr>
              <p:spPr>
                <a:xfrm>
                  <a:off x="5605865" y="3978044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1"/>
                      </a:moveTo>
                      <a:cubicBezTo>
                        <a:pt x="12" y="1"/>
                        <a:pt x="0" y="12"/>
                        <a:pt x="0" y="29"/>
                      </a:cubicBezTo>
                      <a:cubicBezTo>
                        <a:pt x="0" y="46"/>
                        <a:pt x="12" y="57"/>
                        <a:pt x="28" y="57"/>
                      </a:cubicBezTo>
                      <a:cubicBezTo>
                        <a:pt x="42" y="57"/>
                        <a:pt x="56" y="46"/>
                        <a:pt x="56" y="29"/>
                      </a:cubicBezTo>
                      <a:cubicBezTo>
                        <a:pt x="56" y="12"/>
                        <a:pt x="42" y="1"/>
                        <a:pt x="2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" name="Google Shape;7299;p57">
                  <a:extLst>
                    <a:ext uri="{FF2B5EF4-FFF2-40B4-BE49-F238E27FC236}">
                      <a16:creationId xmlns:a16="http://schemas.microsoft.com/office/drawing/2014/main" id="{ACA3B79C-F749-05F8-0A34-63262C52F1D9}"/>
                    </a:ext>
                  </a:extLst>
                </p:cNvPr>
                <p:cNvSpPr/>
                <p:nvPr/>
              </p:nvSpPr>
              <p:spPr>
                <a:xfrm>
                  <a:off x="5549371" y="4029622"/>
                  <a:ext cx="8002" cy="7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" h="152" extrusionOk="0">
                      <a:moveTo>
                        <a:pt x="81" y="1"/>
                      </a:moveTo>
                      <a:cubicBezTo>
                        <a:pt x="61" y="1"/>
                        <a:pt x="43" y="8"/>
                        <a:pt x="29" y="22"/>
                      </a:cubicBezTo>
                      <a:cubicBezTo>
                        <a:pt x="1" y="55"/>
                        <a:pt x="1" y="103"/>
                        <a:pt x="29" y="131"/>
                      </a:cubicBezTo>
                      <a:cubicBezTo>
                        <a:pt x="44" y="145"/>
                        <a:pt x="64" y="152"/>
                        <a:pt x="84" y="152"/>
                      </a:cubicBezTo>
                      <a:cubicBezTo>
                        <a:pt x="104" y="152"/>
                        <a:pt x="123" y="145"/>
                        <a:pt x="137" y="131"/>
                      </a:cubicBezTo>
                      <a:cubicBezTo>
                        <a:pt x="165" y="103"/>
                        <a:pt x="165" y="55"/>
                        <a:pt x="137" y="22"/>
                      </a:cubicBezTo>
                      <a:cubicBezTo>
                        <a:pt x="121" y="8"/>
                        <a:pt x="100" y="1"/>
                        <a:pt x="81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7300;p57">
                  <a:extLst>
                    <a:ext uri="{FF2B5EF4-FFF2-40B4-BE49-F238E27FC236}">
                      <a16:creationId xmlns:a16="http://schemas.microsoft.com/office/drawing/2014/main" id="{F50C1804-CD08-D875-E562-14B141C886C3}"/>
                    </a:ext>
                  </a:extLst>
                </p:cNvPr>
                <p:cNvSpPr/>
                <p:nvPr/>
              </p:nvSpPr>
              <p:spPr>
                <a:xfrm>
                  <a:off x="5552070" y="4031983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1"/>
                      </a:moveTo>
                      <a:cubicBezTo>
                        <a:pt x="12" y="1"/>
                        <a:pt x="0" y="15"/>
                        <a:pt x="0" y="29"/>
                      </a:cubicBezTo>
                      <a:cubicBezTo>
                        <a:pt x="0" y="45"/>
                        <a:pt x="12" y="56"/>
                        <a:pt x="28" y="56"/>
                      </a:cubicBezTo>
                      <a:cubicBezTo>
                        <a:pt x="42" y="56"/>
                        <a:pt x="56" y="45"/>
                        <a:pt x="56" y="29"/>
                      </a:cubicBezTo>
                      <a:cubicBezTo>
                        <a:pt x="56" y="15"/>
                        <a:pt x="42" y="1"/>
                        <a:pt x="2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7301;p57">
                  <a:extLst>
                    <a:ext uri="{FF2B5EF4-FFF2-40B4-BE49-F238E27FC236}">
                      <a16:creationId xmlns:a16="http://schemas.microsoft.com/office/drawing/2014/main" id="{BD49ADF9-0C3C-7AED-1F92-F7A9E60826E1}"/>
                    </a:ext>
                  </a:extLst>
                </p:cNvPr>
                <p:cNvSpPr/>
                <p:nvPr/>
              </p:nvSpPr>
              <p:spPr>
                <a:xfrm>
                  <a:off x="5552359" y="3979827"/>
                  <a:ext cx="54469" cy="54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" h="1128" extrusionOk="0">
                      <a:moveTo>
                        <a:pt x="87" y="0"/>
                      </a:moveTo>
                      <a:lnTo>
                        <a:pt x="0" y="84"/>
                      </a:lnTo>
                      <a:lnTo>
                        <a:pt x="1043" y="1127"/>
                      </a:lnTo>
                      <a:lnTo>
                        <a:pt x="1130" y="1041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7302;p57">
                  <a:extLst>
                    <a:ext uri="{FF2B5EF4-FFF2-40B4-BE49-F238E27FC236}">
                      <a16:creationId xmlns:a16="http://schemas.microsoft.com/office/drawing/2014/main" id="{B14B0909-163A-6C1C-E562-D3C9C677C88C}"/>
                    </a:ext>
                  </a:extLst>
                </p:cNvPr>
                <p:cNvSpPr/>
                <p:nvPr/>
              </p:nvSpPr>
              <p:spPr>
                <a:xfrm>
                  <a:off x="5603310" y="4029622"/>
                  <a:ext cx="7953" cy="7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" h="154" extrusionOk="0">
                      <a:moveTo>
                        <a:pt x="82" y="1"/>
                      </a:moveTo>
                      <a:cubicBezTo>
                        <a:pt x="62" y="1"/>
                        <a:pt x="42" y="8"/>
                        <a:pt x="28" y="22"/>
                      </a:cubicBezTo>
                      <a:cubicBezTo>
                        <a:pt x="0" y="55"/>
                        <a:pt x="0" y="103"/>
                        <a:pt x="28" y="131"/>
                      </a:cubicBezTo>
                      <a:cubicBezTo>
                        <a:pt x="42" y="146"/>
                        <a:pt x="62" y="154"/>
                        <a:pt x="82" y="154"/>
                      </a:cubicBezTo>
                      <a:cubicBezTo>
                        <a:pt x="101" y="154"/>
                        <a:pt x="122" y="146"/>
                        <a:pt x="137" y="131"/>
                      </a:cubicBezTo>
                      <a:cubicBezTo>
                        <a:pt x="165" y="100"/>
                        <a:pt x="165" y="50"/>
                        <a:pt x="137" y="22"/>
                      </a:cubicBezTo>
                      <a:cubicBezTo>
                        <a:pt x="122" y="8"/>
                        <a:pt x="101" y="1"/>
                        <a:pt x="82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7303;p57">
                  <a:extLst>
                    <a:ext uri="{FF2B5EF4-FFF2-40B4-BE49-F238E27FC236}">
                      <a16:creationId xmlns:a16="http://schemas.microsoft.com/office/drawing/2014/main" id="{37BAA9DE-0A29-3F88-3271-90FA1EA19CD8}"/>
                    </a:ext>
                  </a:extLst>
                </p:cNvPr>
                <p:cNvSpPr/>
                <p:nvPr/>
              </p:nvSpPr>
              <p:spPr>
                <a:xfrm>
                  <a:off x="5605865" y="4031983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1"/>
                      </a:moveTo>
                      <a:cubicBezTo>
                        <a:pt x="12" y="1"/>
                        <a:pt x="0" y="15"/>
                        <a:pt x="0" y="29"/>
                      </a:cubicBezTo>
                      <a:cubicBezTo>
                        <a:pt x="0" y="45"/>
                        <a:pt x="12" y="56"/>
                        <a:pt x="28" y="56"/>
                      </a:cubicBezTo>
                      <a:cubicBezTo>
                        <a:pt x="42" y="56"/>
                        <a:pt x="56" y="45"/>
                        <a:pt x="56" y="29"/>
                      </a:cubicBezTo>
                      <a:cubicBezTo>
                        <a:pt x="56" y="15"/>
                        <a:pt x="42" y="1"/>
                        <a:pt x="2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7304;p57">
                  <a:extLst>
                    <a:ext uri="{FF2B5EF4-FFF2-40B4-BE49-F238E27FC236}">
                      <a16:creationId xmlns:a16="http://schemas.microsoft.com/office/drawing/2014/main" id="{555A2641-EEB2-D534-6F6A-C54DA0B1D417}"/>
                    </a:ext>
                  </a:extLst>
                </p:cNvPr>
                <p:cNvSpPr/>
                <p:nvPr/>
              </p:nvSpPr>
              <p:spPr>
                <a:xfrm>
                  <a:off x="5549371" y="3975827"/>
                  <a:ext cx="8002" cy="7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" h="152" extrusionOk="0">
                      <a:moveTo>
                        <a:pt x="81" y="1"/>
                      </a:moveTo>
                      <a:cubicBezTo>
                        <a:pt x="61" y="1"/>
                        <a:pt x="43" y="8"/>
                        <a:pt x="29" y="22"/>
                      </a:cubicBezTo>
                      <a:cubicBezTo>
                        <a:pt x="1" y="55"/>
                        <a:pt x="1" y="103"/>
                        <a:pt x="29" y="131"/>
                      </a:cubicBezTo>
                      <a:cubicBezTo>
                        <a:pt x="44" y="145"/>
                        <a:pt x="64" y="152"/>
                        <a:pt x="84" y="152"/>
                      </a:cubicBezTo>
                      <a:cubicBezTo>
                        <a:pt x="104" y="152"/>
                        <a:pt x="123" y="145"/>
                        <a:pt x="137" y="131"/>
                      </a:cubicBezTo>
                      <a:cubicBezTo>
                        <a:pt x="165" y="100"/>
                        <a:pt x="165" y="50"/>
                        <a:pt x="137" y="22"/>
                      </a:cubicBezTo>
                      <a:cubicBezTo>
                        <a:pt x="121" y="8"/>
                        <a:pt x="100" y="1"/>
                        <a:pt x="81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7305;p57">
                  <a:extLst>
                    <a:ext uri="{FF2B5EF4-FFF2-40B4-BE49-F238E27FC236}">
                      <a16:creationId xmlns:a16="http://schemas.microsoft.com/office/drawing/2014/main" id="{456348F8-69F7-73F7-4CE0-F41F0C0589E8}"/>
                    </a:ext>
                  </a:extLst>
                </p:cNvPr>
                <p:cNvSpPr/>
                <p:nvPr/>
              </p:nvSpPr>
              <p:spPr>
                <a:xfrm>
                  <a:off x="5552070" y="3978044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1"/>
                      </a:moveTo>
                      <a:cubicBezTo>
                        <a:pt x="12" y="1"/>
                        <a:pt x="0" y="12"/>
                        <a:pt x="0" y="29"/>
                      </a:cubicBezTo>
                      <a:cubicBezTo>
                        <a:pt x="0" y="46"/>
                        <a:pt x="12" y="57"/>
                        <a:pt x="28" y="57"/>
                      </a:cubicBezTo>
                      <a:cubicBezTo>
                        <a:pt x="42" y="57"/>
                        <a:pt x="56" y="46"/>
                        <a:pt x="56" y="29"/>
                      </a:cubicBezTo>
                      <a:cubicBezTo>
                        <a:pt x="56" y="12"/>
                        <a:pt x="42" y="1"/>
                        <a:pt x="2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7306;p57">
                  <a:extLst>
                    <a:ext uri="{FF2B5EF4-FFF2-40B4-BE49-F238E27FC236}">
                      <a16:creationId xmlns:a16="http://schemas.microsoft.com/office/drawing/2014/main" id="{A040DA6C-14D8-17D1-3755-6E12777DDA1E}"/>
                    </a:ext>
                  </a:extLst>
                </p:cNvPr>
                <p:cNvSpPr/>
                <p:nvPr/>
              </p:nvSpPr>
              <p:spPr>
                <a:xfrm>
                  <a:off x="5572219" y="3998241"/>
                  <a:ext cx="15521" cy="15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" h="322" extrusionOk="0">
                      <a:moveTo>
                        <a:pt x="160" y="0"/>
                      </a:moveTo>
                      <a:cubicBezTo>
                        <a:pt x="73" y="0"/>
                        <a:pt x="1" y="73"/>
                        <a:pt x="1" y="162"/>
                      </a:cubicBezTo>
                      <a:cubicBezTo>
                        <a:pt x="1" y="249"/>
                        <a:pt x="73" y="321"/>
                        <a:pt x="160" y="321"/>
                      </a:cubicBezTo>
                      <a:cubicBezTo>
                        <a:pt x="246" y="321"/>
                        <a:pt x="322" y="249"/>
                        <a:pt x="322" y="162"/>
                      </a:cubicBezTo>
                      <a:cubicBezTo>
                        <a:pt x="322" y="70"/>
                        <a:pt x="252" y="0"/>
                        <a:pt x="160" y="0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7307;p57">
                  <a:extLst>
                    <a:ext uri="{FF2B5EF4-FFF2-40B4-BE49-F238E27FC236}">
                      <a16:creationId xmlns:a16="http://schemas.microsoft.com/office/drawing/2014/main" id="{3C9FF058-2109-E246-32E0-1C1AC4E58A6F}"/>
                    </a:ext>
                  </a:extLst>
                </p:cNvPr>
                <p:cNvSpPr/>
                <p:nvPr/>
              </p:nvSpPr>
              <p:spPr>
                <a:xfrm>
                  <a:off x="5708731" y="4020849"/>
                  <a:ext cx="170155" cy="147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0" h="3050" extrusionOk="0">
                      <a:moveTo>
                        <a:pt x="1763" y="1"/>
                      </a:moveTo>
                      <a:cubicBezTo>
                        <a:pt x="1520" y="1"/>
                        <a:pt x="1277" y="127"/>
                        <a:pt x="1153" y="380"/>
                      </a:cubicBezTo>
                      <a:lnTo>
                        <a:pt x="1038" y="611"/>
                      </a:lnTo>
                      <a:lnTo>
                        <a:pt x="782" y="650"/>
                      </a:lnTo>
                      <a:cubicBezTo>
                        <a:pt x="224" y="734"/>
                        <a:pt x="1" y="1417"/>
                        <a:pt x="405" y="1813"/>
                      </a:cubicBezTo>
                      <a:lnTo>
                        <a:pt x="589" y="1995"/>
                      </a:lnTo>
                      <a:lnTo>
                        <a:pt x="547" y="2251"/>
                      </a:lnTo>
                      <a:cubicBezTo>
                        <a:pt x="470" y="2693"/>
                        <a:pt x="822" y="3050"/>
                        <a:pt x="1219" y="3050"/>
                      </a:cubicBezTo>
                      <a:cubicBezTo>
                        <a:pt x="1324" y="3050"/>
                        <a:pt x="1431" y="3025"/>
                        <a:pt x="1535" y="2971"/>
                      </a:cubicBezTo>
                      <a:lnTo>
                        <a:pt x="1764" y="2849"/>
                      </a:lnTo>
                      <a:lnTo>
                        <a:pt x="1995" y="2971"/>
                      </a:lnTo>
                      <a:cubicBezTo>
                        <a:pt x="2098" y="3025"/>
                        <a:pt x="2205" y="3049"/>
                        <a:pt x="2309" y="3049"/>
                      </a:cubicBezTo>
                      <a:cubicBezTo>
                        <a:pt x="2706" y="3049"/>
                        <a:pt x="3060" y="2692"/>
                        <a:pt x="2980" y="2251"/>
                      </a:cubicBezTo>
                      <a:lnTo>
                        <a:pt x="2941" y="1995"/>
                      </a:lnTo>
                      <a:lnTo>
                        <a:pt x="3125" y="1813"/>
                      </a:lnTo>
                      <a:cubicBezTo>
                        <a:pt x="3530" y="1417"/>
                        <a:pt x="3306" y="731"/>
                        <a:pt x="2749" y="650"/>
                      </a:cubicBezTo>
                      <a:lnTo>
                        <a:pt x="2489" y="611"/>
                      </a:lnTo>
                      <a:lnTo>
                        <a:pt x="2375" y="380"/>
                      </a:lnTo>
                      <a:cubicBezTo>
                        <a:pt x="2249" y="127"/>
                        <a:pt x="2006" y="1"/>
                        <a:pt x="17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7308;p57">
                  <a:extLst>
                    <a:ext uri="{FF2B5EF4-FFF2-40B4-BE49-F238E27FC236}">
                      <a16:creationId xmlns:a16="http://schemas.microsoft.com/office/drawing/2014/main" id="{AFC351F7-E47F-C304-816F-4CB173F9EBF4}"/>
                    </a:ext>
                  </a:extLst>
                </p:cNvPr>
                <p:cNvSpPr/>
                <p:nvPr/>
              </p:nvSpPr>
              <p:spPr>
                <a:xfrm>
                  <a:off x="5721650" y="4031646"/>
                  <a:ext cx="144607" cy="1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587" extrusionOk="0">
                      <a:moveTo>
                        <a:pt x="1496" y="1"/>
                      </a:moveTo>
                      <a:cubicBezTo>
                        <a:pt x="1291" y="1"/>
                        <a:pt x="1086" y="108"/>
                        <a:pt x="982" y="323"/>
                      </a:cubicBezTo>
                      <a:lnTo>
                        <a:pt x="885" y="521"/>
                      </a:lnTo>
                      <a:lnTo>
                        <a:pt x="667" y="552"/>
                      </a:lnTo>
                      <a:cubicBezTo>
                        <a:pt x="193" y="619"/>
                        <a:pt x="0" y="1205"/>
                        <a:pt x="346" y="1539"/>
                      </a:cubicBezTo>
                      <a:lnTo>
                        <a:pt x="503" y="1693"/>
                      </a:lnTo>
                      <a:lnTo>
                        <a:pt x="463" y="1908"/>
                      </a:lnTo>
                      <a:cubicBezTo>
                        <a:pt x="397" y="2283"/>
                        <a:pt x="696" y="2586"/>
                        <a:pt x="1034" y="2586"/>
                      </a:cubicBezTo>
                      <a:cubicBezTo>
                        <a:pt x="1123" y="2586"/>
                        <a:pt x="1215" y="2565"/>
                        <a:pt x="1303" y="2518"/>
                      </a:cubicBezTo>
                      <a:lnTo>
                        <a:pt x="1498" y="2418"/>
                      </a:lnTo>
                      <a:lnTo>
                        <a:pt x="1697" y="2518"/>
                      </a:lnTo>
                      <a:cubicBezTo>
                        <a:pt x="1785" y="2565"/>
                        <a:pt x="1877" y="2586"/>
                        <a:pt x="1966" y="2586"/>
                      </a:cubicBezTo>
                      <a:cubicBezTo>
                        <a:pt x="2303" y="2586"/>
                        <a:pt x="2600" y="2283"/>
                        <a:pt x="2536" y="1908"/>
                      </a:cubicBezTo>
                      <a:lnTo>
                        <a:pt x="2497" y="1693"/>
                      </a:lnTo>
                      <a:lnTo>
                        <a:pt x="2653" y="1539"/>
                      </a:lnTo>
                      <a:cubicBezTo>
                        <a:pt x="2999" y="1205"/>
                        <a:pt x="2807" y="621"/>
                        <a:pt x="2333" y="552"/>
                      </a:cubicBezTo>
                      <a:lnTo>
                        <a:pt x="2115" y="521"/>
                      </a:lnTo>
                      <a:lnTo>
                        <a:pt x="2015" y="323"/>
                      </a:lnTo>
                      <a:cubicBezTo>
                        <a:pt x="1909" y="108"/>
                        <a:pt x="1702" y="1"/>
                        <a:pt x="14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7309;p57">
                  <a:extLst>
                    <a:ext uri="{FF2B5EF4-FFF2-40B4-BE49-F238E27FC236}">
                      <a16:creationId xmlns:a16="http://schemas.microsoft.com/office/drawing/2014/main" id="{3EE9B8FD-3F91-7B39-6424-7FB3742133AD}"/>
                    </a:ext>
                  </a:extLst>
                </p:cNvPr>
                <p:cNvSpPr/>
                <p:nvPr/>
              </p:nvSpPr>
              <p:spPr>
                <a:xfrm>
                  <a:off x="5721505" y="4041962"/>
                  <a:ext cx="133039" cy="120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497" extrusionOk="0">
                      <a:moveTo>
                        <a:pt x="1333" y="1386"/>
                      </a:moveTo>
                      <a:cubicBezTo>
                        <a:pt x="1258" y="1406"/>
                        <a:pt x="1179" y="1435"/>
                        <a:pt x="1099" y="1471"/>
                      </a:cubicBezTo>
                      <a:lnTo>
                        <a:pt x="1099" y="1471"/>
                      </a:lnTo>
                      <a:cubicBezTo>
                        <a:pt x="1099" y="1484"/>
                        <a:pt x="1104" y="1493"/>
                        <a:pt x="1118" y="1493"/>
                      </a:cubicBezTo>
                      <a:cubicBezTo>
                        <a:pt x="1120" y="1493"/>
                        <a:pt x="1122" y="1493"/>
                        <a:pt x="1125" y="1493"/>
                      </a:cubicBezTo>
                      <a:cubicBezTo>
                        <a:pt x="1203" y="1479"/>
                        <a:pt x="1280" y="1443"/>
                        <a:pt x="1333" y="1386"/>
                      </a:cubicBezTo>
                      <a:close/>
                      <a:moveTo>
                        <a:pt x="1" y="1175"/>
                      </a:moveTo>
                      <a:cubicBezTo>
                        <a:pt x="34" y="1250"/>
                        <a:pt x="79" y="1320"/>
                        <a:pt x="143" y="1378"/>
                      </a:cubicBezTo>
                      <a:lnTo>
                        <a:pt x="327" y="1560"/>
                      </a:lnTo>
                      <a:lnTo>
                        <a:pt x="285" y="1816"/>
                      </a:lnTo>
                      <a:cubicBezTo>
                        <a:pt x="282" y="1833"/>
                        <a:pt x="282" y="1855"/>
                        <a:pt x="280" y="1872"/>
                      </a:cubicBezTo>
                      <a:cubicBezTo>
                        <a:pt x="530" y="1778"/>
                        <a:pt x="824" y="1591"/>
                        <a:pt x="1099" y="1471"/>
                      </a:cubicBezTo>
                      <a:lnTo>
                        <a:pt x="1099" y="1471"/>
                      </a:lnTo>
                      <a:cubicBezTo>
                        <a:pt x="1097" y="1424"/>
                        <a:pt x="1147" y="1323"/>
                        <a:pt x="1109" y="1323"/>
                      </a:cubicBezTo>
                      <a:cubicBezTo>
                        <a:pt x="1106" y="1323"/>
                        <a:pt x="1102" y="1324"/>
                        <a:pt x="1097" y="1325"/>
                      </a:cubicBezTo>
                      <a:cubicBezTo>
                        <a:pt x="882" y="1395"/>
                        <a:pt x="751" y="1445"/>
                        <a:pt x="621" y="1445"/>
                      </a:cubicBezTo>
                      <a:cubicBezTo>
                        <a:pt x="464" y="1445"/>
                        <a:pt x="307" y="1373"/>
                        <a:pt x="1" y="1175"/>
                      </a:cubicBezTo>
                      <a:close/>
                      <a:moveTo>
                        <a:pt x="2138" y="0"/>
                      </a:moveTo>
                      <a:cubicBezTo>
                        <a:pt x="2079" y="307"/>
                        <a:pt x="1987" y="606"/>
                        <a:pt x="1859" y="893"/>
                      </a:cubicBezTo>
                      <a:cubicBezTo>
                        <a:pt x="1825" y="968"/>
                        <a:pt x="1778" y="1057"/>
                        <a:pt x="1694" y="1080"/>
                      </a:cubicBezTo>
                      <a:cubicBezTo>
                        <a:pt x="1679" y="1084"/>
                        <a:pt x="1665" y="1087"/>
                        <a:pt x="1649" y="1087"/>
                      </a:cubicBezTo>
                      <a:cubicBezTo>
                        <a:pt x="1601" y="1087"/>
                        <a:pt x="1550" y="1064"/>
                        <a:pt x="1510" y="1032"/>
                      </a:cubicBezTo>
                      <a:cubicBezTo>
                        <a:pt x="1457" y="991"/>
                        <a:pt x="1423" y="935"/>
                        <a:pt x="1387" y="879"/>
                      </a:cubicBezTo>
                      <a:cubicBezTo>
                        <a:pt x="1211" y="597"/>
                        <a:pt x="1024" y="310"/>
                        <a:pt x="849" y="31"/>
                      </a:cubicBezTo>
                      <a:lnTo>
                        <a:pt x="773" y="179"/>
                      </a:lnTo>
                      <a:lnTo>
                        <a:pt x="634" y="198"/>
                      </a:lnTo>
                      <a:cubicBezTo>
                        <a:pt x="927" y="382"/>
                        <a:pt x="1181" y="625"/>
                        <a:pt x="1329" y="935"/>
                      </a:cubicBezTo>
                      <a:cubicBezTo>
                        <a:pt x="1395" y="1077"/>
                        <a:pt x="1432" y="1256"/>
                        <a:pt x="1340" y="1378"/>
                      </a:cubicBezTo>
                      <a:cubicBezTo>
                        <a:pt x="1338" y="1381"/>
                        <a:pt x="1335" y="1383"/>
                        <a:pt x="1333" y="1386"/>
                      </a:cubicBezTo>
                      <a:lnTo>
                        <a:pt x="1333" y="1386"/>
                      </a:lnTo>
                      <a:cubicBezTo>
                        <a:pt x="1335" y="1385"/>
                        <a:pt x="1338" y="1384"/>
                        <a:pt x="1340" y="1384"/>
                      </a:cubicBezTo>
                      <a:cubicBezTo>
                        <a:pt x="1341" y="1383"/>
                        <a:pt x="1342" y="1383"/>
                        <a:pt x="1344" y="1383"/>
                      </a:cubicBezTo>
                      <a:cubicBezTo>
                        <a:pt x="1380" y="1383"/>
                        <a:pt x="1358" y="1535"/>
                        <a:pt x="1390" y="1562"/>
                      </a:cubicBezTo>
                      <a:cubicBezTo>
                        <a:pt x="1412" y="1579"/>
                        <a:pt x="1421" y="1610"/>
                        <a:pt x="1426" y="1635"/>
                      </a:cubicBezTo>
                      <a:cubicBezTo>
                        <a:pt x="1454" y="1769"/>
                        <a:pt x="1437" y="1908"/>
                        <a:pt x="1421" y="2045"/>
                      </a:cubicBezTo>
                      <a:cubicBezTo>
                        <a:pt x="1398" y="2196"/>
                        <a:pt x="1373" y="2346"/>
                        <a:pt x="1342" y="2497"/>
                      </a:cubicBezTo>
                      <a:lnTo>
                        <a:pt x="1504" y="2413"/>
                      </a:lnTo>
                      <a:lnTo>
                        <a:pt x="1621" y="2477"/>
                      </a:lnTo>
                      <a:cubicBezTo>
                        <a:pt x="1605" y="2346"/>
                        <a:pt x="1594" y="2221"/>
                        <a:pt x="1588" y="2092"/>
                      </a:cubicBezTo>
                      <a:cubicBezTo>
                        <a:pt x="1577" y="1883"/>
                        <a:pt x="1588" y="1660"/>
                        <a:pt x="1705" y="1487"/>
                      </a:cubicBezTo>
                      <a:cubicBezTo>
                        <a:pt x="1711" y="1476"/>
                        <a:pt x="1722" y="1462"/>
                        <a:pt x="1733" y="1454"/>
                      </a:cubicBezTo>
                      <a:cubicBezTo>
                        <a:pt x="1750" y="1445"/>
                        <a:pt x="1772" y="1445"/>
                        <a:pt x="1789" y="1445"/>
                      </a:cubicBezTo>
                      <a:cubicBezTo>
                        <a:pt x="2096" y="1445"/>
                        <a:pt x="2389" y="1560"/>
                        <a:pt x="2690" y="1635"/>
                      </a:cubicBezTo>
                      <a:lnTo>
                        <a:pt x="2676" y="1562"/>
                      </a:lnTo>
                      <a:lnTo>
                        <a:pt x="2760" y="1468"/>
                      </a:lnTo>
                      <a:cubicBezTo>
                        <a:pt x="2651" y="1462"/>
                        <a:pt x="2545" y="1459"/>
                        <a:pt x="2442" y="1445"/>
                      </a:cubicBezTo>
                      <a:cubicBezTo>
                        <a:pt x="2333" y="1426"/>
                        <a:pt x="2224" y="1406"/>
                        <a:pt x="2121" y="1370"/>
                      </a:cubicBezTo>
                      <a:cubicBezTo>
                        <a:pt x="2051" y="1350"/>
                        <a:pt x="1984" y="1322"/>
                        <a:pt x="1928" y="1281"/>
                      </a:cubicBezTo>
                      <a:cubicBezTo>
                        <a:pt x="1873" y="1233"/>
                        <a:pt x="1831" y="1169"/>
                        <a:pt x="1831" y="1099"/>
                      </a:cubicBezTo>
                      <a:cubicBezTo>
                        <a:pt x="1831" y="1024"/>
                        <a:pt x="1870" y="963"/>
                        <a:pt x="1912" y="901"/>
                      </a:cubicBezTo>
                      <a:cubicBezTo>
                        <a:pt x="2065" y="667"/>
                        <a:pt x="2218" y="433"/>
                        <a:pt x="2375" y="198"/>
                      </a:cubicBezTo>
                      <a:lnTo>
                        <a:pt x="2224" y="179"/>
                      </a:lnTo>
                      <a:lnTo>
                        <a:pt x="2138" y="0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7310;p57">
                  <a:extLst>
                    <a:ext uri="{FF2B5EF4-FFF2-40B4-BE49-F238E27FC236}">
                      <a16:creationId xmlns:a16="http://schemas.microsoft.com/office/drawing/2014/main" id="{A530F004-B9EF-257B-D100-1346CD31DF5D}"/>
                    </a:ext>
                  </a:extLst>
                </p:cNvPr>
                <p:cNvSpPr/>
                <p:nvPr/>
              </p:nvSpPr>
              <p:spPr>
                <a:xfrm>
                  <a:off x="5766431" y="4066690"/>
                  <a:ext cx="54758" cy="5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6" extrusionOk="0">
                      <a:moveTo>
                        <a:pt x="567" y="0"/>
                      </a:moveTo>
                      <a:cubicBezTo>
                        <a:pt x="257" y="0"/>
                        <a:pt x="0" y="254"/>
                        <a:pt x="0" y="567"/>
                      </a:cubicBezTo>
                      <a:cubicBezTo>
                        <a:pt x="0" y="882"/>
                        <a:pt x="254" y="1136"/>
                        <a:pt x="567" y="1136"/>
                      </a:cubicBezTo>
                      <a:cubicBezTo>
                        <a:pt x="879" y="1136"/>
                        <a:pt x="1136" y="882"/>
                        <a:pt x="1136" y="567"/>
                      </a:cubicBezTo>
                      <a:cubicBezTo>
                        <a:pt x="1136" y="254"/>
                        <a:pt x="882" y="0"/>
                        <a:pt x="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7311;p57">
                  <a:extLst>
                    <a:ext uri="{FF2B5EF4-FFF2-40B4-BE49-F238E27FC236}">
                      <a16:creationId xmlns:a16="http://schemas.microsoft.com/office/drawing/2014/main" id="{783C6EEE-2902-5086-A7D8-7BAC3D795A86}"/>
                    </a:ext>
                  </a:extLst>
                </p:cNvPr>
                <p:cNvSpPr/>
                <p:nvPr/>
              </p:nvSpPr>
              <p:spPr>
                <a:xfrm>
                  <a:off x="5771540" y="4075270"/>
                  <a:ext cx="44153" cy="37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" h="781" extrusionOk="0">
                      <a:moveTo>
                        <a:pt x="462" y="1"/>
                      </a:moveTo>
                      <a:cubicBezTo>
                        <a:pt x="399" y="1"/>
                        <a:pt x="335" y="34"/>
                        <a:pt x="299" y="101"/>
                      </a:cubicBezTo>
                      <a:lnTo>
                        <a:pt x="271" y="160"/>
                      </a:lnTo>
                      <a:lnTo>
                        <a:pt x="204" y="171"/>
                      </a:lnTo>
                      <a:cubicBezTo>
                        <a:pt x="62" y="191"/>
                        <a:pt x="0" y="366"/>
                        <a:pt x="106" y="467"/>
                      </a:cubicBezTo>
                      <a:lnTo>
                        <a:pt x="154" y="512"/>
                      </a:lnTo>
                      <a:lnTo>
                        <a:pt x="145" y="576"/>
                      </a:lnTo>
                      <a:cubicBezTo>
                        <a:pt x="126" y="690"/>
                        <a:pt x="215" y="780"/>
                        <a:pt x="317" y="780"/>
                      </a:cubicBezTo>
                      <a:cubicBezTo>
                        <a:pt x="344" y="780"/>
                        <a:pt x="372" y="774"/>
                        <a:pt x="399" y="760"/>
                      </a:cubicBezTo>
                      <a:lnTo>
                        <a:pt x="458" y="729"/>
                      </a:lnTo>
                      <a:lnTo>
                        <a:pt x="517" y="760"/>
                      </a:lnTo>
                      <a:cubicBezTo>
                        <a:pt x="544" y="774"/>
                        <a:pt x="572" y="780"/>
                        <a:pt x="599" y="780"/>
                      </a:cubicBezTo>
                      <a:cubicBezTo>
                        <a:pt x="702" y="780"/>
                        <a:pt x="791" y="688"/>
                        <a:pt x="773" y="576"/>
                      </a:cubicBezTo>
                      <a:lnTo>
                        <a:pt x="762" y="512"/>
                      </a:lnTo>
                      <a:lnTo>
                        <a:pt x="809" y="467"/>
                      </a:lnTo>
                      <a:cubicBezTo>
                        <a:pt x="915" y="366"/>
                        <a:pt x="857" y="191"/>
                        <a:pt x="712" y="171"/>
                      </a:cubicBezTo>
                      <a:lnTo>
                        <a:pt x="648" y="160"/>
                      </a:lnTo>
                      <a:lnTo>
                        <a:pt x="620" y="101"/>
                      </a:lnTo>
                      <a:cubicBezTo>
                        <a:pt x="588" y="34"/>
                        <a:pt x="526" y="1"/>
                        <a:pt x="46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7312;p57">
                  <a:extLst>
                    <a:ext uri="{FF2B5EF4-FFF2-40B4-BE49-F238E27FC236}">
                      <a16:creationId xmlns:a16="http://schemas.microsoft.com/office/drawing/2014/main" id="{646F9C33-6A34-F21D-487C-DBC6114F5339}"/>
                    </a:ext>
                  </a:extLst>
                </p:cNvPr>
                <p:cNvSpPr/>
                <p:nvPr/>
              </p:nvSpPr>
              <p:spPr>
                <a:xfrm>
                  <a:off x="5779590" y="4079994"/>
                  <a:ext cx="2829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84" extrusionOk="0">
                      <a:moveTo>
                        <a:pt x="294" y="1"/>
                      </a:moveTo>
                      <a:cubicBezTo>
                        <a:pt x="135" y="1"/>
                        <a:pt x="1" y="129"/>
                        <a:pt x="1" y="291"/>
                      </a:cubicBezTo>
                      <a:cubicBezTo>
                        <a:pt x="1" y="453"/>
                        <a:pt x="135" y="584"/>
                        <a:pt x="294" y="584"/>
                      </a:cubicBezTo>
                      <a:cubicBezTo>
                        <a:pt x="456" y="584"/>
                        <a:pt x="587" y="455"/>
                        <a:pt x="587" y="291"/>
                      </a:cubicBezTo>
                      <a:cubicBezTo>
                        <a:pt x="587" y="132"/>
                        <a:pt x="456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7313;p57">
                  <a:extLst>
                    <a:ext uri="{FF2B5EF4-FFF2-40B4-BE49-F238E27FC236}">
                      <a16:creationId xmlns:a16="http://schemas.microsoft.com/office/drawing/2014/main" id="{B8F4EE71-8D22-CDE5-DE72-FDAC52F27338}"/>
                    </a:ext>
                  </a:extLst>
                </p:cNvPr>
                <p:cNvSpPr/>
                <p:nvPr/>
              </p:nvSpPr>
              <p:spPr>
                <a:xfrm>
                  <a:off x="5790773" y="4052181"/>
                  <a:ext cx="5977" cy="8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" h="1764" extrusionOk="0">
                      <a:moveTo>
                        <a:pt x="0" y="0"/>
                      </a:moveTo>
                      <a:lnTo>
                        <a:pt x="0" y="1763"/>
                      </a:lnTo>
                      <a:lnTo>
                        <a:pt x="123" y="176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7314;p57">
                  <a:extLst>
                    <a:ext uri="{FF2B5EF4-FFF2-40B4-BE49-F238E27FC236}">
                      <a16:creationId xmlns:a16="http://schemas.microsoft.com/office/drawing/2014/main" id="{3B2251BD-AFDB-9541-815E-8D3863998169}"/>
                    </a:ext>
                  </a:extLst>
                </p:cNvPr>
                <p:cNvSpPr/>
                <p:nvPr/>
              </p:nvSpPr>
              <p:spPr>
                <a:xfrm>
                  <a:off x="5789713" y="4044998"/>
                  <a:ext cx="8484" cy="8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175" extrusionOk="0">
                      <a:moveTo>
                        <a:pt x="97" y="1"/>
                      </a:moveTo>
                      <a:cubicBezTo>
                        <a:pt x="95" y="1"/>
                        <a:pt x="92" y="1"/>
                        <a:pt x="89" y="1"/>
                      </a:cubicBezTo>
                      <a:cubicBezTo>
                        <a:pt x="39" y="1"/>
                        <a:pt x="0" y="38"/>
                        <a:pt x="0" y="88"/>
                      </a:cubicBezTo>
                      <a:cubicBezTo>
                        <a:pt x="0" y="132"/>
                        <a:pt x="42" y="174"/>
                        <a:pt x="89" y="174"/>
                      </a:cubicBezTo>
                      <a:cubicBezTo>
                        <a:pt x="134" y="174"/>
                        <a:pt x="176" y="135"/>
                        <a:pt x="176" y="88"/>
                      </a:cubicBezTo>
                      <a:cubicBezTo>
                        <a:pt x="176" y="41"/>
                        <a:pt x="139" y="1"/>
                        <a:pt x="97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7315;p57">
                  <a:extLst>
                    <a:ext uri="{FF2B5EF4-FFF2-40B4-BE49-F238E27FC236}">
                      <a16:creationId xmlns:a16="http://schemas.microsoft.com/office/drawing/2014/main" id="{D9219952-9814-2B39-3C26-5563F4668B53}"/>
                    </a:ext>
                  </a:extLst>
                </p:cNvPr>
                <p:cNvSpPr/>
                <p:nvPr/>
              </p:nvSpPr>
              <p:spPr>
                <a:xfrm>
                  <a:off x="5792123" y="4047457"/>
                  <a:ext cx="3519" cy="3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" h="76" extrusionOk="0">
                      <a:moveTo>
                        <a:pt x="34" y="1"/>
                      </a:moveTo>
                      <a:cubicBezTo>
                        <a:pt x="17" y="1"/>
                        <a:pt x="0" y="14"/>
                        <a:pt x="0" y="37"/>
                      </a:cubicBezTo>
                      <a:cubicBezTo>
                        <a:pt x="0" y="56"/>
                        <a:pt x="14" y="76"/>
                        <a:pt x="34" y="76"/>
                      </a:cubicBezTo>
                      <a:cubicBezTo>
                        <a:pt x="56" y="76"/>
                        <a:pt x="73" y="54"/>
                        <a:pt x="73" y="37"/>
                      </a:cubicBezTo>
                      <a:cubicBezTo>
                        <a:pt x="73" y="14"/>
                        <a:pt x="56" y="1"/>
                        <a:pt x="34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7316;p57">
                  <a:extLst>
                    <a:ext uri="{FF2B5EF4-FFF2-40B4-BE49-F238E27FC236}">
                      <a16:creationId xmlns:a16="http://schemas.microsoft.com/office/drawing/2014/main" id="{BAE79C16-57BE-C49E-475C-611C6F23CC09}"/>
                    </a:ext>
                  </a:extLst>
                </p:cNvPr>
                <p:cNvSpPr/>
                <p:nvPr/>
              </p:nvSpPr>
              <p:spPr>
                <a:xfrm>
                  <a:off x="5789713" y="4135814"/>
                  <a:ext cx="8484" cy="8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174" extrusionOk="0">
                      <a:moveTo>
                        <a:pt x="89" y="0"/>
                      </a:moveTo>
                      <a:cubicBezTo>
                        <a:pt x="39" y="0"/>
                        <a:pt x="0" y="37"/>
                        <a:pt x="0" y="87"/>
                      </a:cubicBezTo>
                      <a:cubicBezTo>
                        <a:pt x="0" y="134"/>
                        <a:pt x="42" y="173"/>
                        <a:pt x="89" y="173"/>
                      </a:cubicBezTo>
                      <a:cubicBezTo>
                        <a:pt x="134" y="173"/>
                        <a:pt x="176" y="134"/>
                        <a:pt x="176" y="87"/>
                      </a:cubicBezTo>
                      <a:cubicBezTo>
                        <a:pt x="176" y="37"/>
                        <a:pt x="134" y="0"/>
                        <a:pt x="89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" name="Google Shape;7317;p57">
                  <a:extLst>
                    <a:ext uri="{FF2B5EF4-FFF2-40B4-BE49-F238E27FC236}">
                      <a16:creationId xmlns:a16="http://schemas.microsoft.com/office/drawing/2014/main" id="{E2ABCF03-ECA2-DDBC-EAC7-4A16A9669AED}"/>
                    </a:ext>
                  </a:extLst>
                </p:cNvPr>
                <p:cNvSpPr/>
                <p:nvPr/>
              </p:nvSpPr>
              <p:spPr>
                <a:xfrm>
                  <a:off x="5792123" y="4138224"/>
                  <a:ext cx="3519" cy="3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" h="71" extrusionOk="0">
                      <a:moveTo>
                        <a:pt x="34" y="1"/>
                      </a:moveTo>
                      <a:cubicBezTo>
                        <a:pt x="17" y="1"/>
                        <a:pt x="0" y="20"/>
                        <a:pt x="0" y="37"/>
                      </a:cubicBezTo>
                      <a:cubicBezTo>
                        <a:pt x="0" y="54"/>
                        <a:pt x="14" y="70"/>
                        <a:pt x="34" y="70"/>
                      </a:cubicBezTo>
                      <a:cubicBezTo>
                        <a:pt x="56" y="70"/>
                        <a:pt x="73" y="54"/>
                        <a:pt x="73" y="37"/>
                      </a:cubicBezTo>
                      <a:cubicBezTo>
                        <a:pt x="73" y="15"/>
                        <a:pt x="56" y="1"/>
                        <a:pt x="34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7318;p57">
                  <a:extLst>
                    <a:ext uri="{FF2B5EF4-FFF2-40B4-BE49-F238E27FC236}">
                      <a16:creationId xmlns:a16="http://schemas.microsoft.com/office/drawing/2014/main" id="{5326DAF7-36F2-C15A-CB9A-06CF480344C9}"/>
                    </a:ext>
                  </a:extLst>
                </p:cNvPr>
                <p:cNvSpPr/>
                <p:nvPr/>
              </p:nvSpPr>
              <p:spPr>
                <a:xfrm>
                  <a:off x="5751343" y="4091563"/>
                  <a:ext cx="84933" cy="5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21" extrusionOk="0">
                      <a:moveTo>
                        <a:pt x="1" y="1"/>
                      </a:moveTo>
                      <a:lnTo>
                        <a:pt x="1" y="121"/>
                      </a:lnTo>
                      <a:lnTo>
                        <a:pt x="1761" y="121"/>
                      </a:lnTo>
                      <a:lnTo>
                        <a:pt x="1761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7319;p57">
                  <a:extLst>
                    <a:ext uri="{FF2B5EF4-FFF2-40B4-BE49-F238E27FC236}">
                      <a16:creationId xmlns:a16="http://schemas.microsoft.com/office/drawing/2014/main" id="{6633A483-3305-10A3-022B-3296962B0586}"/>
                    </a:ext>
                  </a:extLst>
                </p:cNvPr>
                <p:cNvSpPr/>
                <p:nvPr/>
              </p:nvSpPr>
              <p:spPr>
                <a:xfrm>
                  <a:off x="5835024" y="4090358"/>
                  <a:ext cx="8773" cy="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" h="177" extrusionOk="0">
                      <a:moveTo>
                        <a:pt x="87" y="0"/>
                      </a:moveTo>
                      <a:cubicBezTo>
                        <a:pt x="42" y="0"/>
                        <a:pt x="0" y="40"/>
                        <a:pt x="0" y="87"/>
                      </a:cubicBezTo>
                      <a:cubicBezTo>
                        <a:pt x="0" y="137"/>
                        <a:pt x="36" y="176"/>
                        <a:pt x="87" y="176"/>
                      </a:cubicBezTo>
                      <a:cubicBezTo>
                        <a:pt x="140" y="176"/>
                        <a:pt x="182" y="137"/>
                        <a:pt x="173" y="87"/>
                      </a:cubicBezTo>
                      <a:cubicBezTo>
                        <a:pt x="173" y="42"/>
                        <a:pt x="131" y="0"/>
                        <a:pt x="87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7320;p57">
                  <a:extLst>
                    <a:ext uri="{FF2B5EF4-FFF2-40B4-BE49-F238E27FC236}">
                      <a16:creationId xmlns:a16="http://schemas.microsoft.com/office/drawing/2014/main" id="{28339421-C751-ED3A-818B-AE69B082886D}"/>
                    </a:ext>
                  </a:extLst>
                </p:cNvPr>
                <p:cNvSpPr/>
                <p:nvPr/>
              </p:nvSpPr>
              <p:spPr>
                <a:xfrm>
                  <a:off x="5837434" y="4092623"/>
                  <a:ext cx="3663" cy="3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" h="77" extrusionOk="0">
                      <a:moveTo>
                        <a:pt x="37" y="1"/>
                      </a:moveTo>
                      <a:cubicBezTo>
                        <a:pt x="20" y="1"/>
                        <a:pt x="0" y="20"/>
                        <a:pt x="0" y="37"/>
                      </a:cubicBezTo>
                      <a:cubicBezTo>
                        <a:pt x="0" y="59"/>
                        <a:pt x="20" y="76"/>
                        <a:pt x="37" y="76"/>
                      </a:cubicBezTo>
                      <a:cubicBezTo>
                        <a:pt x="62" y="76"/>
                        <a:pt x="76" y="62"/>
                        <a:pt x="76" y="37"/>
                      </a:cubicBezTo>
                      <a:cubicBezTo>
                        <a:pt x="76" y="20"/>
                        <a:pt x="53" y="1"/>
                        <a:pt x="37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" name="Google Shape;7321;p57">
                  <a:extLst>
                    <a:ext uri="{FF2B5EF4-FFF2-40B4-BE49-F238E27FC236}">
                      <a16:creationId xmlns:a16="http://schemas.microsoft.com/office/drawing/2014/main" id="{42F8AD56-4619-3728-6D05-828D15C85826}"/>
                    </a:ext>
                  </a:extLst>
                </p:cNvPr>
                <p:cNvSpPr/>
                <p:nvPr/>
              </p:nvSpPr>
              <p:spPr>
                <a:xfrm>
                  <a:off x="5744353" y="4090358"/>
                  <a:ext cx="8387" cy="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" h="177" extrusionOk="0">
                      <a:moveTo>
                        <a:pt x="87" y="0"/>
                      </a:moveTo>
                      <a:cubicBezTo>
                        <a:pt x="43" y="0"/>
                        <a:pt x="1" y="40"/>
                        <a:pt x="1" y="87"/>
                      </a:cubicBezTo>
                      <a:cubicBezTo>
                        <a:pt x="1" y="137"/>
                        <a:pt x="40" y="176"/>
                        <a:pt x="87" y="176"/>
                      </a:cubicBezTo>
                      <a:cubicBezTo>
                        <a:pt x="132" y="176"/>
                        <a:pt x="174" y="137"/>
                        <a:pt x="174" y="87"/>
                      </a:cubicBezTo>
                      <a:cubicBezTo>
                        <a:pt x="174" y="42"/>
                        <a:pt x="132" y="0"/>
                        <a:pt x="87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" name="Google Shape;7322;p57">
                  <a:extLst>
                    <a:ext uri="{FF2B5EF4-FFF2-40B4-BE49-F238E27FC236}">
                      <a16:creationId xmlns:a16="http://schemas.microsoft.com/office/drawing/2014/main" id="{7EB46EF6-9F1A-4862-E125-00AF85569B5C}"/>
                    </a:ext>
                  </a:extLst>
                </p:cNvPr>
                <p:cNvSpPr/>
                <p:nvPr/>
              </p:nvSpPr>
              <p:spPr>
                <a:xfrm>
                  <a:off x="5746908" y="4092623"/>
                  <a:ext cx="3422" cy="3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77" extrusionOk="0">
                      <a:moveTo>
                        <a:pt x="34" y="1"/>
                      </a:moveTo>
                      <a:cubicBezTo>
                        <a:pt x="18" y="1"/>
                        <a:pt x="1" y="20"/>
                        <a:pt x="1" y="37"/>
                      </a:cubicBezTo>
                      <a:cubicBezTo>
                        <a:pt x="1" y="59"/>
                        <a:pt x="18" y="76"/>
                        <a:pt x="34" y="76"/>
                      </a:cubicBezTo>
                      <a:cubicBezTo>
                        <a:pt x="51" y="76"/>
                        <a:pt x="71" y="62"/>
                        <a:pt x="71" y="37"/>
                      </a:cubicBezTo>
                      <a:cubicBezTo>
                        <a:pt x="71" y="20"/>
                        <a:pt x="51" y="1"/>
                        <a:pt x="34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" name="Google Shape;7323;p57">
                  <a:extLst>
                    <a:ext uri="{FF2B5EF4-FFF2-40B4-BE49-F238E27FC236}">
                      <a16:creationId xmlns:a16="http://schemas.microsoft.com/office/drawing/2014/main" id="{4AD11D91-026B-6F6A-815C-8D4D3BA3A568}"/>
                    </a:ext>
                  </a:extLst>
                </p:cNvPr>
                <p:cNvSpPr/>
                <p:nvPr/>
              </p:nvSpPr>
              <p:spPr>
                <a:xfrm>
                  <a:off x="5768696" y="4069389"/>
                  <a:ext cx="50082" cy="50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" h="1039" extrusionOk="0">
                      <a:moveTo>
                        <a:pt x="952" y="0"/>
                      </a:moveTo>
                      <a:lnTo>
                        <a:pt x="1" y="952"/>
                      </a:lnTo>
                      <a:lnTo>
                        <a:pt x="85" y="1038"/>
                      </a:lnTo>
                      <a:lnTo>
                        <a:pt x="1039" y="87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7324;p57">
                  <a:extLst>
                    <a:ext uri="{FF2B5EF4-FFF2-40B4-BE49-F238E27FC236}">
                      <a16:creationId xmlns:a16="http://schemas.microsoft.com/office/drawing/2014/main" id="{151D9C1A-E85C-7268-3FB8-CC3961CE7307}"/>
                    </a:ext>
                  </a:extLst>
                </p:cNvPr>
                <p:cNvSpPr/>
                <p:nvPr/>
              </p:nvSpPr>
              <p:spPr>
                <a:xfrm>
                  <a:off x="5815116" y="4066835"/>
                  <a:ext cx="6507" cy="65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35" extrusionOk="0">
                      <a:moveTo>
                        <a:pt x="67" y="0"/>
                      </a:moveTo>
                      <a:cubicBezTo>
                        <a:pt x="31" y="0"/>
                        <a:pt x="0" y="31"/>
                        <a:pt x="0" y="67"/>
                      </a:cubicBezTo>
                      <a:cubicBezTo>
                        <a:pt x="0" y="103"/>
                        <a:pt x="31" y="134"/>
                        <a:pt x="67" y="134"/>
                      </a:cubicBezTo>
                      <a:cubicBezTo>
                        <a:pt x="104" y="134"/>
                        <a:pt x="134" y="103"/>
                        <a:pt x="134" y="67"/>
                      </a:cubicBezTo>
                      <a:cubicBezTo>
                        <a:pt x="134" y="31"/>
                        <a:pt x="104" y="0"/>
                        <a:pt x="67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" name="Google Shape;7325;p57">
                  <a:extLst>
                    <a:ext uri="{FF2B5EF4-FFF2-40B4-BE49-F238E27FC236}">
                      <a16:creationId xmlns:a16="http://schemas.microsoft.com/office/drawing/2014/main" id="{58C088B2-BDDD-034C-5F90-475EDF116E8A}"/>
                    </a:ext>
                  </a:extLst>
                </p:cNvPr>
                <p:cNvSpPr/>
                <p:nvPr/>
              </p:nvSpPr>
              <p:spPr>
                <a:xfrm>
                  <a:off x="5816996" y="4068714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0"/>
                      </a:moveTo>
                      <a:cubicBezTo>
                        <a:pt x="12" y="0"/>
                        <a:pt x="0" y="11"/>
                        <a:pt x="0" y="28"/>
                      </a:cubicBezTo>
                      <a:cubicBezTo>
                        <a:pt x="0" y="42"/>
                        <a:pt x="12" y="56"/>
                        <a:pt x="28" y="56"/>
                      </a:cubicBezTo>
                      <a:cubicBezTo>
                        <a:pt x="42" y="56"/>
                        <a:pt x="56" y="42"/>
                        <a:pt x="56" y="28"/>
                      </a:cubicBezTo>
                      <a:cubicBezTo>
                        <a:pt x="56" y="11"/>
                        <a:pt x="42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7326;p57">
                  <a:extLst>
                    <a:ext uri="{FF2B5EF4-FFF2-40B4-BE49-F238E27FC236}">
                      <a16:creationId xmlns:a16="http://schemas.microsoft.com/office/drawing/2014/main" id="{0BDD3FA2-FF25-7402-17F3-465A8875E4EF}"/>
                    </a:ext>
                  </a:extLst>
                </p:cNvPr>
                <p:cNvSpPr/>
                <p:nvPr/>
              </p:nvSpPr>
              <p:spPr>
                <a:xfrm>
                  <a:off x="5765611" y="4115713"/>
                  <a:ext cx="7327" cy="6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140" extrusionOk="0">
                      <a:moveTo>
                        <a:pt x="77" y="0"/>
                      </a:moveTo>
                      <a:cubicBezTo>
                        <a:pt x="60" y="0"/>
                        <a:pt x="42" y="7"/>
                        <a:pt x="29" y="21"/>
                      </a:cubicBezTo>
                      <a:cubicBezTo>
                        <a:pt x="1" y="49"/>
                        <a:pt x="1" y="91"/>
                        <a:pt x="29" y="119"/>
                      </a:cubicBezTo>
                      <a:cubicBezTo>
                        <a:pt x="42" y="133"/>
                        <a:pt x="60" y="140"/>
                        <a:pt x="77" y="140"/>
                      </a:cubicBezTo>
                      <a:cubicBezTo>
                        <a:pt x="95" y="140"/>
                        <a:pt x="112" y="133"/>
                        <a:pt x="126" y="119"/>
                      </a:cubicBezTo>
                      <a:cubicBezTo>
                        <a:pt x="151" y="91"/>
                        <a:pt x="151" y="49"/>
                        <a:pt x="126" y="21"/>
                      </a:cubicBezTo>
                      <a:cubicBezTo>
                        <a:pt x="112" y="7"/>
                        <a:pt x="95" y="0"/>
                        <a:pt x="77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7327;p57">
                  <a:extLst>
                    <a:ext uri="{FF2B5EF4-FFF2-40B4-BE49-F238E27FC236}">
                      <a16:creationId xmlns:a16="http://schemas.microsoft.com/office/drawing/2014/main" id="{439822AF-8213-4144-9089-6AE7B9639BAC}"/>
                    </a:ext>
                  </a:extLst>
                </p:cNvPr>
                <p:cNvSpPr/>
                <p:nvPr/>
              </p:nvSpPr>
              <p:spPr>
                <a:xfrm>
                  <a:off x="5767925" y="4117641"/>
                  <a:ext cx="2844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" h="57" extrusionOk="0">
                      <a:moveTo>
                        <a:pt x="29" y="1"/>
                      </a:moveTo>
                      <a:cubicBezTo>
                        <a:pt x="22" y="1"/>
                        <a:pt x="14" y="4"/>
                        <a:pt x="8" y="9"/>
                      </a:cubicBezTo>
                      <a:cubicBezTo>
                        <a:pt x="0" y="20"/>
                        <a:pt x="0" y="37"/>
                        <a:pt x="8" y="48"/>
                      </a:cubicBezTo>
                      <a:cubicBezTo>
                        <a:pt x="14" y="54"/>
                        <a:pt x="22" y="57"/>
                        <a:pt x="29" y="57"/>
                      </a:cubicBezTo>
                      <a:cubicBezTo>
                        <a:pt x="36" y="57"/>
                        <a:pt x="43" y="54"/>
                        <a:pt x="47" y="48"/>
                      </a:cubicBezTo>
                      <a:cubicBezTo>
                        <a:pt x="59" y="37"/>
                        <a:pt x="59" y="23"/>
                        <a:pt x="47" y="9"/>
                      </a:cubicBezTo>
                      <a:cubicBezTo>
                        <a:pt x="43" y="4"/>
                        <a:pt x="36" y="1"/>
                        <a:pt x="29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7328;p57">
                  <a:extLst>
                    <a:ext uri="{FF2B5EF4-FFF2-40B4-BE49-F238E27FC236}">
                      <a16:creationId xmlns:a16="http://schemas.microsoft.com/office/drawing/2014/main" id="{1AE06E86-9561-8503-7421-6E624EE91442}"/>
                    </a:ext>
                  </a:extLst>
                </p:cNvPr>
                <p:cNvSpPr/>
                <p:nvPr/>
              </p:nvSpPr>
              <p:spPr>
                <a:xfrm>
                  <a:off x="5768600" y="4069630"/>
                  <a:ext cx="50034" cy="50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8" h="1039" extrusionOk="0">
                      <a:moveTo>
                        <a:pt x="87" y="1"/>
                      </a:moveTo>
                      <a:lnTo>
                        <a:pt x="0" y="87"/>
                      </a:lnTo>
                      <a:lnTo>
                        <a:pt x="951" y="1039"/>
                      </a:lnTo>
                      <a:lnTo>
                        <a:pt x="1038" y="952"/>
                      </a:lnTo>
                      <a:lnTo>
                        <a:pt x="87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7329;p57">
                  <a:extLst>
                    <a:ext uri="{FF2B5EF4-FFF2-40B4-BE49-F238E27FC236}">
                      <a16:creationId xmlns:a16="http://schemas.microsoft.com/office/drawing/2014/main" id="{43EA8258-3956-6203-CC22-4312DBDFB38B}"/>
                    </a:ext>
                  </a:extLst>
                </p:cNvPr>
                <p:cNvSpPr/>
                <p:nvPr/>
              </p:nvSpPr>
              <p:spPr>
                <a:xfrm>
                  <a:off x="5815116" y="4115906"/>
                  <a:ext cx="6507" cy="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32" extrusionOk="0">
                      <a:moveTo>
                        <a:pt x="67" y="1"/>
                      </a:moveTo>
                      <a:cubicBezTo>
                        <a:pt x="31" y="1"/>
                        <a:pt x="0" y="31"/>
                        <a:pt x="0" y="67"/>
                      </a:cubicBezTo>
                      <a:cubicBezTo>
                        <a:pt x="0" y="104"/>
                        <a:pt x="31" y="132"/>
                        <a:pt x="67" y="132"/>
                      </a:cubicBezTo>
                      <a:cubicBezTo>
                        <a:pt x="104" y="132"/>
                        <a:pt x="134" y="104"/>
                        <a:pt x="134" y="67"/>
                      </a:cubicBezTo>
                      <a:cubicBezTo>
                        <a:pt x="134" y="31"/>
                        <a:pt x="104" y="1"/>
                        <a:pt x="67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7330;p57">
                  <a:extLst>
                    <a:ext uri="{FF2B5EF4-FFF2-40B4-BE49-F238E27FC236}">
                      <a16:creationId xmlns:a16="http://schemas.microsoft.com/office/drawing/2014/main" id="{94E2F2AE-2B1E-4762-3D10-0CAEEA27005C}"/>
                    </a:ext>
                  </a:extLst>
                </p:cNvPr>
                <p:cNvSpPr/>
                <p:nvPr/>
              </p:nvSpPr>
              <p:spPr>
                <a:xfrm>
                  <a:off x="5816996" y="4117785"/>
                  <a:ext cx="2748" cy="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28" y="1"/>
                      </a:moveTo>
                      <a:cubicBezTo>
                        <a:pt x="12" y="1"/>
                        <a:pt x="0" y="12"/>
                        <a:pt x="0" y="28"/>
                      </a:cubicBezTo>
                      <a:cubicBezTo>
                        <a:pt x="0" y="42"/>
                        <a:pt x="12" y="56"/>
                        <a:pt x="28" y="56"/>
                      </a:cubicBezTo>
                      <a:cubicBezTo>
                        <a:pt x="42" y="56"/>
                        <a:pt x="56" y="42"/>
                        <a:pt x="56" y="28"/>
                      </a:cubicBezTo>
                      <a:cubicBezTo>
                        <a:pt x="56" y="12"/>
                        <a:pt x="42" y="1"/>
                        <a:pt x="2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7331;p57">
                  <a:extLst>
                    <a:ext uri="{FF2B5EF4-FFF2-40B4-BE49-F238E27FC236}">
                      <a16:creationId xmlns:a16="http://schemas.microsoft.com/office/drawing/2014/main" id="{47BB57BE-A906-5D3A-5B0C-E2305BAA8B96}"/>
                    </a:ext>
                  </a:extLst>
                </p:cNvPr>
                <p:cNvSpPr/>
                <p:nvPr/>
              </p:nvSpPr>
              <p:spPr>
                <a:xfrm>
                  <a:off x="5765756" y="4066642"/>
                  <a:ext cx="7423" cy="6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" h="138" extrusionOk="0">
                      <a:moveTo>
                        <a:pt x="77" y="0"/>
                      </a:moveTo>
                      <a:cubicBezTo>
                        <a:pt x="60" y="0"/>
                        <a:pt x="42" y="7"/>
                        <a:pt x="28" y="21"/>
                      </a:cubicBezTo>
                      <a:cubicBezTo>
                        <a:pt x="0" y="49"/>
                        <a:pt x="0" y="91"/>
                        <a:pt x="28" y="119"/>
                      </a:cubicBezTo>
                      <a:cubicBezTo>
                        <a:pt x="41" y="131"/>
                        <a:pt x="58" y="137"/>
                        <a:pt x="76" y="137"/>
                      </a:cubicBezTo>
                      <a:cubicBezTo>
                        <a:pt x="94" y="137"/>
                        <a:pt x="112" y="131"/>
                        <a:pt x="126" y="119"/>
                      </a:cubicBezTo>
                      <a:cubicBezTo>
                        <a:pt x="154" y="91"/>
                        <a:pt x="154" y="49"/>
                        <a:pt x="126" y="21"/>
                      </a:cubicBezTo>
                      <a:cubicBezTo>
                        <a:pt x="112" y="7"/>
                        <a:pt x="95" y="0"/>
                        <a:pt x="77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7332;p57">
                  <a:extLst>
                    <a:ext uri="{FF2B5EF4-FFF2-40B4-BE49-F238E27FC236}">
                      <a16:creationId xmlns:a16="http://schemas.microsoft.com/office/drawing/2014/main" id="{5486F670-B65F-0715-D976-24852BDDB105}"/>
                    </a:ext>
                  </a:extLst>
                </p:cNvPr>
                <p:cNvSpPr/>
                <p:nvPr/>
              </p:nvSpPr>
              <p:spPr>
                <a:xfrm>
                  <a:off x="5767925" y="4068811"/>
                  <a:ext cx="2844" cy="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" h="55" extrusionOk="0">
                      <a:moveTo>
                        <a:pt x="29" y="0"/>
                      </a:moveTo>
                      <a:cubicBezTo>
                        <a:pt x="22" y="0"/>
                        <a:pt x="14" y="2"/>
                        <a:pt x="8" y="7"/>
                      </a:cubicBezTo>
                      <a:cubicBezTo>
                        <a:pt x="0" y="18"/>
                        <a:pt x="0" y="35"/>
                        <a:pt x="8" y="46"/>
                      </a:cubicBezTo>
                      <a:cubicBezTo>
                        <a:pt x="17" y="51"/>
                        <a:pt x="24" y="54"/>
                        <a:pt x="31" y="54"/>
                      </a:cubicBezTo>
                      <a:cubicBezTo>
                        <a:pt x="38" y="54"/>
                        <a:pt x="43" y="51"/>
                        <a:pt x="47" y="46"/>
                      </a:cubicBezTo>
                      <a:cubicBezTo>
                        <a:pt x="59" y="35"/>
                        <a:pt x="59" y="18"/>
                        <a:pt x="47" y="7"/>
                      </a:cubicBezTo>
                      <a:cubicBezTo>
                        <a:pt x="43" y="2"/>
                        <a:pt x="36" y="0"/>
                        <a:pt x="29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7333;p57">
                  <a:extLst>
                    <a:ext uri="{FF2B5EF4-FFF2-40B4-BE49-F238E27FC236}">
                      <a16:creationId xmlns:a16="http://schemas.microsoft.com/office/drawing/2014/main" id="{B934C7EE-3750-E34B-2DBC-2DAF8ED27B52}"/>
                    </a:ext>
                  </a:extLst>
                </p:cNvPr>
                <p:cNvSpPr/>
                <p:nvPr/>
              </p:nvSpPr>
              <p:spPr>
                <a:xfrm>
                  <a:off x="5786869" y="4087128"/>
                  <a:ext cx="13882" cy="13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" h="288" extrusionOk="0">
                      <a:moveTo>
                        <a:pt x="143" y="0"/>
                      </a:moveTo>
                      <a:cubicBezTo>
                        <a:pt x="65" y="0"/>
                        <a:pt x="0" y="65"/>
                        <a:pt x="0" y="143"/>
                      </a:cubicBezTo>
                      <a:cubicBezTo>
                        <a:pt x="0" y="224"/>
                        <a:pt x="65" y="288"/>
                        <a:pt x="143" y="288"/>
                      </a:cubicBezTo>
                      <a:cubicBezTo>
                        <a:pt x="224" y="288"/>
                        <a:pt x="288" y="224"/>
                        <a:pt x="288" y="143"/>
                      </a:cubicBezTo>
                      <a:cubicBezTo>
                        <a:pt x="288" y="65"/>
                        <a:pt x="224" y="0"/>
                        <a:pt x="143" y="0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7334;p57">
                  <a:extLst>
                    <a:ext uri="{FF2B5EF4-FFF2-40B4-BE49-F238E27FC236}">
                      <a16:creationId xmlns:a16="http://schemas.microsoft.com/office/drawing/2014/main" id="{DE0453B2-F36C-4B97-1536-C0E360CEA7DC}"/>
                    </a:ext>
                  </a:extLst>
                </p:cNvPr>
                <p:cNvSpPr/>
                <p:nvPr/>
              </p:nvSpPr>
              <p:spPr>
                <a:xfrm>
                  <a:off x="5827745" y="3907185"/>
                  <a:ext cx="113276" cy="97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" h="2026" extrusionOk="0">
                      <a:moveTo>
                        <a:pt x="1177" y="0"/>
                      </a:moveTo>
                      <a:cubicBezTo>
                        <a:pt x="1015" y="0"/>
                        <a:pt x="853" y="83"/>
                        <a:pt x="768" y="249"/>
                      </a:cubicBezTo>
                      <a:lnTo>
                        <a:pt x="690" y="402"/>
                      </a:lnTo>
                      <a:lnTo>
                        <a:pt x="519" y="428"/>
                      </a:lnTo>
                      <a:cubicBezTo>
                        <a:pt x="146" y="483"/>
                        <a:pt x="1" y="941"/>
                        <a:pt x="268" y="1203"/>
                      </a:cubicBezTo>
                      <a:lnTo>
                        <a:pt x="391" y="1323"/>
                      </a:lnTo>
                      <a:lnTo>
                        <a:pt x="363" y="1496"/>
                      </a:lnTo>
                      <a:cubicBezTo>
                        <a:pt x="312" y="1788"/>
                        <a:pt x="547" y="2025"/>
                        <a:pt x="812" y="2025"/>
                      </a:cubicBezTo>
                      <a:cubicBezTo>
                        <a:pt x="881" y="2025"/>
                        <a:pt x="953" y="2009"/>
                        <a:pt x="1022" y="1973"/>
                      </a:cubicBezTo>
                      <a:lnTo>
                        <a:pt x="1175" y="1892"/>
                      </a:lnTo>
                      <a:lnTo>
                        <a:pt x="1328" y="1973"/>
                      </a:lnTo>
                      <a:cubicBezTo>
                        <a:pt x="1397" y="2009"/>
                        <a:pt x="1469" y="2025"/>
                        <a:pt x="1538" y="2025"/>
                      </a:cubicBezTo>
                      <a:cubicBezTo>
                        <a:pt x="1803" y="2025"/>
                        <a:pt x="2038" y="1788"/>
                        <a:pt x="1987" y="1496"/>
                      </a:cubicBezTo>
                      <a:lnTo>
                        <a:pt x="1959" y="1323"/>
                      </a:lnTo>
                      <a:lnTo>
                        <a:pt x="2082" y="1203"/>
                      </a:lnTo>
                      <a:cubicBezTo>
                        <a:pt x="2350" y="938"/>
                        <a:pt x="2204" y="481"/>
                        <a:pt x="1831" y="428"/>
                      </a:cubicBezTo>
                      <a:lnTo>
                        <a:pt x="1660" y="402"/>
                      </a:lnTo>
                      <a:lnTo>
                        <a:pt x="1582" y="249"/>
                      </a:lnTo>
                      <a:cubicBezTo>
                        <a:pt x="1500" y="83"/>
                        <a:pt x="1339" y="0"/>
                        <a:pt x="11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7335;p57">
                  <a:extLst>
                    <a:ext uri="{FF2B5EF4-FFF2-40B4-BE49-F238E27FC236}">
                      <a16:creationId xmlns:a16="http://schemas.microsoft.com/office/drawing/2014/main" id="{7C4F37AC-BA71-B3E0-1F8D-280A375268E9}"/>
                    </a:ext>
                  </a:extLst>
                </p:cNvPr>
                <p:cNvSpPr/>
                <p:nvPr/>
              </p:nvSpPr>
              <p:spPr>
                <a:xfrm>
                  <a:off x="5835940" y="3914319"/>
                  <a:ext cx="96598" cy="83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4" h="1729" extrusionOk="0">
                      <a:moveTo>
                        <a:pt x="1007" y="1"/>
                      </a:moveTo>
                      <a:cubicBezTo>
                        <a:pt x="868" y="1"/>
                        <a:pt x="727" y="73"/>
                        <a:pt x="651" y="218"/>
                      </a:cubicBezTo>
                      <a:lnTo>
                        <a:pt x="587" y="349"/>
                      </a:lnTo>
                      <a:lnTo>
                        <a:pt x="444" y="372"/>
                      </a:lnTo>
                      <a:cubicBezTo>
                        <a:pt x="129" y="416"/>
                        <a:pt x="1" y="807"/>
                        <a:pt x="232" y="1030"/>
                      </a:cubicBezTo>
                      <a:lnTo>
                        <a:pt x="335" y="1130"/>
                      </a:lnTo>
                      <a:lnTo>
                        <a:pt x="310" y="1276"/>
                      </a:lnTo>
                      <a:cubicBezTo>
                        <a:pt x="266" y="1525"/>
                        <a:pt x="465" y="1729"/>
                        <a:pt x="689" y="1729"/>
                      </a:cubicBezTo>
                      <a:cubicBezTo>
                        <a:pt x="748" y="1729"/>
                        <a:pt x="809" y="1714"/>
                        <a:pt x="868" y="1683"/>
                      </a:cubicBezTo>
                      <a:lnTo>
                        <a:pt x="1002" y="1613"/>
                      </a:lnTo>
                      <a:lnTo>
                        <a:pt x="1133" y="1683"/>
                      </a:lnTo>
                      <a:cubicBezTo>
                        <a:pt x="1191" y="1713"/>
                        <a:pt x="1250" y="1726"/>
                        <a:pt x="1308" y="1726"/>
                      </a:cubicBezTo>
                      <a:cubicBezTo>
                        <a:pt x="1533" y="1726"/>
                        <a:pt x="1733" y="1524"/>
                        <a:pt x="1691" y="1276"/>
                      </a:cubicBezTo>
                      <a:lnTo>
                        <a:pt x="1669" y="1130"/>
                      </a:lnTo>
                      <a:lnTo>
                        <a:pt x="1772" y="1030"/>
                      </a:lnTo>
                      <a:cubicBezTo>
                        <a:pt x="2004" y="807"/>
                        <a:pt x="1873" y="416"/>
                        <a:pt x="1560" y="372"/>
                      </a:cubicBezTo>
                      <a:lnTo>
                        <a:pt x="1418" y="349"/>
                      </a:lnTo>
                      <a:lnTo>
                        <a:pt x="1354" y="218"/>
                      </a:lnTo>
                      <a:cubicBezTo>
                        <a:pt x="1284" y="73"/>
                        <a:pt x="1147" y="1"/>
                        <a:pt x="1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7336;p57">
                  <a:extLst>
                    <a:ext uri="{FF2B5EF4-FFF2-40B4-BE49-F238E27FC236}">
                      <a16:creationId xmlns:a16="http://schemas.microsoft.com/office/drawing/2014/main" id="{F26242AD-A48A-DFCB-7C9F-0CCBE23896CD}"/>
                    </a:ext>
                  </a:extLst>
                </p:cNvPr>
                <p:cNvSpPr/>
                <p:nvPr/>
              </p:nvSpPr>
              <p:spPr>
                <a:xfrm>
                  <a:off x="5836084" y="3920923"/>
                  <a:ext cx="88789" cy="8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2" h="1669" extrusionOk="0">
                      <a:moveTo>
                        <a:pt x="0" y="781"/>
                      </a:moveTo>
                      <a:lnTo>
                        <a:pt x="0" y="781"/>
                      </a:lnTo>
                      <a:cubicBezTo>
                        <a:pt x="23" y="832"/>
                        <a:pt x="53" y="876"/>
                        <a:pt x="98" y="918"/>
                      </a:cubicBezTo>
                      <a:lnTo>
                        <a:pt x="221" y="1041"/>
                      </a:lnTo>
                      <a:lnTo>
                        <a:pt x="193" y="1211"/>
                      </a:lnTo>
                      <a:cubicBezTo>
                        <a:pt x="190" y="1225"/>
                        <a:pt x="190" y="1236"/>
                        <a:pt x="190" y="1250"/>
                      </a:cubicBezTo>
                      <a:cubicBezTo>
                        <a:pt x="355" y="1186"/>
                        <a:pt x="551" y="1061"/>
                        <a:pt x="733" y="980"/>
                      </a:cubicBezTo>
                      <a:lnTo>
                        <a:pt x="733" y="980"/>
                      </a:lnTo>
                      <a:cubicBezTo>
                        <a:pt x="735" y="987"/>
                        <a:pt x="738" y="991"/>
                        <a:pt x="747" y="991"/>
                      </a:cubicBezTo>
                      <a:cubicBezTo>
                        <a:pt x="748" y="991"/>
                        <a:pt x="749" y="991"/>
                        <a:pt x="751" y="991"/>
                      </a:cubicBezTo>
                      <a:cubicBezTo>
                        <a:pt x="805" y="985"/>
                        <a:pt x="857" y="961"/>
                        <a:pt x="890" y="922"/>
                      </a:cubicBezTo>
                      <a:lnTo>
                        <a:pt x="890" y="922"/>
                      </a:lnTo>
                      <a:cubicBezTo>
                        <a:pt x="840" y="935"/>
                        <a:pt x="787" y="956"/>
                        <a:pt x="733" y="980"/>
                      </a:cubicBezTo>
                      <a:lnTo>
                        <a:pt x="733" y="980"/>
                      </a:lnTo>
                      <a:cubicBezTo>
                        <a:pt x="728" y="951"/>
                        <a:pt x="765" y="878"/>
                        <a:pt x="741" y="878"/>
                      </a:cubicBezTo>
                      <a:cubicBezTo>
                        <a:pt x="739" y="878"/>
                        <a:pt x="737" y="878"/>
                        <a:pt x="734" y="879"/>
                      </a:cubicBezTo>
                      <a:cubicBezTo>
                        <a:pt x="590" y="927"/>
                        <a:pt x="502" y="961"/>
                        <a:pt x="415" y="961"/>
                      </a:cubicBezTo>
                      <a:cubicBezTo>
                        <a:pt x="310" y="961"/>
                        <a:pt x="204" y="912"/>
                        <a:pt x="0" y="781"/>
                      </a:cubicBezTo>
                      <a:close/>
                      <a:moveTo>
                        <a:pt x="1426" y="0"/>
                      </a:moveTo>
                      <a:cubicBezTo>
                        <a:pt x="1390" y="207"/>
                        <a:pt x="1326" y="408"/>
                        <a:pt x="1242" y="597"/>
                      </a:cubicBezTo>
                      <a:cubicBezTo>
                        <a:pt x="1217" y="650"/>
                        <a:pt x="1189" y="706"/>
                        <a:pt x="1133" y="723"/>
                      </a:cubicBezTo>
                      <a:cubicBezTo>
                        <a:pt x="1123" y="726"/>
                        <a:pt x="1112" y="728"/>
                        <a:pt x="1102" y="728"/>
                      </a:cubicBezTo>
                      <a:cubicBezTo>
                        <a:pt x="1070" y="728"/>
                        <a:pt x="1038" y="713"/>
                        <a:pt x="1013" y="692"/>
                      </a:cubicBezTo>
                      <a:cubicBezTo>
                        <a:pt x="977" y="664"/>
                        <a:pt x="952" y="628"/>
                        <a:pt x="929" y="589"/>
                      </a:cubicBezTo>
                      <a:cubicBezTo>
                        <a:pt x="807" y="402"/>
                        <a:pt x="687" y="212"/>
                        <a:pt x="567" y="25"/>
                      </a:cubicBezTo>
                      <a:lnTo>
                        <a:pt x="517" y="123"/>
                      </a:lnTo>
                      <a:lnTo>
                        <a:pt x="425" y="137"/>
                      </a:lnTo>
                      <a:cubicBezTo>
                        <a:pt x="620" y="260"/>
                        <a:pt x="787" y="419"/>
                        <a:pt x="888" y="625"/>
                      </a:cubicBezTo>
                      <a:cubicBezTo>
                        <a:pt x="932" y="720"/>
                        <a:pt x="957" y="837"/>
                        <a:pt x="893" y="918"/>
                      </a:cubicBezTo>
                      <a:cubicBezTo>
                        <a:pt x="892" y="919"/>
                        <a:pt x="891" y="921"/>
                        <a:pt x="890" y="922"/>
                      </a:cubicBezTo>
                      <a:lnTo>
                        <a:pt x="890" y="922"/>
                      </a:lnTo>
                      <a:cubicBezTo>
                        <a:pt x="891" y="921"/>
                        <a:pt x="892" y="921"/>
                        <a:pt x="893" y="921"/>
                      </a:cubicBezTo>
                      <a:cubicBezTo>
                        <a:pt x="894" y="921"/>
                        <a:pt x="895" y="921"/>
                        <a:pt x="895" y="921"/>
                      </a:cubicBezTo>
                      <a:cubicBezTo>
                        <a:pt x="920" y="921"/>
                        <a:pt x="908" y="1019"/>
                        <a:pt x="924" y="1041"/>
                      </a:cubicBezTo>
                      <a:cubicBezTo>
                        <a:pt x="938" y="1049"/>
                        <a:pt x="943" y="1072"/>
                        <a:pt x="949" y="1091"/>
                      </a:cubicBezTo>
                      <a:cubicBezTo>
                        <a:pt x="966" y="1183"/>
                        <a:pt x="957" y="1272"/>
                        <a:pt x="943" y="1365"/>
                      </a:cubicBezTo>
                      <a:cubicBezTo>
                        <a:pt x="929" y="1465"/>
                        <a:pt x="910" y="1565"/>
                        <a:pt x="890" y="1669"/>
                      </a:cubicBezTo>
                      <a:lnTo>
                        <a:pt x="999" y="1613"/>
                      </a:lnTo>
                      <a:lnTo>
                        <a:pt x="1075" y="1649"/>
                      </a:lnTo>
                      <a:cubicBezTo>
                        <a:pt x="1063" y="1563"/>
                        <a:pt x="1058" y="1479"/>
                        <a:pt x="1049" y="1395"/>
                      </a:cubicBezTo>
                      <a:cubicBezTo>
                        <a:pt x="1044" y="1256"/>
                        <a:pt x="1049" y="1105"/>
                        <a:pt x="1128" y="991"/>
                      </a:cubicBezTo>
                      <a:cubicBezTo>
                        <a:pt x="1133" y="985"/>
                        <a:pt x="1139" y="974"/>
                        <a:pt x="1144" y="971"/>
                      </a:cubicBezTo>
                      <a:cubicBezTo>
                        <a:pt x="1155" y="963"/>
                        <a:pt x="1169" y="963"/>
                        <a:pt x="1183" y="963"/>
                      </a:cubicBezTo>
                      <a:cubicBezTo>
                        <a:pt x="1390" y="963"/>
                        <a:pt x="1580" y="1041"/>
                        <a:pt x="1783" y="1091"/>
                      </a:cubicBezTo>
                      <a:lnTo>
                        <a:pt x="1775" y="1044"/>
                      </a:lnTo>
                      <a:lnTo>
                        <a:pt x="1842" y="985"/>
                      </a:lnTo>
                      <a:cubicBezTo>
                        <a:pt x="1772" y="980"/>
                        <a:pt x="1699" y="977"/>
                        <a:pt x="1630" y="966"/>
                      </a:cubicBezTo>
                      <a:cubicBezTo>
                        <a:pt x="1557" y="957"/>
                        <a:pt x="1487" y="938"/>
                        <a:pt x="1418" y="918"/>
                      </a:cubicBezTo>
                      <a:cubicBezTo>
                        <a:pt x="1370" y="904"/>
                        <a:pt x="1326" y="887"/>
                        <a:pt x="1287" y="854"/>
                      </a:cubicBezTo>
                      <a:cubicBezTo>
                        <a:pt x="1250" y="823"/>
                        <a:pt x="1225" y="781"/>
                        <a:pt x="1225" y="734"/>
                      </a:cubicBezTo>
                      <a:cubicBezTo>
                        <a:pt x="1225" y="684"/>
                        <a:pt x="1253" y="642"/>
                        <a:pt x="1278" y="600"/>
                      </a:cubicBezTo>
                      <a:cubicBezTo>
                        <a:pt x="1379" y="447"/>
                        <a:pt x="1482" y="290"/>
                        <a:pt x="1585" y="137"/>
                      </a:cubicBezTo>
                      <a:lnTo>
                        <a:pt x="1487" y="123"/>
                      </a:lnTo>
                      <a:lnTo>
                        <a:pt x="1426" y="0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7337;p57">
                  <a:extLst>
                    <a:ext uri="{FF2B5EF4-FFF2-40B4-BE49-F238E27FC236}">
                      <a16:creationId xmlns:a16="http://schemas.microsoft.com/office/drawing/2014/main" id="{432FB710-F3F9-9BF4-20F3-BF6CD8575C6E}"/>
                    </a:ext>
                  </a:extLst>
                </p:cNvPr>
                <p:cNvSpPr/>
                <p:nvPr/>
              </p:nvSpPr>
              <p:spPr>
                <a:xfrm>
                  <a:off x="5866212" y="3937746"/>
                  <a:ext cx="36634" cy="36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" h="759" extrusionOk="0">
                      <a:moveTo>
                        <a:pt x="380" y="0"/>
                      </a:moveTo>
                      <a:cubicBezTo>
                        <a:pt x="171" y="0"/>
                        <a:pt x="0" y="170"/>
                        <a:pt x="0" y="379"/>
                      </a:cubicBezTo>
                      <a:cubicBezTo>
                        <a:pt x="0" y="589"/>
                        <a:pt x="171" y="759"/>
                        <a:pt x="380" y="759"/>
                      </a:cubicBezTo>
                      <a:cubicBezTo>
                        <a:pt x="589" y="759"/>
                        <a:pt x="759" y="589"/>
                        <a:pt x="759" y="379"/>
                      </a:cubicBezTo>
                      <a:cubicBezTo>
                        <a:pt x="759" y="170"/>
                        <a:pt x="589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7338;p57">
                  <a:extLst>
                    <a:ext uri="{FF2B5EF4-FFF2-40B4-BE49-F238E27FC236}">
                      <a16:creationId xmlns:a16="http://schemas.microsoft.com/office/drawing/2014/main" id="{ADB2BC69-F7BE-CB6C-A587-DA24C8D57684}"/>
                    </a:ext>
                  </a:extLst>
                </p:cNvPr>
                <p:cNvSpPr/>
                <p:nvPr/>
              </p:nvSpPr>
              <p:spPr>
                <a:xfrm>
                  <a:off x="5869682" y="3943482"/>
                  <a:ext cx="29259" cy="25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" h="523" extrusionOk="0">
                      <a:moveTo>
                        <a:pt x="307" y="0"/>
                      </a:moveTo>
                      <a:cubicBezTo>
                        <a:pt x="264" y="0"/>
                        <a:pt x="220" y="22"/>
                        <a:pt x="193" y="65"/>
                      </a:cubicBezTo>
                      <a:lnTo>
                        <a:pt x="177" y="107"/>
                      </a:lnTo>
                      <a:lnTo>
                        <a:pt x="135" y="115"/>
                      </a:lnTo>
                      <a:cubicBezTo>
                        <a:pt x="40" y="129"/>
                        <a:pt x="1" y="247"/>
                        <a:pt x="71" y="313"/>
                      </a:cubicBezTo>
                      <a:lnTo>
                        <a:pt x="101" y="344"/>
                      </a:lnTo>
                      <a:lnTo>
                        <a:pt x="96" y="386"/>
                      </a:lnTo>
                      <a:cubicBezTo>
                        <a:pt x="83" y="461"/>
                        <a:pt x="141" y="522"/>
                        <a:pt x="209" y="522"/>
                      </a:cubicBezTo>
                      <a:cubicBezTo>
                        <a:pt x="227" y="522"/>
                        <a:pt x="245" y="518"/>
                        <a:pt x="263" y="509"/>
                      </a:cubicBezTo>
                      <a:lnTo>
                        <a:pt x="302" y="486"/>
                      </a:lnTo>
                      <a:lnTo>
                        <a:pt x="344" y="509"/>
                      </a:lnTo>
                      <a:cubicBezTo>
                        <a:pt x="361" y="518"/>
                        <a:pt x="380" y="522"/>
                        <a:pt x="397" y="522"/>
                      </a:cubicBezTo>
                      <a:cubicBezTo>
                        <a:pt x="464" y="522"/>
                        <a:pt x="525" y="461"/>
                        <a:pt x="511" y="386"/>
                      </a:cubicBezTo>
                      <a:lnTo>
                        <a:pt x="503" y="344"/>
                      </a:lnTo>
                      <a:lnTo>
                        <a:pt x="537" y="313"/>
                      </a:lnTo>
                      <a:cubicBezTo>
                        <a:pt x="606" y="247"/>
                        <a:pt x="570" y="129"/>
                        <a:pt x="472" y="115"/>
                      </a:cubicBezTo>
                      <a:lnTo>
                        <a:pt x="431" y="107"/>
                      </a:lnTo>
                      <a:lnTo>
                        <a:pt x="414" y="65"/>
                      </a:lnTo>
                      <a:cubicBezTo>
                        <a:pt x="392" y="22"/>
                        <a:pt x="350" y="0"/>
                        <a:pt x="307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7339;p57">
                  <a:extLst>
                    <a:ext uri="{FF2B5EF4-FFF2-40B4-BE49-F238E27FC236}">
                      <a16:creationId xmlns:a16="http://schemas.microsoft.com/office/drawing/2014/main" id="{77B8E23D-8A60-DF5D-97ED-4C398FCD9B4D}"/>
                    </a:ext>
                  </a:extLst>
                </p:cNvPr>
                <p:cNvSpPr/>
                <p:nvPr/>
              </p:nvSpPr>
              <p:spPr>
                <a:xfrm>
                  <a:off x="5875081" y="3946615"/>
                  <a:ext cx="18895" cy="18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" h="391" extrusionOk="0">
                      <a:moveTo>
                        <a:pt x="201" y="0"/>
                      </a:moveTo>
                      <a:cubicBezTo>
                        <a:pt x="199" y="0"/>
                        <a:pt x="198" y="0"/>
                        <a:pt x="196" y="0"/>
                      </a:cubicBezTo>
                      <a:cubicBezTo>
                        <a:pt x="87" y="0"/>
                        <a:pt x="1" y="89"/>
                        <a:pt x="1" y="195"/>
                      </a:cubicBezTo>
                      <a:cubicBezTo>
                        <a:pt x="1" y="304"/>
                        <a:pt x="87" y="391"/>
                        <a:pt x="196" y="391"/>
                      </a:cubicBezTo>
                      <a:cubicBezTo>
                        <a:pt x="305" y="391"/>
                        <a:pt x="391" y="304"/>
                        <a:pt x="391" y="195"/>
                      </a:cubicBezTo>
                      <a:cubicBezTo>
                        <a:pt x="391" y="86"/>
                        <a:pt x="307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7340;p57">
                  <a:extLst>
                    <a:ext uri="{FF2B5EF4-FFF2-40B4-BE49-F238E27FC236}">
                      <a16:creationId xmlns:a16="http://schemas.microsoft.com/office/drawing/2014/main" id="{33046E36-070B-D17F-A36A-2F76C82B5ADB}"/>
                    </a:ext>
                  </a:extLst>
                </p:cNvPr>
                <p:cNvSpPr/>
                <p:nvPr/>
              </p:nvSpPr>
              <p:spPr>
                <a:xfrm>
                  <a:off x="5881540" y="3928057"/>
                  <a:ext cx="5977" cy="56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" h="1172" extrusionOk="0">
                      <a:moveTo>
                        <a:pt x="0" y="0"/>
                      </a:moveTo>
                      <a:lnTo>
                        <a:pt x="0" y="1172"/>
                      </a:lnTo>
                      <a:lnTo>
                        <a:pt x="123" y="117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7341;p57">
                  <a:extLst>
                    <a:ext uri="{FF2B5EF4-FFF2-40B4-BE49-F238E27FC236}">
                      <a16:creationId xmlns:a16="http://schemas.microsoft.com/office/drawing/2014/main" id="{DCC05754-56AA-DA66-3434-4F6E2D932A01}"/>
                    </a:ext>
                  </a:extLst>
                </p:cNvPr>
                <p:cNvSpPr/>
                <p:nvPr/>
              </p:nvSpPr>
              <p:spPr>
                <a:xfrm>
                  <a:off x="5881685" y="3923044"/>
                  <a:ext cx="5833" cy="5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21" extrusionOk="0">
                      <a:moveTo>
                        <a:pt x="59" y="1"/>
                      </a:moveTo>
                      <a:cubicBezTo>
                        <a:pt x="28" y="1"/>
                        <a:pt x="0" y="29"/>
                        <a:pt x="0" y="60"/>
                      </a:cubicBezTo>
                      <a:cubicBezTo>
                        <a:pt x="0" y="93"/>
                        <a:pt x="28" y="121"/>
                        <a:pt x="59" y="121"/>
                      </a:cubicBezTo>
                      <a:cubicBezTo>
                        <a:pt x="90" y="121"/>
                        <a:pt x="120" y="93"/>
                        <a:pt x="120" y="60"/>
                      </a:cubicBezTo>
                      <a:cubicBezTo>
                        <a:pt x="120" y="29"/>
                        <a:pt x="95" y="1"/>
                        <a:pt x="59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7342;p57">
                  <a:extLst>
                    <a:ext uri="{FF2B5EF4-FFF2-40B4-BE49-F238E27FC236}">
                      <a16:creationId xmlns:a16="http://schemas.microsoft.com/office/drawing/2014/main" id="{E4EEFA73-B3AE-B67C-DAFB-4AE63A44405B}"/>
                    </a:ext>
                  </a:extLst>
                </p:cNvPr>
                <p:cNvSpPr/>
                <p:nvPr/>
              </p:nvSpPr>
              <p:spPr>
                <a:xfrm>
                  <a:off x="5883420" y="3924827"/>
                  <a:ext cx="2314" cy="2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8" extrusionOk="0">
                      <a:moveTo>
                        <a:pt x="23" y="0"/>
                      </a:moveTo>
                      <a:cubicBezTo>
                        <a:pt x="9" y="0"/>
                        <a:pt x="1" y="11"/>
                        <a:pt x="1" y="23"/>
                      </a:cubicBezTo>
                      <a:cubicBezTo>
                        <a:pt x="1" y="36"/>
                        <a:pt x="9" y="48"/>
                        <a:pt x="23" y="48"/>
                      </a:cubicBezTo>
                      <a:cubicBezTo>
                        <a:pt x="37" y="48"/>
                        <a:pt x="48" y="36"/>
                        <a:pt x="48" y="23"/>
                      </a:cubicBezTo>
                      <a:cubicBezTo>
                        <a:pt x="48" y="11"/>
                        <a:pt x="37" y="0"/>
                        <a:pt x="23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7343;p57">
                  <a:extLst>
                    <a:ext uri="{FF2B5EF4-FFF2-40B4-BE49-F238E27FC236}">
                      <a16:creationId xmlns:a16="http://schemas.microsoft.com/office/drawing/2014/main" id="{C12D5A88-6AE9-6459-0EB2-B8A6315EB7C4}"/>
                    </a:ext>
                  </a:extLst>
                </p:cNvPr>
                <p:cNvSpPr/>
                <p:nvPr/>
              </p:nvSpPr>
              <p:spPr>
                <a:xfrm>
                  <a:off x="5881685" y="3983828"/>
                  <a:ext cx="5833" cy="5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19" extrusionOk="0">
                      <a:moveTo>
                        <a:pt x="59" y="1"/>
                      </a:moveTo>
                      <a:cubicBezTo>
                        <a:pt x="28" y="1"/>
                        <a:pt x="0" y="29"/>
                        <a:pt x="0" y="60"/>
                      </a:cubicBezTo>
                      <a:cubicBezTo>
                        <a:pt x="0" y="90"/>
                        <a:pt x="28" y="118"/>
                        <a:pt x="59" y="118"/>
                      </a:cubicBezTo>
                      <a:cubicBezTo>
                        <a:pt x="90" y="118"/>
                        <a:pt x="120" y="90"/>
                        <a:pt x="120" y="60"/>
                      </a:cubicBezTo>
                      <a:cubicBezTo>
                        <a:pt x="120" y="23"/>
                        <a:pt x="95" y="1"/>
                        <a:pt x="59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7344;p57">
                  <a:extLst>
                    <a:ext uri="{FF2B5EF4-FFF2-40B4-BE49-F238E27FC236}">
                      <a16:creationId xmlns:a16="http://schemas.microsoft.com/office/drawing/2014/main" id="{32858CB0-F6F3-2969-B336-7701844F7494}"/>
                    </a:ext>
                  </a:extLst>
                </p:cNvPr>
                <p:cNvSpPr/>
                <p:nvPr/>
              </p:nvSpPr>
              <p:spPr>
                <a:xfrm>
                  <a:off x="5883420" y="3985467"/>
                  <a:ext cx="2314" cy="2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8" extrusionOk="0">
                      <a:moveTo>
                        <a:pt x="23" y="0"/>
                      </a:moveTo>
                      <a:cubicBezTo>
                        <a:pt x="9" y="0"/>
                        <a:pt x="1" y="12"/>
                        <a:pt x="1" y="26"/>
                      </a:cubicBezTo>
                      <a:cubicBezTo>
                        <a:pt x="1" y="39"/>
                        <a:pt x="9" y="48"/>
                        <a:pt x="23" y="48"/>
                      </a:cubicBezTo>
                      <a:cubicBezTo>
                        <a:pt x="37" y="48"/>
                        <a:pt x="48" y="39"/>
                        <a:pt x="48" y="26"/>
                      </a:cubicBezTo>
                      <a:cubicBezTo>
                        <a:pt x="48" y="12"/>
                        <a:pt x="37" y="0"/>
                        <a:pt x="23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7345;p57">
                  <a:extLst>
                    <a:ext uri="{FF2B5EF4-FFF2-40B4-BE49-F238E27FC236}">
                      <a16:creationId xmlns:a16="http://schemas.microsoft.com/office/drawing/2014/main" id="{6C1F50C1-A256-71B4-0C1C-01CD049D4C49}"/>
                    </a:ext>
                  </a:extLst>
                </p:cNvPr>
                <p:cNvSpPr/>
                <p:nvPr/>
              </p:nvSpPr>
              <p:spPr>
                <a:xfrm>
                  <a:off x="5856234" y="3953171"/>
                  <a:ext cx="56542" cy="5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3" h="124" extrusionOk="0">
                      <a:moveTo>
                        <a:pt x="1" y="1"/>
                      </a:moveTo>
                      <a:lnTo>
                        <a:pt x="1" y="124"/>
                      </a:lnTo>
                      <a:lnTo>
                        <a:pt x="1173" y="124"/>
                      </a:lnTo>
                      <a:lnTo>
                        <a:pt x="1173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7346;p57">
                  <a:extLst>
                    <a:ext uri="{FF2B5EF4-FFF2-40B4-BE49-F238E27FC236}">
                      <a16:creationId xmlns:a16="http://schemas.microsoft.com/office/drawing/2014/main" id="{4338D07C-22AB-91D7-DAAC-CF61DE27425E}"/>
                    </a:ext>
                  </a:extLst>
                </p:cNvPr>
                <p:cNvSpPr/>
                <p:nvPr/>
              </p:nvSpPr>
              <p:spPr>
                <a:xfrm>
                  <a:off x="5912053" y="3953316"/>
                  <a:ext cx="5833" cy="5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21" extrusionOk="0">
                      <a:moveTo>
                        <a:pt x="62" y="1"/>
                      </a:moveTo>
                      <a:cubicBezTo>
                        <a:pt x="29" y="1"/>
                        <a:pt x="1" y="29"/>
                        <a:pt x="1" y="62"/>
                      </a:cubicBezTo>
                      <a:cubicBezTo>
                        <a:pt x="1" y="93"/>
                        <a:pt x="29" y="121"/>
                        <a:pt x="62" y="121"/>
                      </a:cubicBezTo>
                      <a:cubicBezTo>
                        <a:pt x="93" y="121"/>
                        <a:pt x="121" y="93"/>
                        <a:pt x="121" y="62"/>
                      </a:cubicBezTo>
                      <a:cubicBezTo>
                        <a:pt x="121" y="29"/>
                        <a:pt x="93" y="1"/>
                        <a:pt x="62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7347;p57">
                  <a:extLst>
                    <a:ext uri="{FF2B5EF4-FFF2-40B4-BE49-F238E27FC236}">
                      <a16:creationId xmlns:a16="http://schemas.microsoft.com/office/drawing/2014/main" id="{09E1A1CC-C3EA-AA20-CC65-D14FA312F810}"/>
                    </a:ext>
                  </a:extLst>
                </p:cNvPr>
                <p:cNvSpPr/>
                <p:nvPr/>
              </p:nvSpPr>
              <p:spPr>
                <a:xfrm>
                  <a:off x="5913788" y="3955051"/>
                  <a:ext cx="2362" cy="2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49" extrusionOk="0">
                      <a:moveTo>
                        <a:pt x="26" y="1"/>
                      </a:moveTo>
                      <a:cubicBezTo>
                        <a:pt x="12" y="1"/>
                        <a:pt x="1" y="12"/>
                        <a:pt x="1" y="23"/>
                      </a:cubicBezTo>
                      <a:cubicBezTo>
                        <a:pt x="1" y="37"/>
                        <a:pt x="12" y="48"/>
                        <a:pt x="26" y="48"/>
                      </a:cubicBezTo>
                      <a:cubicBezTo>
                        <a:pt x="37" y="48"/>
                        <a:pt x="48" y="37"/>
                        <a:pt x="48" y="23"/>
                      </a:cubicBezTo>
                      <a:cubicBezTo>
                        <a:pt x="48" y="12"/>
                        <a:pt x="37" y="1"/>
                        <a:pt x="26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7348;p57">
                  <a:extLst>
                    <a:ext uri="{FF2B5EF4-FFF2-40B4-BE49-F238E27FC236}">
                      <a16:creationId xmlns:a16="http://schemas.microsoft.com/office/drawing/2014/main" id="{DBA1BFFB-41D5-393B-B696-AFBE035F2301}"/>
                    </a:ext>
                  </a:extLst>
                </p:cNvPr>
                <p:cNvSpPr/>
                <p:nvPr/>
              </p:nvSpPr>
              <p:spPr>
                <a:xfrm>
                  <a:off x="5851413" y="3953316"/>
                  <a:ext cx="5833" cy="5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21" extrusionOk="0">
                      <a:moveTo>
                        <a:pt x="59" y="1"/>
                      </a:moveTo>
                      <a:cubicBezTo>
                        <a:pt x="28" y="1"/>
                        <a:pt x="1" y="29"/>
                        <a:pt x="1" y="62"/>
                      </a:cubicBezTo>
                      <a:cubicBezTo>
                        <a:pt x="1" y="93"/>
                        <a:pt x="28" y="121"/>
                        <a:pt x="59" y="121"/>
                      </a:cubicBezTo>
                      <a:cubicBezTo>
                        <a:pt x="90" y="121"/>
                        <a:pt x="120" y="93"/>
                        <a:pt x="120" y="62"/>
                      </a:cubicBezTo>
                      <a:cubicBezTo>
                        <a:pt x="120" y="29"/>
                        <a:pt x="90" y="1"/>
                        <a:pt x="59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7349;p57">
                  <a:extLst>
                    <a:ext uri="{FF2B5EF4-FFF2-40B4-BE49-F238E27FC236}">
                      <a16:creationId xmlns:a16="http://schemas.microsoft.com/office/drawing/2014/main" id="{0E285BD8-B5ED-FA0E-301F-755EA3C43D88}"/>
                    </a:ext>
                  </a:extLst>
                </p:cNvPr>
                <p:cNvSpPr/>
                <p:nvPr/>
              </p:nvSpPr>
              <p:spPr>
                <a:xfrm>
                  <a:off x="5853148" y="3955051"/>
                  <a:ext cx="2362" cy="2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49" extrusionOk="0">
                      <a:moveTo>
                        <a:pt x="23" y="1"/>
                      </a:moveTo>
                      <a:cubicBezTo>
                        <a:pt x="9" y="1"/>
                        <a:pt x="1" y="12"/>
                        <a:pt x="1" y="26"/>
                      </a:cubicBezTo>
                      <a:cubicBezTo>
                        <a:pt x="1" y="40"/>
                        <a:pt x="9" y="48"/>
                        <a:pt x="23" y="48"/>
                      </a:cubicBezTo>
                      <a:cubicBezTo>
                        <a:pt x="37" y="48"/>
                        <a:pt x="48" y="40"/>
                        <a:pt x="48" y="26"/>
                      </a:cubicBezTo>
                      <a:cubicBezTo>
                        <a:pt x="48" y="12"/>
                        <a:pt x="37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7350;p57">
                  <a:extLst>
                    <a:ext uri="{FF2B5EF4-FFF2-40B4-BE49-F238E27FC236}">
                      <a16:creationId xmlns:a16="http://schemas.microsoft.com/office/drawing/2014/main" id="{C41F96EA-DE41-A9E5-B1E9-11E3811675EE}"/>
                    </a:ext>
                  </a:extLst>
                </p:cNvPr>
                <p:cNvSpPr/>
                <p:nvPr/>
              </p:nvSpPr>
              <p:spPr>
                <a:xfrm>
                  <a:off x="5866886" y="3938806"/>
                  <a:ext cx="34754" cy="34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" h="721" extrusionOk="0">
                      <a:moveTo>
                        <a:pt x="636" y="0"/>
                      </a:moveTo>
                      <a:lnTo>
                        <a:pt x="0" y="634"/>
                      </a:lnTo>
                      <a:lnTo>
                        <a:pt x="87" y="720"/>
                      </a:lnTo>
                      <a:lnTo>
                        <a:pt x="720" y="87"/>
                      </a:lnTo>
                      <a:lnTo>
                        <a:pt x="636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7351;p57">
                  <a:extLst>
                    <a:ext uri="{FF2B5EF4-FFF2-40B4-BE49-F238E27FC236}">
                      <a16:creationId xmlns:a16="http://schemas.microsoft.com/office/drawing/2014/main" id="{AD651EC0-6A62-6A5B-31B6-1600B9BCCA7B}"/>
                    </a:ext>
                  </a:extLst>
                </p:cNvPr>
                <p:cNvSpPr/>
                <p:nvPr/>
              </p:nvSpPr>
              <p:spPr>
                <a:xfrm>
                  <a:off x="5898604" y="3937794"/>
                  <a:ext cx="4772" cy="4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90" extrusionOk="0">
                      <a:moveTo>
                        <a:pt x="51" y="0"/>
                      </a:moveTo>
                      <a:cubicBezTo>
                        <a:pt x="39" y="0"/>
                        <a:pt x="27" y="5"/>
                        <a:pt x="17" y="13"/>
                      </a:cubicBezTo>
                      <a:cubicBezTo>
                        <a:pt x="1" y="30"/>
                        <a:pt x="1" y="58"/>
                        <a:pt x="17" y="77"/>
                      </a:cubicBezTo>
                      <a:cubicBezTo>
                        <a:pt x="27" y="86"/>
                        <a:pt x="39" y="90"/>
                        <a:pt x="51" y="90"/>
                      </a:cubicBezTo>
                      <a:cubicBezTo>
                        <a:pt x="62" y="90"/>
                        <a:pt x="73" y="86"/>
                        <a:pt x="82" y="77"/>
                      </a:cubicBezTo>
                      <a:cubicBezTo>
                        <a:pt x="98" y="63"/>
                        <a:pt x="98" y="30"/>
                        <a:pt x="82" y="13"/>
                      </a:cubicBezTo>
                      <a:cubicBezTo>
                        <a:pt x="73" y="5"/>
                        <a:pt x="62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7352;p57">
                  <a:extLst>
                    <a:ext uri="{FF2B5EF4-FFF2-40B4-BE49-F238E27FC236}">
                      <a16:creationId xmlns:a16="http://schemas.microsoft.com/office/drawing/2014/main" id="{AEB47B78-95F9-007C-D61C-A0DBB1BBBC88}"/>
                    </a:ext>
                  </a:extLst>
                </p:cNvPr>
                <p:cNvSpPr/>
                <p:nvPr/>
              </p:nvSpPr>
              <p:spPr>
                <a:xfrm>
                  <a:off x="5899954" y="3938951"/>
                  <a:ext cx="1928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" h="40" extrusionOk="0">
                      <a:moveTo>
                        <a:pt x="19" y="0"/>
                      </a:moveTo>
                      <a:cubicBezTo>
                        <a:pt x="15" y="0"/>
                        <a:pt x="12" y="2"/>
                        <a:pt x="9" y="6"/>
                      </a:cubicBezTo>
                      <a:cubicBezTo>
                        <a:pt x="1" y="17"/>
                        <a:pt x="1" y="28"/>
                        <a:pt x="9" y="34"/>
                      </a:cubicBezTo>
                      <a:cubicBezTo>
                        <a:pt x="15" y="38"/>
                        <a:pt x="19" y="40"/>
                        <a:pt x="24" y="40"/>
                      </a:cubicBezTo>
                      <a:cubicBezTo>
                        <a:pt x="29" y="40"/>
                        <a:pt x="33" y="38"/>
                        <a:pt x="37" y="34"/>
                      </a:cubicBezTo>
                      <a:cubicBezTo>
                        <a:pt x="40" y="28"/>
                        <a:pt x="40" y="14"/>
                        <a:pt x="37" y="6"/>
                      </a:cubicBezTo>
                      <a:cubicBezTo>
                        <a:pt x="31" y="3"/>
                        <a:pt x="25" y="0"/>
                        <a:pt x="19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7353;p57">
                  <a:extLst>
                    <a:ext uri="{FF2B5EF4-FFF2-40B4-BE49-F238E27FC236}">
                      <a16:creationId xmlns:a16="http://schemas.microsoft.com/office/drawing/2014/main" id="{8571140F-46A5-E397-D694-2FB6B3FB3D16}"/>
                    </a:ext>
                  </a:extLst>
                </p:cNvPr>
                <p:cNvSpPr/>
                <p:nvPr/>
              </p:nvSpPr>
              <p:spPr>
                <a:xfrm>
                  <a:off x="5865826" y="3970621"/>
                  <a:ext cx="5013" cy="4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89" extrusionOk="0">
                      <a:moveTo>
                        <a:pt x="50" y="0"/>
                      </a:moveTo>
                      <a:cubicBezTo>
                        <a:pt x="39" y="0"/>
                        <a:pt x="28" y="4"/>
                        <a:pt x="20" y="13"/>
                      </a:cubicBezTo>
                      <a:cubicBezTo>
                        <a:pt x="0" y="29"/>
                        <a:pt x="0" y="57"/>
                        <a:pt x="20" y="74"/>
                      </a:cubicBezTo>
                      <a:cubicBezTo>
                        <a:pt x="28" y="84"/>
                        <a:pt x="39" y="89"/>
                        <a:pt x="50" y="89"/>
                      </a:cubicBezTo>
                      <a:cubicBezTo>
                        <a:pt x="61" y="89"/>
                        <a:pt x="73" y="84"/>
                        <a:pt x="81" y="74"/>
                      </a:cubicBezTo>
                      <a:cubicBezTo>
                        <a:pt x="103" y="57"/>
                        <a:pt x="103" y="27"/>
                        <a:pt x="81" y="13"/>
                      </a:cubicBezTo>
                      <a:cubicBezTo>
                        <a:pt x="73" y="4"/>
                        <a:pt x="61" y="0"/>
                        <a:pt x="50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7354;p57">
                  <a:extLst>
                    <a:ext uri="{FF2B5EF4-FFF2-40B4-BE49-F238E27FC236}">
                      <a16:creationId xmlns:a16="http://schemas.microsoft.com/office/drawing/2014/main" id="{05E58302-23A9-1DA1-3A6D-FFCD443EF449}"/>
                    </a:ext>
                  </a:extLst>
                </p:cNvPr>
                <p:cNvSpPr/>
                <p:nvPr/>
              </p:nvSpPr>
              <p:spPr>
                <a:xfrm>
                  <a:off x="5867272" y="3971826"/>
                  <a:ext cx="1928" cy="1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" h="39" extrusionOk="0">
                      <a:moveTo>
                        <a:pt x="18" y="0"/>
                      </a:moveTo>
                      <a:cubicBezTo>
                        <a:pt x="13" y="0"/>
                        <a:pt x="9" y="2"/>
                        <a:pt x="6" y="4"/>
                      </a:cubicBezTo>
                      <a:cubicBezTo>
                        <a:pt x="1" y="16"/>
                        <a:pt x="1" y="27"/>
                        <a:pt x="6" y="32"/>
                      </a:cubicBezTo>
                      <a:cubicBezTo>
                        <a:pt x="12" y="37"/>
                        <a:pt x="17" y="39"/>
                        <a:pt x="22" y="39"/>
                      </a:cubicBezTo>
                      <a:cubicBezTo>
                        <a:pt x="27" y="39"/>
                        <a:pt x="31" y="37"/>
                        <a:pt x="34" y="32"/>
                      </a:cubicBezTo>
                      <a:cubicBezTo>
                        <a:pt x="40" y="21"/>
                        <a:pt x="40" y="13"/>
                        <a:pt x="34" y="4"/>
                      </a:cubicBezTo>
                      <a:cubicBezTo>
                        <a:pt x="29" y="2"/>
                        <a:pt x="23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7355;p57">
                  <a:extLst>
                    <a:ext uri="{FF2B5EF4-FFF2-40B4-BE49-F238E27FC236}">
                      <a16:creationId xmlns:a16="http://schemas.microsoft.com/office/drawing/2014/main" id="{EF937AD6-4E00-51A3-C4BA-2CBBD31F0DC9}"/>
                    </a:ext>
                  </a:extLst>
                </p:cNvPr>
                <p:cNvSpPr/>
                <p:nvPr/>
              </p:nvSpPr>
              <p:spPr>
                <a:xfrm>
                  <a:off x="5866597" y="3939337"/>
                  <a:ext cx="34754" cy="34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" h="721" extrusionOk="0">
                      <a:moveTo>
                        <a:pt x="87" y="1"/>
                      </a:moveTo>
                      <a:lnTo>
                        <a:pt x="1" y="87"/>
                      </a:lnTo>
                      <a:lnTo>
                        <a:pt x="637" y="720"/>
                      </a:lnTo>
                      <a:lnTo>
                        <a:pt x="721" y="634"/>
                      </a:lnTo>
                      <a:lnTo>
                        <a:pt x="87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7356;p57">
                  <a:extLst>
                    <a:ext uri="{FF2B5EF4-FFF2-40B4-BE49-F238E27FC236}">
                      <a16:creationId xmlns:a16="http://schemas.microsoft.com/office/drawing/2014/main" id="{E7B0F67A-F323-C134-57B5-3048790F4A2E}"/>
                    </a:ext>
                  </a:extLst>
                </p:cNvPr>
                <p:cNvSpPr/>
                <p:nvPr/>
              </p:nvSpPr>
              <p:spPr>
                <a:xfrm>
                  <a:off x="5898604" y="3970621"/>
                  <a:ext cx="4772" cy="4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89" extrusionOk="0">
                      <a:moveTo>
                        <a:pt x="51" y="0"/>
                      </a:moveTo>
                      <a:cubicBezTo>
                        <a:pt x="39" y="0"/>
                        <a:pt x="27" y="4"/>
                        <a:pt x="17" y="13"/>
                      </a:cubicBezTo>
                      <a:cubicBezTo>
                        <a:pt x="1" y="29"/>
                        <a:pt x="1" y="57"/>
                        <a:pt x="17" y="74"/>
                      </a:cubicBezTo>
                      <a:cubicBezTo>
                        <a:pt x="26" y="84"/>
                        <a:pt x="38" y="89"/>
                        <a:pt x="50" y="89"/>
                      </a:cubicBezTo>
                      <a:cubicBezTo>
                        <a:pt x="61" y="89"/>
                        <a:pt x="73" y="84"/>
                        <a:pt x="82" y="74"/>
                      </a:cubicBezTo>
                      <a:cubicBezTo>
                        <a:pt x="98" y="57"/>
                        <a:pt x="98" y="29"/>
                        <a:pt x="82" y="13"/>
                      </a:cubicBezTo>
                      <a:cubicBezTo>
                        <a:pt x="73" y="4"/>
                        <a:pt x="62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7357;p57">
                  <a:extLst>
                    <a:ext uri="{FF2B5EF4-FFF2-40B4-BE49-F238E27FC236}">
                      <a16:creationId xmlns:a16="http://schemas.microsoft.com/office/drawing/2014/main" id="{5B9E1D7E-826D-4691-CE34-D3FEAC83CBF6}"/>
                    </a:ext>
                  </a:extLst>
                </p:cNvPr>
                <p:cNvSpPr/>
                <p:nvPr/>
              </p:nvSpPr>
              <p:spPr>
                <a:xfrm>
                  <a:off x="5899954" y="3971826"/>
                  <a:ext cx="2073" cy="1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35" extrusionOk="0">
                      <a:moveTo>
                        <a:pt x="21" y="0"/>
                      </a:moveTo>
                      <a:cubicBezTo>
                        <a:pt x="16" y="0"/>
                        <a:pt x="12" y="2"/>
                        <a:pt x="9" y="4"/>
                      </a:cubicBezTo>
                      <a:cubicBezTo>
                        <a:pt x="1" y="16"/>
                        <a:pt x="1" y="27"/>
                        <a:pt x="9" y="32"/>
                      </a:cubicBezTo>
                      <a:cubicBezTo>
                        <a:pt x="12" y="34"/>
                        <a:pt x="16" y="34"/>
                        <a:pt x="21" y="34"/>
                      </a:cubicBezTo>
                      <a:cubicBezTo>
                        <a:pt x="26" y="34"/>
                        <a:pt x="31" y="34"/>
                        <a:pt x="37" y="32"/>
                      </a:cubicBezTo>
                      <a:cubicBezTo>
                        <a:pt x="42" y="21"/>
                        <a:pt x="42" y="13"/>
                        <a:pt x="37" y="4"/>
                      </a:cubicBezTo>
                      <a:cubicBezTo>
                        <a:pt x="31" y="2"/>
                        <a:pt x="26" y="0"/>
                        <a:pt x="21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7358;p57">
                  <a:extLst>
                    <a:ext uri="{FF2B5EF4-FFF2-40B4-BE49-F238E27FC236}">
                      <a16:creationId xmlns:a16="http://schemas.microsoft.com/office/drawing/2014/main" id="{0E656AE5-FE2E-FDC1-5DED-106F87DFE239}"/>
                    </a:ext>
                  </a:extLst>
                </p:cNvPr>
                <p:cNvSpPr/>
                <p:nvPr/>
              </p:nvSpPr>
              <p:spPr>
                <a:xfrm>
                  <a:off x="5865826" y="3937794"/>
                  <a:ext cx="4868" cy="4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" h="92" extrusionOk="0">
                      <a:moveTo>
                        <a:pt x="50" y="0"/>
                      </a:moveTo>
                      <a:cubicBezTo>
                        <a:pt x="39" y="0"/>
                        <a:pt x="28" y="5"/>
                        <a:pt x="20" y="13"/>
                      </a:cubicBezTo>
                      <a:cubicBezTo>
                        <a:pt x="0" y="30"/>
                        <a:pt x="0" y="58"/>
                        <a:pt x="20" y="77"/>
                      </a:cubicBezTo>
                      <a:cubicBezTo>
                        <a:pt x="28" y="87"/>
                        <a:pt x="39" y="92"/>
                        <a:pt x="50" y="92"/>
                      </a:cubicBezTo>
                      <a:cubicBezTo>
                        <a:pt x="61" y="92"/>
                        <a:pt x="73" y="87"/>
                        <a:pt x="81" y="77"/>
                      </a:cubicBezTo>
                      <a:cubicBezTo>
                        <a:pt x="100" y="58"/>
                        <a:pt x="100" y="30"/>
                        <a:pt x="81" y="13"/>
                      </a:cubicBezTo>
                      <a:cubicBezTo>
                        <a:pt x="73" y="5"/>
                        <a:pt x="61" y="0"/>
                        <a:pt x="50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7359;p57">
                  <a:extLst>
                    <a:ext uri="{FF2B5EF4-FFF2-40B4-BE49-F238E27FC236}">
                      <a16:creationId xmlns:a16="http://schemas.microsoft.com/office/drawing/2014/main" id="{D5606646-98A4-E00F-1B2D-80E4DE6A2593}"/>
                    </a:ext>
                  </a:extLst>
                </p:cNvPr>
                <p:cNvSpPr/>
                <p:nvPr/>
              </p:nvSpPr>
              <p:spPr>
                <a:xfrm>
                  <a:off x="5867417" y="3939047"/>
                  <a:ext cx="1639" cy="1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" h="38" extrusionOk="0">
                      <a:moveTo>
                        <a:pt x="17" y="1"/>
                      </a:moveTo>
                      <a:cubicBezTo>
                        <a:pt x="9" y="1"/>
                        <a:pt x="1" y="9"/>
                        <a:pt x="1" y="18"/>
                      </a:cubicBezTo>
                      <a:cubicBezTo>
                        <a:pt x="1" y="29"/>
                        <a:pt x="9" y="37"/>
                        <a:pt x="17" y="37"/>
                      </a:cubicBezTo>
                      <a:cubicBezTo>
                        <a:pt x="26" y="37"/>
                        <a:pt x="34" y="29"/>
                        <a:pt x="34" y="18"/>
                      </a:cubicBezTo>
                      <a:cubicBezTo>
                        <a:pt x="34" y="9"/>
                        <a:pt x="26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7360;p57">
                  <a:extLst>
                    <a:ext uri="{FF2B5EF4-FFF2-40B4-BE49-F238E27FC236}">
                      <a16:creationId xmlns:a16="http://schemas.microsoft.com/office/drawing/2014/main" id="{0BB99A06-4EC3-C1E5-A18C-06CFDB30EE5B}"/>
                    </a:ext>
                  </a:extLst>
                </p:cNvPr>
                <p:cNvSpPr/>
                <p:nvPr/>
              </p:nvSpPr>
              <p:spPr>
                <a:xfrm>
                  <a:off x="5879660" y="3951291"/>
                  <a:ext cx="9448" cy="9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197" extrusionOk="0">
                      <a:moveTo>
                        <a:pt x="98" y="1"/>
                      </a:moveTo>
                      <a:cubicBezTo>
                        <a:pt x="42" y="1"/>
                        <a:pt x="0" y="43"/>
                        <a:pt x="0" y="98"/>
                      </a:cubicBezTo>
                      <a:cubicBezTo>
                        <a:pt x="0" y="154"/>
                        <a:pt x="42" y="196"/>
                        <a:pt x="98" y="196"/>
                      </a:cubicBezTo>
                      <a:cubicBezTo>
                        <a:pt x="154" y="196"/>
                        <a:pt x="196" y="151"/>
                        <a:pt x="196" y="98"/>
                      </a:cubicBezTo>
                      <a:cubicBezTo>
                        <a:pt x="196" y="48"/>
                        <a:pt x="154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7361;p57">
                  <a:extLst>
                    <a:ext uri="{FF2B5EF4-FFF2-40B4-BE49-F238E27FC236}">
                      <a16:creationId xmlns:a16="http://schemas.microsoft.com/office/drawing/2014/main" id="{63EC67EE-8E0C-611F-8950-415FB0B4EB94}"/>
                    </a:ext>
                  </a:extLst>
                </p:cNvPr>
                <p:cNvSpPr/>
                <p:nvPr/>
              </p:nvSpPr>
              <p:spPr>
                <a:xfrm>
                  <a:off x="5408183" y="3187219"/>
                  <a:ext cx="563487" cy="121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0" h="25125" extrusionOk="0">
                      <a:moveTo>
                        <a:pt x="10058" y="0"/>
                      </a:moveTo>
                      <a:cubicBezTo>
                        <a:pt x="9921" y="1116"/>
                        <a:pt x="9611" y="2179"/>
                        <a:pt x="8903" y="3033"/>
                      </a:cubicBezTo>
                      <a:cubicBezTo>
                        <a:pt x="7954" y="4176"/>
                        <a:pt x="6446" y="4690"/>
                        <a:pt x="4942" y="4690"/>
                      </a:cubicBezTo>
                      <a:cubicBezTo>
                        <a:pt x="4548" y="4690"/>
                        <a:pt x="4155" y="4655"/>
                        <a:pt x="3772" y="4587"/>
                      </a:cubicBezTo>
                      <a:cubicBezTo>
                        <a:pt x="3661" y="4564"/>
                        <a:pt x="3538" y="4545"/>
                        <a:pt x="3423" y="4534"/>
                      </a:cubicBezTo>
                      <a:lnTo>
                        <a:pt x="3423" y="4534"/>
                      </a:lnTo>
                      <a:cubicBezTo>
                        <a:pt x="3543" y="4704"/>
                        <a:pt x="3669" y="4871"/>
                        <a:pt x="3803" y="5025"/>
                      </a:cubicBezTo>
                      <a:cubicBezTo>
                        <a:pt x="3546" y="5373"/>
                        <a:pt x="3320" y="5730"/>
                        <a:pt x="3117" y="6088"/>
                      </a:cubicBezTo>
                      <a:cubicBezTo>
                        <a:pt x="3161" y="6124"/>
                        <a:pt x="3211" y="6152"/>
                        <a:pt x="3259" y="6182"/>
                      </a:cubicBezTo>
                      <a:cubicBezTo>
                        <a:pt x="3627" y="6394"/>
                        <a:pt x="4048" y="6475"/>
                        <a:pt x="4467" y="6559"/>
                      </a:cubicBezTo>
                      <a:cubicBezTo>
                        <a:pt x="5304" y="6724"/>
                        <a:pt x="6143" y="6888"/>
                        <a:pt x="6980" y="7047"/>
                      </a:cubicBezTo>
                      <a:cubicBezTo>
                        <a:pt x="7279" y="7106"/>
                        <a:pt x="7580" y="7167"/>
                        <a:pt x="7845" y="7307"/>
                      </a:cubicBezTo>
                      <a:cubicBezTo>
                        <a:pt x="8506" y="7658"/>
                        <a:pt x="8808" y="8425"/>
                        <a:pt x="9028" y="9140"/>
                      </a:cubicBezTo>
                      <a:cubicBezTo>
                        <a:pt x="9726" y="11402"/>
                        <a:pt x="10127" y="13754"/>
                        <a:pt x="10214" y="16117"/>
                      </a:cubicBezTo>
                      <a:cubicBezTo>
                        <a:pt x="10267" y="17523"/>
                        <a:pt x="10203" y="18960"/>
                        <a:pt x="9703" y="20274"/>
                      </a:cubicBezTo>
                      <a:cubicBezTo>
                        <a:pt x="9207" y="21590"/>
                        <a:pt x="8219" y="22779"/>
                        <a:pt x="6891" y="23228"/>
                      </a:cubicBezTo>
                      <a:cubicBezTo>
                        <a:pt x="6521" y="23354"/>
                        <a:pt x="6133" y="23415"/>
                        <a:pt x="5743" y="23415"/>
                      </a:cubicBezTo>
                      <a:cubicBezTo>
                        <a:pt x="4603" y="23415"/>
                        <a:pt x="3455" y="22896"/>
                        <a:pt x="2746" y="21998"/>
                      </a:cubicBezTo>
                      <a:cubicBezTo>
                        <a:pt x="2221" y="21334"/>
                        <a:pt x="1939" y="20516"/>
                        <a:pt x="1736" y="19699"/>
                      </a:cubicBezTo>
                      <a:cubicBezTo>
                        <a:pt x="1373" y="18237"/>
                        <a:pt x="1236" y="16725"/>
                        <a:pt x="1167" y="15219"/>
                      </a:cubicBezTo>
                      <a:cubicBezTo>
                        <a:pt x="1105" y="13924"/>
                        <a:pt x="1088" y="12624"/>
                        <a:pt x="1111" y="11327"/>
                      </a:cubicBezTo>
                      <a:lnTo>
                        <a:pt x="1111" y="11327"/>
                      </a:lnTo>
                      <a:cubicBezTo>
                        <a:pt x="636" y="12964"/>
                        <a:pt x="285" y="14635"/>
                        <a:pt x="176" y="16337"/>
                      </a:cubicBezTo>
                      <a:cubicBezTo>
                        <a:pt x="0" y="19113"/>
                        <a:pt x="491" y="21995"/>
                        <a:pt x="1984" y="24344"/>
                      </a:cubicBezTo>
                      <a:cubicBezTo>
                        <a:pt x="2863" y="24774"/>
                        <a:pt x="3834" y="24919"/>
                        <a:pt x="4799" y="25022"/>
                      </a:cubicBezTo>
                      <a:cubicBezTo>
                        <a:pt x="5367" y="25080"/>
                        <a:pt x="5939" y="25125"/>
                        <a:pt x="6508" y="25125"/>
                      </a:cubicBezTo>
                      <a:cubicBezTo>
                        <a:pt x="6927" y="25125"/>
                        <a:pt x="7346" y="25100"/>
                        <a:pt x="7762" y="25039"/>
                      </a:cubicBezTo>
                      <a:cubicBezTo>
                        <a:pt x="8744" y="24891"/>
                        <a:pt x="9712" y="24522"/>
                        <a:pt x="10443" y="23853"/>
                      </a:cubicBezTo>
                      <a:cubicBezTo>
                        <a:pt x="10443" y="23853"/>
                        <a:pt x="11690" y="19930"/>
                        <a:pt x="11690" y="17777"/>
                      </a:cubicBezTo>
                      <a:cubicBezTo>
                        <a:pt x="11681" y="10872"/>
                        <a:pt x="8557" y="5117"/>
                        <a:pt x="8557" y="5117"/>
                      </a:cubicBezTo>
                      <a:cubicBezTo>
                        <a:pt x="9207" y="4447"/>
                        <a:pt x="9723" y="3638"/>
                        <a:pt x="10113" y="2793"/>
                      </a:cubicBezTo>
                      <a:cubicBezTo>
                        <a:pt x="10507" y="1950"/>
                        <a:pt x="10669" y="968"/>
                        <a:pt x="10406" y="76"/>
                      </a:cubicBezTo>
                      <a:cubicBezTo>
                        <a:pt x="10292" y="48"/>
                        <a:pt x="10172" y="25"/>
                        <a:pt x="1005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7362;p57">
                  <a:extLst>
                    <a:ext uri="{FF2B5EF4-FFF2-40B4-BE49-F238E27FC236}">
                      <a16:creationId xmlns:a16="http://schemas.microsoft.com/office/drawing/2014/main" id="{22932941-A7A9-7C65-AAF5-1A3E3F067BB0}"/>
                    </a:ext>
                  </a:extLst>
                </p:cNvPr>
                <p:cNvSpPr/>
                <p:nvPr/>
              </p:nvSpPr>
              <p:spPr>
                <a:xfrm>
                  <a:off x="5536886" y="3770095"/>
                  <a:ext cx="98044" cy="83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4" h="1742" extrusionOk="0">
                      <a:moveTo>
                        <a:pt x="1026" y="1"/>
                      </a:moveTo>
                      <a:cubicBezTo>
                        <a:pt x="885" y="1"/>
                        <a:pt x="742" y="72"/>
                        <a:pt x="664" y="214"/>
                      </a:cubicBezTo>
                      <a:lnTo>
                        <a:pt x="597" y="348"/>
                      </a:lnTo>
                      <a:lnTo>
                        <a:pt x="449" y="367"/>
                      </a:lnTo>
                      <a:cubicBezTo>
                        <a:pt x="129" y="418"/>
                        <a:pt x="0" y="811"/>
                        <a:pt x="235" y="1034"/>
                      </a:cubicBezTo>
                      <a:lnTo>
                        <a:pt x="343" y="1137"/>
                      </a:lnTo>
                      <a:lnTo>
                        <a:pt x="318" y="1285"/>
                      </a:lnTo>
                      <a:cubicBezTo>
                        <a:pt x="276" y="1537"/>
                        <a:pt x="477" y="1741"/>
                        <a:pt x="705" y="1741"/>
                      </a:cubicBezTo>
                      <a:cubicBezTo>
                        <a:pt x="765" y="1741"/>
                        <a:pt x="827" y="1727"/>
                        <a:pt x="887" y="1695"/>
                      </a:cubicBezTo>
                      <a:lnTo>
                        <a:pt x="1018" y="1626"/>
                      </a:lnTo>
                      <a:lnTo>
                        <a:pt x="1152" y="1695"/>
                      </a:lnTo>
                      <a:cubicBezTo>
                        <a:pt x="1212" y="1727"/>
                        <a:pt x="1274" y="1741"/>
                        <a:pt x="1334" y="1741"/>
                      </a:cubicBezTo>
                      <a:cubicBezTo>
                        <a:pt x="1560" y="1741"/>
                        <a:pt x="1761" y="1537"/>
                        <a:pt x="1719" y="1285"/>
                      </a:cubicBezTo>
                      <a:lnTo>
                        <a:pt x="1696" y="1137"/>
                      </a:lnTo>
                      <a:lnTo>
                        <a:pt x="1802" y="1034"/>
                      </a:lnTo>
                      <a:cubicBezTo>
                        <a:pt x="2034" y="808"/>
                        <a:pt x="1908" y="412"/>
                        <a:pt x="1588" y="367"/>
                      </a:cubicBezTo>
                      <a:lnTo>
                        <a:pt x="1443" y="348"/>
                      </a:lnTo>
                      <a:lnTo>
                        <a:pt x="1376" y="214"/>
                      </a:lnTo>
                      <a:cubicBezTo>
                        <a:pt x="1306" y="72"/>
                        <a:pt x="1167" y="1"/>
                        <a:pt x="10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7363;p57">
                  <a:extLst>
                    <a:ext uri="{FF2B5EF4-FFF2-40B4-BE49-F238E27FC236}">
                      <a16:creationId xmlns:a16="http://schemas.microsoft.com/office/drawing/2014/main" id="{993B4E4B-3681-B2F7-3201-1E50F93EB0CA}"/>
                    </a:ext>
                  </a:extLst>
                </p:cNvPr>
                <p:cNvSpPr/>
                <p:nvPr/>
              </p:nvSpPr>
              <p:spPr>
                <a:xfrm>
                  <a:off x="5544936" y="3776361"/>
                  <a:ext cx="83149" cy="71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5" h="1485" extrusionOk="0">
                      <a:moveTo>
                        <a:pt x="862" y="0"/>
                      </a:moveTo>
                      <a:cubicBezTo>
                        <a:pt x="743" y="0"/>
                        <a:pt x="626" y="62"/>
                        <a:pt x="567" y="184"/>
                      </a:cubicBezTo>
                      <a:lnTo>
                        <a:pt x="511" y="296"/>
                      </a:lnTo>
                      <a:lnTo>
                        <a:pt x="386" y="313"/>
                      </a:lnTo>
                      <a:cubicBezTo>
                        <a:pt x="112" y="355"/>
                        <a:pt x="1" y="692"/>
                        <a:pt x="201" y="882"/>
                      </a:cubicBezTo>
                      <a:lnTo>
                        <a:pt x="291" y="971"/>
                      </a:lnTo>
                      <a:lnTo>
                        <a:pt x="271" y="1097"/>
                      </a:lnTo>
                      <a:cubicBezTo>
                        <a:pt x="232" y="1311"/>
                        <a:pt x="403" y="1484"/>
                        <a:pt x="596" y="1484"/>
                      </a:cubicBezTo>
                      <a:cubicBezTo>
                        <a:pt x="647" y="1484"/>
                        <a:pt x="700" y="1472"/>
                        <a:pt x="751" y="1445"/>
                      </a:cubicBezTo>
                      <a:lnTo>
                        <a:pt x="863" y="1384"/>
                      </a:lnTo>
                      <a:lnTo>
                        <a:pt x="974" y="1445"/>
                      </a:lnTo>
                      <a:cubicBezTo>
                        <a:pt x="1025" y="1472"/>
                        <a:pt x="1078" y="1484"/>
                        <a:pt x="1129" y="1484"/>
                      </a:cubicBezTo>
                      <a:cubicBezTo>
                        <a:pt x="1323" y="1484"/>
                        <a:pt x="1492" y="1309"/>
                        <a:pt x="1457" y="1097"/>
                      </a:cubicBezTo>
                      <a:lnTo>
                        <a:pt x="1435" y="971"/>
                      </a:lnTo>
                      <a:lnTo>
                        <a:pt x="1527" y="882"/>
                      </a:lnTo>
                      <a:cubicBezTo>
                        <a:pt x="1725" y="687"/>
                        <a:pt x="1613" y="355"/>
                        <a:pt x="1340" y="313"/>
                      </a:cubicBezTo>
                      <a:lnTo>
                        <a:pt x="1214" y="296"/>
                      </a:lnTo>
                      <a:lnTo>
                        <a:pt x="1158" y="184"/>
                      </a:lnTo>
                      <a:cubicBezTo>
                        <a:pt x="1098" y="62"/>
                        <a:pt x="980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7364;p57">
                  <a:extLst>
                    <a:ext uri="{FF2B5EF4-FFF2-40B4-BE49-F238E27FC236}">
                      <a16:creationId xmlns:a16="http://schemas.microsoft.com/office/drawing/2014/main" id="{48132EB3-9F99-F7F2-17E9-E64BBBC2FCBD}"/>
                    </a:ext>
                  </a:extLst>
                </p:cNvPr>
                <p:cNvSpPr/>
                <p:nvPr/>
              </p:nvSpPr>
              <p:spPr>
                <a:xfrm>
                  <a:off x="5544792" y="3782145"/>
                  <a:ext cx="76594" cy="68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426" extrusionOk="0">
                      <a:moveTo>
                        <a:pt x="1" y="670"/>
                      </a:moveTo>
                      <a:cubicBezTo>
                        <a:pt x="18" y="712"/>
                        <a:pt x="45" y="748"/>
                        <a:pt x="84" y="787"/>
                      </a:cubicBezTo>
                      <a:lnTo>
                        <a:pt x="193" y="893"/>
                      </a:lnTo>
                      <a:lnTo>
                        <a:pt x="168" y="1038"/>
                      </a:lnTo>
                      <a:cubicBezTo>
                        <a:pt x="165" y="1049"/>
                        <a:pt x="165" y="1060"/>
                        <a:pt x="165" y="1069"/>
                      </a:cubicBezTo>
                      <a:cubicBezTo>
                        <a:pt x="309" y="1013"/>
                        <a:pt x="475" y="908"/>
                        <a:pt x="633" y="839"/>
                      </a:cubicBezTo>
                      <a:lnTo>
                        <a:pt x="633" y="839"/>
                      </a:lnTo>
                      <a:cubicBezTo>
                        <a:pt x="633" y="848"/>
                        <a:pt x="636" y="854"/>
                        <a:pt x="645" y="854"/>
                      </a:cubicBezTo>
                      <a:cubicBezTo>
                        <a:pt x="646" y="854"/>
                        <a:pt x="647" y="854"/>
                        <a:pt x="648" y="854"/>
                      </a:cubicBezTo>
                      <a:cubicBezTo>
                        <a:pt x="698" y="851"/>
                        <a:pt x="743" y="829"/>
                        <a:pt x="771" y="790"/>
                      </a:cubicBezTo>
                      <a:cubicBezTo>
                        <a:pt x="771" y="789"/>
                        <a:pt x="772" y="788"/>
                        <a:pt x="773" y="787"/>
                      </a:cubicBezTo>
                      <a:lnTo>
                        <a:pt x="773" y="787"/>
                      </a:lnTo>
                      <a:cubicBezTo>
                        <a:pt x="728" y="800"/>
                        <a:pt x="681" y="817"/>
                        <a:pt x="633" y="839"/>
                      </a:cubicBezTo>
                      <a:lnTo>
                        <a:pt x="633" y="839"/>
                      </a:lnTo>
                      <a:cubicBezTo>
                        <a:pt x="633" y="811"/>
                        <a:pt x="660" y="755"/>
                        <a:pt x="638" y="755"/>
                      </a:cubicBezTo>
                      <a:cubicBezTo>
                        <a:pt x="636" y="755"/>
                        <a:pt x="634" y="756"/>
                        <a:pt x="631" y="756"/>
                      </a:cubicBezTo>
                      <a:cubicBezTo>
                        <a:pt x="508" y="796"/>
                        <a:pt x="433" y="825"/>
                        <a:pt x="357" y="825"/>
                      </a:cubicBezTo>
                      <a:cubicBezTo>
                        <a:pt x="266" y="825"/>
                        <a:pt x="175" y="784"/>
                        <a:pt x="1" y="670"/>
                      </a:cubicBezTo>
                      <a:close/>
                      <a:moveTo>
                        <a:pt x="1228" y="0"/>
                      </a:moveTo>
                      <a:cubicBezTo>
                        <a:pt x="1192" y="176"/>
                        <a:pt x="1142" y="349"/>
                        <a:pt x="1067" y="511"/>
                      </a:cubicBezTo>
                      <a:cubicBezTo>
                        <a:pt x="1050" y="558"/>
                        <a:pt x="1022" y="606"/>
                        <a:pt x="974" y="620"/>
                      </a:cubicBezTo>
                      <a:cubicBezTo>
                        <a:pt x="965" y="622"/>
                        <a:pt x="956" y="623"/>
                        <a:pt x="947" y="623"/>
                      </a:cubicBezTo>
                      <a:cubicBezTo>
                        <a:pt x="918" y="623"/>
                        <a:pt x="892" y="611"/>
                        <a:pt x="868" y="592"/>
                      </a:cubicBezTo>
                      <a:cubicBezTo>
                        <a:pt x="841" y="567"/>
                        <a:pt x="815" y="536"/>
                        <a:pt x="799" y="505"/>
                      </a:cubicBezTo>
                      <a:cubicBezTo>
                        <a:pt x="695" y="341"/>
                        <a:pt x="592" y="182"/>
                        <a:pt x="489" y="17"/>
                      </a:cubicBezTo>
                      <a:lnTo>
                        <a:pt x="447" y="103"/>
                      </a:lnTo>
                      <a:lnTo>
                        <a:pt x="366" y="115"/>
                      </a:lnTo>
                      <a:cubicBezTo>
                        <a:pt x="534" y="223"/>
                        <a:pt x="682" y="357"/>
                        <a:pt x="765" y="536"/>
                      </a:cubicBezTo>
                      <a:cubicBezTo>
                        <a:pt x="801" y="616"/>
                        <a:pt x="826" y="718"/>
                        <a:pt x="773" y="787"/>
                      </a:cubicBezTo>
                      <a:lnTo>
                        <a:pt x="773" y="787"/>
                      </a:lnTo>
                      <a:cubicBezTo>
                        <a:pt x="773" y="787"/>
                        <a:pt x="773" y="787"/>
                        <a:pt x="774" y="787"/>
                      </a:cubicBezTo>
                      <a:cubicBezTo>
                        <a:pt x="774" y="787"/>
                        <a:pt x="775" y="787"/>
                        <a:pt x="775" y="787"/>
                      </a:cubicBezTo>
                      <a:cubicBezTo>
                        <a:pt x="795" y="787"/>
                        <a:pt x="785" y="874"/>
                        <a:pt x="801" y="887"/>
                      </a:cubicBezTo>
                      <a:cubicBezTo>
                        <a:pt x="815" y="899"/>
                        <a:pt x="821" y="915"/>
                        <a:pt x="821" y="929"/>
                      </a:cubicBezTo>
                      <a:cubicBezTo>
                        <a:pt x="835" y="1007"/>
                        <a:pt x="827" y="1088"/>
                        <a:pt x="815" y="1164"/>
                      </a:cubicBezTo>
                      <a:cubicBezTo>
                        <a:pt x="807" y="1250"/>
                        <a:pt x="788" y="1339"/>
                        <a:pt x="771" y="1426"/>
                      </a:cubicBezTo>
                      <a:lnTo>
                        <a:pt x="863" y="1376"/>
                      </a:lnTo>
                      <a:lnTo>
                        <a:pt x="927" y="1412"/>
                      </a:lnTo>
                      <a:cubicBezTo>
                        <a:pt x="919" y="1339"/>
                        <a:pt x="910" y="1264"/>
                        <a:pt x="910" y="1192"/>
                      </a:cubicBezTo>
                      <a:cubicBezTo>
                        <a:pt x="905" y="1069"/>
                        <a:pt x="910" y="943"/>
                        <a:pt x="977" y="843"/>
                      </a:cubicBezTo>
                      <a:cubicBezTo>
                        <a:pt x="983" y="837"/>
                        <a:pt x="988" y="829"/>
                        <a:pt x="994" y="826"/>
                      </a:cubicBezTo>
                      <a:cubicBezTo>
                        <a:pt x="1005" y="818"/>
                        <a:pt x="1016" y="818"/>
                        <a:pt x="1025" y="818"/>
                      </a:cubicBezTo>
                      <a:cubicBezTo>
                        <a:pt x="1203" y="818"/>
                        <a:pt x="1371" y="885"/>
                        <a:pt x="1541" y="926"/>
                      </a:cubicBezTo>
                      <a:lnTo>
                        <a:pt x="1535" y="885"/>
                      </a:lnTo>
                      <a:lnTo>
                        <a:pt x="1588" y="840"/>
                      </a:lnTo>
                      <a:cubicBezTo>
                        <a:pt x="1524" y="834"/>
                        <a:pt x="1465" y="832"/>
                        <a:pt x="1407" y="826"/>
                      </a:cubicBezTo>
                      <a:cubicBezTo>
                        <a:pt x="1343" y="818"/>
                        <a:pt x="1284" y="804"/>
                        <a:pt x="1220" y="784"/>
                      </a:cubicBezTo>
                      <a:cubicBezTo>
                        <a:pt x="1181" y="770"/>
                        <a:pt x="1145" y="756"/>
                        <a:pt x="1114" y="731"/>
                      </a:cubicBezTo>
                      <a:cubicBezTo>
                        <a:pt x="1080" y="703"/>
                        <a:pt x="1058" y="670"/>
                        <a:pt x="1058" y="628"/>
                      </a:cubicBezTo>
                      <a:cubicBezTo>
                        <a:pt x="1058" y="586"/>
                        <a:pt x="1080" y="547"/>
                        <a:pt x="1103" y="516"/>
                      </a:cubicBezTo>
                      <a:cubicBezTo>
                        <a:pt x="1189" y="382"/>
                        <a:pt x="1281" y="246"/>
                        <a:pt x="1368" y="115"/>
                      </a:cubicBezTo>
                      <a:lnTo>
                        <a:pt x="1281" y="101"/>
                      </a:lnTo>
                      <a:lnTo>
                        <a:pt x="1228" y="0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7365;p57">
                  <a:extLst>
                    <a:ext uri="{FF2B5EF4-FFF2-40B4-BE49-F238E27FC236}">
                      <a16:creationId xmlns:a16="http://schemas.microsoft.com/office/drawing/2014/main" id="{00E7DA6B-AC40-207A-77B8-03BB9693920B}"/>
                    </a:ext>
                  </a:extLst>
                </p:cNvPr>
                <p:cNvSpPr/>
                <p:nvPr/>
              </p:nvSpPr>
              <p:spPr>
                <a:xfrm>
                  <a:off x="5570484" y="3796269"/>
                  <a:ext cx="31669" cy="31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656" extrusionOk="0">
                      <a:moveTo>
                        <a:pt x="330" y="0"/>
                      </a:moveTo>
                      <a:cubicBezTo>
                        <a:pt x="149" y="0"/>
                        <a:pt x="1" y="145"/>
                        <a:pt x="1" y="327"/>
                      </a:cubicBezTo>
                      <a:cubicBezTo>
                        <a:pt x="1" y="508"/>
                        <a:pt x="149" y="656"/>
                        <a:pt x="330" y="656"/>
                      </a:cubicBezTo>
                      <a:cubicBezTo>
                        <a:pt x="511" y="656"/>
                        <a:pt x="656" y="508"/>
                        <a:pt x="656" y="327"/>
                      </a:cubicBezTo>
                      <a:cubicBezTo>
                        <a:pt x="656" y="145"/>
                        <a:pt x="511" y="0"/>
                        <a:pt x="33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7366;p57">
                  <a:extLst>
                    <a:ext uri="{FF2B5EF4-FFF2-40B4-BE49-F238E27FC236}">
                      <a16:creationId xmlns:a16="http://schemas.microsoft.com/office/drawing/2014/main" id="{BCB432EE-AF21-657B-FE81-AE4102CD70DC}"/>
                    </a:ext>
                  </a:extLst>
                </p:cNvPr>
                <p:cNvSpPr/>
                <p:nvPr/>
              </p:nvSpPr>
              <p:spPr>
                <a:xfrm>
                  <a:off x="5574003" y="3801282"/>
                  <a:ext cx="25065" cy="21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" h="452" extrusionOk="0">
                      <a:moveTo>
                        <a:pt x="258" y="1"/>
                      </a:moveTo>
                      <a:cubicBezTo>
                        <a:pt x="223" y="1"/>
                        <a:pt x="189" y="19"/>
                        <a:pt x="173" y="55"/>
                      </a:cubicBezTo>
                      <a:lnTo>
                        <a:pt x="156" y="91"/>
                      </a:lnTo>
                      <a:lnTo>
                        <a:pt x="117" y="97"/>
                      </a:lnTo>
                      <a:cubicBezTo>
                        <a:pt x="34" y="111"/>
                        <a:pt x="0" y="209"/>
                        <a:pt x="62" y="267"/>
                      </a:cubicBezTo>
                      <a:lnTo>
                        <a:pt x="89" y="295"/>
                      </a:lnTo>
                      <a:lnTo>
                        <a:pt x="81" y="334"/>
                      </a:lnTo>
                      <a:cubicBezTo>
                        <a:pt x="70" y="399"/>
                        <a:pt x="121" y="451"/>
                        <a:pt x="180" y="451"/>
                      </a:cubicBezTo>
                      <a:cubicBezTo>
                        <a:pt x="195" y="451"/>
                        <a:pt x="211" y="448"/>
                        <a:pt x="226" y="440"/>
                      </a:cubicBezTo>
                      <a:lnTo>
                        <a:pt x="260" y="421"/>
                      </a:lnTo>
                      <a:lnTo>
                        <a:pt x="296" y="440"/>
                      </a:lnTo>
                      <a:cubicBezTo>
                        <a:pt x="310" y="448"/>
                        <a:pt x="325" y="451"/>
                        <a:pt x="340" y="451"/>
                      </a:cubicBezTo>
                      <a:cubicBezTo>
                        <a:pt x="397" y="451"/>
                        <a:pt x="449" y="401"/>
                        <a:pt x="438" y="334"/>
                      </a:cubicBezTo>
                      <a:lnTo>
                        <a:pt x="430" y="295"/>
                      </a:lnTo>
                      <a:lnTo>
                        <a:pt x="458" y="267"/>
                      </a:lnTo>
                      <a:cubicBezTo>
                        <a:pt x="519" y="209"/>
                        <a:pt x="486" y="108"/>
                        <a:pt x="402" y="97"/>
                      </a:cubicBezTo>
                      <a:lnTo>
                        <a:pt x="366" y="91"/>
                      </a:lnTo>
                      <a:lnTo>
                        <a:pt x="346" y="55"/>
                      </a:lnTo>
                      <a:cubicBezTo>
                        <a:pt x="328" y="19"/>
                        <a:pt x="292" y="1"/>
                        <a:pt x="25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7367;p57">
                  <a:extLst>
                    <a:ext uri="{FF2B5EF4-FFF2-40B4-BE49-F238E27FC236}">
                      <a16:creationId xmlns:a16="http://schemas.microsoft.com/office/drawing/2014/main" id="{C2469D46-922C-F0F8-69DE-1C171EEDC9BA}"/>
                    </a:ext>
                  </a:extLst>
                </p:cNvPr>
                <p:cNvSpPr/>
                <p:nvPr/>
              </p:nvSpPr>
              <p:spPr>
                <a:xfrm>
                  <a:off x="5578293" y="3803933"/>
                  <a:ext cx="16196" cy="1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335" extrusionOk="0">
                      <a:moveTo>
                        <a:pt x="168" y="0"/>
                      </a:moveTo>
                      <a:cubicBezTo>
                        <a:pt x="73" y="0"/>
                        <a:pt x="0" y="73"/>
                        <a:pt x="0" y="168"/>
                      </a:cubicBezTo>
                      <a:cubicBezTo>
                        <a:pt x="0" y="262"/>
                        <a:pt x="73" y="335"/>
                        <a:pt x="168" y="335"/>
                      </a:cubicBezTo>
                      <a:cubicBezTo>
                        <a:pt x="260" y="335"/>
                        <a:pt x="335" y="262"/>
                        <a:pt x="335" y="168"/>
                      </a:cubicBezTo>
                      <a:cubicBezTo>
                        <a:pt x="335" y="73"/>
                        <a:pt x="263" y="0"/>
                        <a:pt x="168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7368;p57">
                  <a:extLst>
                    <a:ext uri="{FF2B5EF4-FFF2-40B4-BE49-F238E27FC236}">
                      <a16:creationId xmlns:a16="http://schemas.microsoft.com/office/drawing/2014/main" id="{C915A873-96C2-EFFF-7D66-A353A5BFE5CD}"/>
                    </a:ext>
                  </a:extLst>
                </p:cNvPr>
                <p:cNvSpPr/>
                <p:nvPr/>
              </p:nvSpPr>
              <p:spPr>
                <a:xfrm>
                  <a:off x="5585572" y="3788074"/>
                  <a:ext cx="1639" cy="4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" h="1010" extrusionOk="0">
                      <a:moveTo>
                        <a:pt x="0" y="0"/>
                      </a:moveTo>
                      <a:lnTo>
                        <a:pt x="0" y="1010"/>
                      </a:lnTo>
                      <a:lnTo>
                        <a:pt x="34" y="101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7369;p57">
                  <a:extLst>
                    <a:ext uri="{FF2B5EF4-FFF2-40B4-BE49-F238E27FC236}">
                      <a16:creationId xmlns:a16="http://schemas.microsoft.com/office/drawing/2014/main" id="{F411AFC5-74B8-1EE0-E726-0DE74A07263C}"/>
                    </a:ext>
                  </a:extLst>
                </p:cNvPr>
                <p:cNvSpPr/>
                <p:nvPr/>
              </p:nvSpPr>
              <p:spPr>
                <a:xfrm>
                  <a:off x="5583933" y="3783736"/>
                  <a:ext cx="5158" cy="5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" h="104" extrusionOk="0">
                      <a:moveTo>
                        <a:pt x="54" y="1"/>
                      </a:moveTo>
                      <a:cubicBezTo>
                        <a:pt x="26" y="1"/>
                        <a:pt x="1" y="23"/>
                        <a:pt x="1" y="54"/>
                      </a:cubicBezTo>
                      <a:cubicBezTo>
                        <a:pt x="1" y="82"/>
                        <a:pt x="26" y="104"/>
                        <a:pt x="54" y="104"/>
                      </a:cubicBezTo>
                      <a:cubicBezTo>
                        <a:pt x="82" y="104"/>
                        <a:pt x="107" y="82"/>
                        <a:pt x="107" y="54"/>
                      </a:cubicBezTo>
                      <a:cubicBezTo>
                        <a:pt x="107" y="23"/>
                        <a:pt x="82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7370;p57">
                  <a:extLst>
                    <a:ext uri="{FF2B5EF4-FFF2-40B4-BE49-F238E27FC236}">
                      <a16:creationId xmlns:a16="http://schemas.microsoft.com/office/drawing/2014/main" id="{879AADD8-D5F7-898D-A5CF-A8D9FC11D14D}"/>
                    </a:ext>
                  </a:extLst>
                </p:cNvPr>
                <p:cNvSpPr/>
                <p:nvPr/>
              </p:nvSpPr>
              <p:spPr>
                <a:xfrm>
                  <a:off x="5585572" y="3785230"/>
                  <a:ext cx="2025" cy="2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" h="43" extrusionOk="0">
                      <a:moveTo>
                        <a:pt x="20" y="0"/>
                      </a:moveTo>
                      <a:cubicBezTo>
                        <a:pt x="8" y="0"/>
                        <a:pt x="0" y="12"/>
                        <a:pt x="0" y="23"/>
                      </a:cubicBezTo>
                      <a:cubicBezTo>
                        <a:pt x="0" y="34"/>
                        <a:pt x="8" y="42"/>
                        <a:pt x="20" y="42"/>
                      </a:cubicBezTo>
                      <a:cubicBezTo>
                        <a:pt x="31" y="42"/>
                        <a:pt x="42" y="34"/>
                        <a:pt x="42" y="23"/>
                      </a:cubicBezTo>
                      <a:cubicBezTo>
                        <a:pt x="42" y="12"/>
                        <a:pt x="31" y="0"/>
                        <a:pt x="20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7371;p57">
                  <a:extLst>
                    <a:ext uri="{FF2B5EF4-FFF2-40B4-BE49-F238E27FC236}">
                      <a16:creationId xmlns:a16="http://schemas.microsoft.com/office/drawing/2014/main" id="{A101E050-0112-A597-7B31-457DE57EBA4C}"/>
                    </a:ext>
                  </a:extLst>
                </p:cNvPr>
                <p:cNvSpPr/>
                <p:nvPr/>
              </p:nvSpPr>
              <p:spPr>
                <a:xfrm>
                  <a:off x="5583933" y="3835796"/>
                  <a:ext cx="5158" cy="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" h="107" extrusionOk="0">
                      <a:moveTo>
                        <a:pt x="54" y="0"/>
                      </a:moveTo>
                      <a:cubicBezTo>
                        <a:pt x="26" y="0"/>
                        <a:pt x="1" y="26"/>
                        <a:pt x="1" y="53"/>
                      </a:cubicBezTo>
                      <a:cubicBezTo>
                        <a:pt x="1" y="84"/>
                        <a:pt x="26" y="106"/>
                        <a:pt x="54" y="106"/>
                      </a:cubicBezTo>
                      <a:cubicBezTo>
                        <a:pt x="82" y="106"/>
                        <a:pt x="107" y="84"/>
                        <a:pt x="107" y="53"/>
                      </a:cubicBezTo>
                      <a:cubicBezTo>
                        <a:pt x="107" y="26"/>
                        <a:pt x="82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7372;p57">
                  <a:extLst>
                    <a:ext uri="{FF2B5EF4-FFF2-40B4-BE49-F238E27FC236}">
                      <a16:creationId xmlns:a16="http://schemas.microsoft.com/office/drawing/2014/main" id="{1874A350-226C-9751-363F-FCA14890AF8F}"/>
                    </a:ext>
                  </a:extLst>
                </p:cNvPr>
                <p:cNvSpPr/>
                <p:nvPr/>
              </p:nvSpPr>
              <p:spPr>
                <a:xfrm>
                  <a:off x="5585572" y="3837386"/>
                  <a:ext cx="2025" cy="2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" h="43" extrusionOk="0">
                      <a:moveTo>
                        <a:pt x="20" y="1"/>
                      </a:moveTo>
                      <a:cubicBezTo>
                        <a:pt x="8" y="1"/>
                        <a:pt x="0" y="9"/>
                        <a:pt x="0" y="20"/>
                      </a:cubicBezTo>
                      <a:cubicBezTo>
                        <a:pt x="0" y="32"/>
                        <a:pt x="8" y="43"/>
                        <a:pt x="20" y="43"/>
                      </a:cubicBezTo>
                      <a:cubicBezTo>
                        <a:pt x="31" y="43"/>
                        <a:pt x="42" y="32"/>
                        <a:pt x="42" y="20"/>
                      </a:cubicBezTo>
                      <a:cubicBezTo>
                        <a:pt x="42" y="9"/>
                        <a:pt x="31" y="1"/>
                        <a:pt x="20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7373;p57">
                  <a:extLst>
                    <a:ext uri="{FF2B5EF4-FFF2-40B4-BE49-F238E27FC236}">
                      <a16:creationId xmlns:a16="http://schemas.microsoft.com/office/drawing/2014/main" id="{70A8FCF9-DF4A-8955-0A81-71B5FFCE930C}"/>
                    </a:ext>
                  </a:extLst>
                </p:cNvPr>
                <p:cNvSpPr/>
                <p:nvPr/>
              </p:nvSpPr>
              <p:spPr>
                <a:xfrm>
                  <a:off x="5562145" y="3811308"/>
                  <a:ext cx="48588" cy="17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" h="37" extrusionOk="0">
                      <a:moveTo>
                        <a:pt x="1" y="1"/>
                      </a:moveTo>
                      <a:lnTo>
                        <a:pt x="1" y="37"/>
                      </a:lnTo>
                      <a:lnTo>
                        <a:pt x="1008" y="37"/>
                      </a:lnTo>
                      <a:lnTo>
                        <a:pt x="1008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7374;p57">
                  <a:extLst>
                    <a:ext uri="{FF2B5EF4-FFF2-40B4-BE49-F238E27FC236}">
                      <a16:creationId xmlns:a16="http://schemas.microsoft.com/office/drawing/2014/main" id="{2B3FEF1A-02DF-014C-39A7-F5F75755C1EC}"/>
                    </a:ext>
                  </a:extLst>
                </p:cNvPr>
                <p:cNvSpPr/>
                <p:nvPr/>
              </p:nvSpPr>
              <p:spPr>
                <a:xfrm>
                  <a:off x="5610011" y="3809814"/>
                  <a:ext cx="5158" cy="5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" h="105" extrusionOk="0">
                      <a:moveTo>
                        <a:pt x="54" y="1"/>
                      </a:moveTo>
                      <a:cubicBezTo>
                        <a:pt x="23" y="1"/>
                        <a:pt x="1" y="23"/>
                        <a:pt x="1" y="51"/>
                      </a:cubicBezTo>
                      <a:cubicBezTo>
                        <a:pt x="1" y="82"/>
                        <a:pt x="23" y="104"/>
                        <a:pt x="54" y="104"/>
                      </a:cubicBezTo>
                      <a:cubicBezTo>
                        <a:pt x="82" y="104"/>
                        <a:pt x="107" y="82"/>
                        <a:pt x="107" y="51"/>
                      </a:cubicBezTo>
                      <a:cubicBezTo>
                        <a:pt x="107" y="23"/>
                        <a:pt x="82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7375;p57">
                  <a:extLst>
                    <a:ext uri="{FF2B5EF4-FFF2-40B4-BE49-F238E27FC236}">
                      <a16:creationId xmlns:a16="http://schemas.microsoft.com/office/drawing/2014/main" id="{62B82AD1-DA30-A7DA-6EE4-0BD0E69565C5}"/>
                    </a:ext>
                  </a:extLst>
                </p:cNvPr>
                <p:cNvSpPr/>
                <p:nvPr/>
              </p:nvSpPr>
              <p:spPr>
                <a:xfrm>
                  <a:off x="5611505" y="3811308"/>
                  <a:ext cx="2073" cy="2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43" extrusionOk="0">
                      <a:moveTo>
                        <a:pt x="23" y="1"/>
                      </a:moveTo>
                      <a:cubicBezTo>
                        <a:pt x="9" y="1"/>
                        <a:pt x="1" y="12"/>
                        <a:pt x="1" y="20"/>
                      </a:cubicBezTo>
                      <a:cubicBezTo>
                        <a:pt x="1" y="37"/>
                        <a:pt x="12" y="42"/>
                        <a:pt x="23" y="42"/>
                      </a:cubicBezTo>
                      <a:cubicBezTo>
                        <a:pt x="34" y="42"/>
                        <a:pt x="42" y="31"/>
                        <a:pt x="42" y="20"/>
                      </a:cubicBezTo>
                      <a:cubicBezTo>
                        <a:pt x="42" y="6"/>
                        <a:pt x="34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7376;p57">
                  <a:extLst>
                    <a:ext uri="{FF2B5EF4-FFF2-40B4-BE49-F238E27FC236}">
                      <a16:creationId xmlns:a16="http://schemas.microsoft.com/office/drawing/2014/main" id="{C3464EFD-B97E-3CF9-6A49-43D3D9363593}"/>
                    </a:ext>
                  </a:extLst>
                </p:cNvPr>
                <p:cNvSpPr/>
                <p:nvPr/>
              </p:nvSpPr>
              <p:spPr>
                <a:xfrm>
                  <a:off x="5557999" y="3809814"/>
                  <a:ext cx="5013" cy="5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5" extrusionOk="0">
                      <a:moveTo>
                        <a:pt x="50" y="1"/>
                      </a:moveTo>
                      <a:cubicBezTo>
                        <a:pt x="23" y="1"/>
                        <a:pt x="0" y="23"/>
                        <a:pt x="0" y="51"/>
                      </a:cubicBezTo>
                      <a:cubicBezTo>
                        <a:pt x="0" y="82"/>
                        <a:pt x="23" y="104"/>
                        <a:pt x="50" y="104"/>
                      </a:cubicBezTo>
                      <a:cubicBezTo>
                        <a:pt x="81" y="104"/>
                        <a:pt x="103" y="82"/>
                        <a:pt x="103" y="51"/>
                      </a:cubicBezTo>
                      <a:cubicBezTo>
                        <a:pt x="103" y="23"/>
                        <a:pt x="81" y="1"/>
                        <a:pt x="50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7377;p57">
                  <a:extLst>
                    <a:ext uri="{FF2B5EF4-FFF2-40B4-BE49-F238E27FC236}">
                      <a16:creationId xmlns:a16="http://schemas.microsoft.com/office/drawing/2014/main" id="{612E978E-CE90-4B3A-8534-06CD88D79F87}"/>
                    </a:ext>
                  </a:extLst>
                </p:cNvPr>
                <p:cNvSpPr/>
                <p:nvPr/>
              </p:nvSpPr>
              <p:spPr>
                <a:xfrm>
                  <a:off x="5559445" y="3811308"/>
                  <a:ext cx="2073" cy="2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43" extrusionOk="0">
                      <a:moveTo>
                        <a:pt x="20" y="1"/>
                      </a:moveTo>
                      <a:cubicBezTo>
                        <a:pt x="9" y="1"/>
                        <a:pt x="1" y="9"/>
                        <a:pt x="1" y="20"/>
                      </a:cubicBezTo>
                      <a:cubicBezTo>
                        <a:pt x="1" y="34"/>
                        <a:pt x="9" y="42"/>
                        <a:pt x="20" y="42"/>
                      </a:cubicBezTo>
                      <a:cubicBezTo>
                        <a:pt x="32" y="42"/>
                        <a:pt x="43" y="34"/>
                        <a:pt x="43" y="20"/>
                      </a:cubicBezTo>
                      <a:cubicBezTo>
                        <a:pt x="43" y="9"/>
                        <a:pt x="32" y="1"/>
                        <a:pt x="20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7378;p57">
                  <a:extLst>
                    <a:ext uri="{FF2B5EF4-FFF2-40B4-BE49-F238E27FC236}">
                      <a16:creationId xmlns:a16="http://schemas.microsoft.com/office/drawing/2014/main" id="{41613FFE-4B07-0220-A6CA-416A73CD6DA1}"/>
                    </a:ext>
                  </a:extLst>
                </p:cNvPr>
                <p:cNvSpPr/>
                <p:nvPr/>
              </p:nvSpPr>
              <p:spPr>
                <a:xfrm>
                  <a:off x="5572894" y="3798004"/>
                  <a:ext cx="27475" cy="27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" h="573" extrusionOk="0">
                      <a:moveTo>
                        <a:pt x="545" y="0"/>
                      </a:moveTo>
                      <a:lnTo>
                        <a:pt x="1" y="547"/>
                      </a:lnTo>
                      <a:lnTo>
                        <a:pt x="26" y="572"/>
                      </a:lnTo>
                      <a:lnTo>
                        <a:pt x="570" y="26"/>
                      </a:lnTo>
                      <a:lnTo>
                        <a:pt x="545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7379;p57">
                  <a:extLst>
                    <a:ext uri="{FF2B5EF4-FFF2-40B4-BE49-F238E27FC236}">
                      <a16:creationId xmlns:a16="http://schemas.microsoft.com/office/drawing/2014/main" id="{FB7395A9-CFC5-0D19-FE55-ECCFF191E16F}"/>
                    </a:ext>
                  </a:extLst>
                </p:cNvPr>
                <p:cNvSpPr/>
                <p:nvPr/>
              </p:nvSpPr>
              <p:spPr>
                <a:xfrm>
                  <a:off x="5598345" y="3796173"/>
                  <a:ext cx="4338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85" extrusionOk="0">
                      <a:moveTo>
                        <a:pt x="46" y="1"/>
                      </a:moveTo>
                      <a:cubicBezTo>
                        <a:pt x="36" y="1"/>
                        <a:pt x="25" y="5"/>
                        <a:pt x="17" y="13"/>
                      </a:cubicBezTo>
                      <a:cubicBezTo>
                        <a:pt x="0" y="30"/>
                        <a:pt x="0" y="52"/>
                        <a:pt x="17" y="72"/>
                      </a:cubicBezTo>
                      <a:cubicBezTo>
                        <a:pt x="25" y="80"/>
                        <a:pt x="35" y="84"/>
                        <a:pt x="45" y="84"/>
                      </a:cubicBezTo>
                      <a:cubicBezTo>
                        <a:pt x="55" y="84"/>
                        <a:pt x="64" y="80"/>
                        <a:pt x="73" y="72"/>
                      </a:cubicBezTo>
                      <a:cubicBezTo>
                        <a:pt x="89" y="58"/>
                        <a:pt x="89" y="30"/>
                        <a:pt x="73" y="13"/>
                      </a:cubicBezTo>
                      <a:cubicBezTo>
                        <a:pt x="66" y="5"/>
                        <a:pt x="56" y="1"/>
                        <a:pt x="46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7380;p57">
                  <a:extLst>
                    <a:ext uri="{FF2B5EF4-FFF2-40B4-BE49-F238E27FC236}">
                      <a16:creationId xmlns:a16="http://schemas.microsoft.com/office/drawing/2014/main" id="{4F03A57B-9AB2-0E20-F404-DFF0E5D74692}"/>
                    </a:ext>
                  </a:extLst>
                </p:cNvPr>
                <p:cNvSpPr/>
                <p:nvPr/>
              </p:nvSpPr>
              <p:spPr>
                <a:xfrm>
                  <a:off x="5599695" y="3797474"/>
                  <a:ext cx="1783" cy="1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32" extrusionOk="0">
                      <a:moveTo>
                        <a:pt x="18" y="1"/>
                      </a:moveTo>
                      <a:cubicBezTo>
                        <a:pt x="13" y="1"/>
                        <a:pt x="9" y="3"/>
                        <a:pt x="6" y="6"/>
                      </a:cubicBezTo>
                      <a:cubicBezTo>
                        <a:pt x="0" y="9"/>
                        <a:pt x="3" y="20"/>
                        <a:pt x="6" y="25"/>
                      </a:cubicBezTo>
                      <a:cubicBezTo>
                        <a:pt x="7" y="30"/>
                        <a:pt x="11" y="32"/>
                        <a:pt x="15" y="32"/>
                      </a:cubicBezTo>
                      <a:cubicBezTo>
                        <a:pt x="19" y="32"/>
                        <a:pt x="24" y="30"/>
                        <a:pt x="28" y="25"/>
                      </a:cubicBezTo>
                      <a:cubicBezTo>
                        <a:pt x="36" y="23"/>
                        <a:pt x="36" y="11"/>
                        <a:pt x="28" y="6"/>
                      </a:cubicBezTo>
                      <a:cubicBezTo>
                        <a:pt x="25" y="2"/>
                        <a:pt x="22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7381;p57">
                  <a:extLst>
                    <a:ext uri="{FF2B5EF4-FFF2-40B4-BE49-F238E27FC236}">
                      <a16:creationId xmlns:a16="http://schemas.microsoft.com/office/drawing/2014/main" id="{857AB025-360F-029A-802D-179303898ABC}"/>
                    </a:ext>
                  </a:extLst>
                </p:cNvPr>
                <p:cNvSpPr/>
                <p:nvPr/>
              </p:nvSpPr>
              <p:spPr>
                <a:xfrm>
                  <a:off x="5570339" y="3824227"/>
                  <a:ext cx="4097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5" extrusionOk="0">
                      <a:moveTo>
                        <a:pt x="43" y="0"/>
                      </a:moveTo>
                      <a:cubicBezTo>
                        <a:pt x="20" y="0"/>
                        <a:pt x="1" y="20"/>
                        <a:pt x="1" y="42"/>
                      </a:cubicBezTo>
                      <a:cubicBezTo>
                        <a:pt x="1" y="67"/>
                        <a:pt x="20" y="84"/>
                        <a:pt x="43" y="84"/>
                      </a:cubicBezTo>
                      <a:cubicBezTo>
                        <a:pt x="65" y="84"/>
                        <a:pt x="85" y="67"/>
                        <a:pt x="85" y="42"/>
                      </a:cubicBezTo>
                      <a:cubicBezTo>
                        <a:pt x="85" y="20"/>
                        <a:pt x="65" y="0"/>
                        <a:pt x="43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7382;p57">
                  <a:extLst>
                    <a:ext uri="{FF2B5EF4-FFF2-40B4-BE49-F238E27FC236}">
                      <a16:creationId xmlns:a16="http://schemas.microsoft.com/office/drawing/2014/main" id="{B727091B-7CA4-1AD0-424E-7E77D82DDA45}"/>
                    </a:ext>
                  </a:extLst>
                </p:cNvPr>
                <p:cNvSpPr/>
                <p:nvPr/>
              </p:nvSpPr>
              <p:spPr>
                <a:xfrm>
                  <a:off x="5571544" y="3825673"/>
                  <a:ext cx="1687" cy="1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33" extrusionOk="0">
                      <a:moveTo>
                        <a:pt x="20" y="0"/>
                      </a:moveTo>
                      <a:cubicBezTo>
                        <a:pt x="16" y="0"/>
                        <a:pt x="11" y="3"/>
                        <a:pt x="7" y="7"/>
                      </a:cubicBezTo>
                      <a:cubicBezTo>
                        <a:pt x="1" y="10"/>
                        <a:pt x="1" y="21"/>
                        <a:pt x="7" y="26"/>
                      </a:cubicBezTo>
                      <a:cubicBezTo>
                        <a:pt x="9" y="30"/>
                        <a:pt x="13" y="33"/>
                        <a:pt x="17" y="33"/>
                      </a:cubicBezTo>
                      <a:cubicBezTo>
                        <a:pt x="21" y="33"/>
                        <a:pt x="25" y="30"/>
                        <a:pt x="29" y="26"/>
                      </a:cubicBezTo>
                      <a:cubicBezTo>
                        <a:pt x="34" y="21"/>
                        <a:pt x="34" y="10"/>
                        <a:pt x="29" y="7"/>
                      </a:cubicBezTo>
                      <a:cubicBezTo>
                        <a:pt x="27" y="3"/>
                        <a:pt x="24" y="0"/>
                        <a:pt x="20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7383;p57">
                  <a:extLst>
                    <a:ext uri="{FF2B5EF4-FFF2-40B4-BE49-F238E27FC236}">
                      <a16:creationId xmlns:a16="http://schemas.microsoft.com/office/drawing/2014/main" id="{A1F8EC22-A82A-3C70-0DD3-2C12B30B1272}"/>
                    </a:ext>
                  </a:extLst>
                </p:cNvPr>
                <p:cNvSpPr/>
                <p:nvPr/>
              </p:nvSpPr>
              <p:spPr>
                <a:xfrm>
                  <a:off x="5572508" y="3798679"/>
                  <a:ext cx="27475" cy="2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" h="570" extrusionOk="0">
                      <a:moveTo>
                        <a:pt x="23" y="0"/>
                      </a:moveTo>
                      <a:lnTo>
                        <a:pt x="1" y="23"/>
                      </a:lnTo>
                      <a:lnTo>
                        <a:pt x="545" y="570"/>
                      </a:lnTo>
                      <a:lnTo>
                        <a:pt x="570" y="54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7384;p57">
                  <a:extLst>
                    <a:ext uri="{FF2B5EF4-FFF2-40B4-BE49-F238E27FC236}">
                      <a16:creationId xmlns:a16="http://schemas.microsoft.com/office/drawing/2014/main" id="{5A7BE5B6-FA47-5AED-2C4E-50E69A808BB5}"/>
                    </a:ext>
                  </a:extLst>
                </p:cNvPr>
                <p:cNvSpPr/>
                <p:nvPr/>
              </p:nvSpPr>
              <p:spPr>
                <a:xfrm>
                  <a:off x="5598442" y="3824420"/>
                  <a:ext cx="4386" cy="3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" h="81" extrusionOk="0">
                      <a:moveTo>
                        <a:pt x="47" y="1"/>
                      </a:moveTo>
                      <a:cubicBezTo>
                        <a:pt x="37" y="1"/>
                        <a:pt x="26" y="5"/>
                        <a:pt x="18" y="13"/>
                      </a:cubicBezTo>
                      <a:cubicBezTo>
                        <a:pt x="1" y="30"/>
                        <a:pt x="1" y="52"/>
                        <a:pt x="18" y="72"/>
                      </a:cubicBezTo>
                      <a:cubicBezTo>
                        <a:pt x="23" y="77"/>
                        <a:pt x="33" y="80"/>
                        <a:pt x="43" y="80"/>
                      </a:cubicBezTo>
                      <a:cubicBezTo>
                        <a:pt x="54" y="80"/>
                        <a:pt x="65" y="77"/>
                        <a:pt x="73" y="72"/>
                      </a:cubicBezTo>
                      <a:cubicBezTo>
                        <a:pt x="90" y="52"/>
                        <a:pt x="90" y="33"/>
                        <a:pt x="73" y="13"/>
                      </a:cubicBezTo>
                      <a:cubicBezTo>
                        <a:pt x="66" y="5"/>
                        <a:pt x="57" y="1"/>
                        <a:pt x="47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7385;p57">
                  <a:extLst>
                    <a:ext uri="{FF2B5EF4-FFF2-40B4-BE49-F238E27FC236}">
                      <a16:creationId xmlns:a16="http://schemas.microsoft.com/office/drawing/2014/main" id="{B68E18B8-E58F-ABC8-1CAB-63C467FEB716}"/>
                    </a:ext>
                  </a:extLst>
                </p:cNvPr>
                <p:cNvSpPr/>
                <p:nvPr/>
              </p:nvSpPr>
              <p:spPr>
                <a:xfrm>
                  <a:off x="5599695" y="3825673"/>
                  <a:ext cx="1639" cy="1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" h="33" extrusionOk="0">
                      <a:moveTo>
                        <a:pt x="17" y="0"/>
                      </a:moveTo>
                      <a:cubicBezTo>
                        <a:pt x="13" y="0"/>
                        <a:pt x="8" y="3"/>
                        <a:pt x="6" y="7"/>
                      </a:cubicBezTo>
                      <a:cubicBezTo>
                        <a:pt x="0" y="10"/>
                        <a:pt x="0" y="21"/>
                        <a:pt x="6" y="26"/>
                      </a:cubicBezTo>
                      <a:cubicBezTo>
                        <a:pt x="8" y="30"/>
                        <a:pt x="13" y="33"/>
                        <a:pt x="17" y="33"/>
                      </a:cubicBezTo>
                      <a:cubicBezTo>
                        <a:pt x="21" y="33"/>
                        <a:pt x="25" y="30"/>
                        <a:pt x="28" y="26"/>
                      </a:cubicBezTo>
                      <a:cubicBezTo>
                        <a:pt x="34" y="23"/>
                        <a:pt x="34" y="12"/>
                        <a:pt x="28" y="7"/>
                      </a:cubicBezTo>
                      <a:cubicBezTo>
                        <a:pt x="25" y="3"/>
                        <a:pt x="21" y="0"/>
                        <a:pt x="17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7386;p57">
                  <a:extLst>
                    <a:ext uri="{FF2B5EF4-FFF2-40B4-BE49-F238E27FC236}">
                      <a16:creationId xmlns:a16="http://schemas.microsoft.com/office/drawing/2014/main" id="{C8B68B58-2FF9-83D6-566E-CFC29EF02FE7}"/>
                    </a:ext>
                  </a:extLst>
                </p:cNvPr>
                <p:cNvSpPr/>
                <p:nvPr/>
              </p:nvSpPr>
              <p:spPr>
                <a:xfrm>
                  <a:off x="5570339" y="3796124"/>
                  <a:ext cx="4097" cy="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5" extrusionOk="0">
                      <a:moveTo>
                        <a:pt x="43" y="0"/>
                      </a:moveTo>
                      <a:cubicBezTo>
                        <a:pt x="20" y="0"/>
                        <a:pt x="1" y="20"/>
                        <a:pt x="1" y="42"/>
                      </a:cubicBezTo>
                      <a:cubicBezTo>
                        <a:pt x="1" y="67"/>
                        <a:pt x="20" y="84"/>
                        <a:pt x="43" y="84"/>
                      </a:cubicBezTo>
                      <a:cubicBezTo>
                        <a:pt x="65" y="84"/>
                        <a:pt x="85" y="67"/>
                        <a:pt x="85" y="42"/>
                      </a:cubicBezTo>
                      <a:cubicBezTo>
                        <a:pt x="85" y="20"/>
                        <a:pt x="65" y="0"/>
                        <a:pt x="43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7387;p57">
                  <a:extLst>
                    <a:ext uri="{FF2B5EF4-FFF2-40B4-BE49-F238E27FC236}">
                      <a16:creationId xmlns:a16="http://schemas.microsoft.com/office/drawing/2014/main" id="{216C2ECB-2B4D-0995-162C-8F0BD1F83949}"/>
                    </a:ext>
                  </a:extLst>
                </p:cNvPr>
                <p:cNvSpPr/>
                <p:nvPr/>
              </p:nvSpPr>
              <p:spPr>
                <a:xfrm>
                  <a:off x="5571544" y="3797474"/>
                  <a:ext cx="1687" cy="1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32" extrusionOk="0">
                      <a:moveTo>
                        <a:pt x="21" y="1"/>
                      </a:moveTo>
                      <a:cubicBezTo>
                        <a:pt x="17" y="1"/>
                        <a:pt x="11" y="3"/>
                        <a:pt x="7" y="6"/>
                      </a:cubicBezTo>
                      <a:cubicBezTo>
                        <a:pt x="1" y="9"/>
                        <a:pt x="1" y="20"/>
                        <a:pt x="7" y="25"/>
                      </a:cubicBezTo>
                      <a:cubicBezTo>
                        <a:pt x="11" y="30"/>
                        <a:pt x="16" y="32"/>
                        <a:pt x="20" y="32"/>
                      </a:cubicBezTo>
                      <a:cubicBezTo>
                        <a:pt x="24" y="32"/>
                        <a:pt x="27" y="30"/>
                        <a:pt x="29" y="25"/>
                      </a:cubicBezTo>
                      <a:cubicBezTo>
                        <a:pt x="34" y="23"/>
                        <a:pt x="34" y="11"/>
                        <a:pt x="29" y="6"/>
                      </a:cubicBezTo>
                      <a:cubicBezTo>
                        <a:pt x="28" y="2"/>
                        <a:pt x="25" y="1"/>
                        <a:pt x="21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7388;p57">
                  <a:extLst>
                    <a:ext uri="{FF2B5EF4-FFF2-40B4-BE49-F238E27FC236}">
                      <a16:creationId xmlns:a16="http://schemas.microsoft.com/office/drawing/2014/main" id="{9676332B-41A5-6EAB-9E5D-AC005FD1268D}"/>
                    </a:ext>
                  </a:extLst>
                </p:cNvPr>
                <p:cNvSpPr/>
                <p:nvPr/>
              </p:nvSpPr>
              <p:spPr>
                <a:xfrm>
                  <a:off x="5582342" y="3807934"/>
                  <a:ext cx="8098" cy="8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" h="169" extrusionOk="0">
                      <a:moveTo>
                        <a:pt x="84" y="1"/>
                      </a:moveTo>
                      <a:cubicBezTo>
                        <a:pt x="36" y="1"/>
                        <a:pt x="0" y="37"/>
                        <a:pt x="0" y="85"/>
                      </a:cubicBezTo>
                      <a:cubicBezTo>
                        <a:pt x="0" y="132"/>
                        <a:pt x="36" y="168"/>
                        <a:pt x="84" y="168"/>
                      </a:cubicBezTo>
                      <a:cubicBezTo>
                        <a:pt x="128" y="168"/>
                        <a:pt x="168" y="132"/>
                        <a:pt x="168" y="85"/>
                      </a:cubicBezTo>
                      <a:cubicBezTo>
                        <a:pt x="168" y="37"/>
                        <a:pt x="128" y="1"/>
                        <a:pt x="84" y="1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7389;p57">
                  <a:extLst>
                    <a:ext uri="{FF2B5EF4-FFF2-40B4-BE49-F238E27FC236}">
                      <a16:creationId xmlns:a16="http://schemas.microsoft.com/office/drawing/2014/main" id="{F073AAD7-1D5A-73E7-FE64-32F1084F6318}"/>
                    </a:ext>
                  </a:extLst>
                </p:cNvPr>
                <p:cNvSpPr/>
                <p:nvPr/>
              </p:nvSpPr>
              <p:spPr>
                <a:xfrm>
                  <a:off x="5580173" y="3567255"/>
                  <a:ext cx="112890" cy="97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2022" extrusionOk="0">
                      <a:moveTo>
                        <a:pt x="1169" y="0"/>
                      </a:moveTo>
                      <a:cubicBezTo>
                        <a:pt x="1007" y="0"/>
                        <a:pt x="846" y="84"/>
                        <a:pt x="765" y="251"/>
                      </a:cubicBezTo>
                      <a:lnTo>
                        <a:pt x="690" y="405"/>
                      </a:lnTo>
                      <a:lnTo>
                        <a:pt x="519" y="430"/>
                      </a:lnTo>
                      <a:cubicBezTo>
                        <a:pt x="146" y="480"/>
                        <a:pt x="1" y="938"/>
                        <a:pt x="268" y="1200"/>
                      </a:cubicBezTo>
                      <a:lnTo>
                        <a:pt x="391" y="1323"/>
                      </a:lnTo>
                      <a:lnTo>
                        <a:pt x="363" y="1493"/>
                      </a:lnTo>
                      <a:cubicBezTo>
                        <a:pt x="312" y="1782"/>
                        <a:pt x="545" y="2019"/>
                        <a:pt x="809" y="2019"/>
                      </a:cubicBezTo>
                      <a:cubicBezTo>
                        <a:pt x="878" y="2019"/>
                        <a:pt x="950" y="2003"/>
                        <a:pt x="1019" y="1967"/>
                      </a:cubicBezTo>
                      <a:lnTo>
                        <a:pt x="1172" y="1886"/>
                      </a:lnTo>
                      <a:lnTo>
                        <a:pt x="1323" y="1967"/>
                      </a:lnTo>
                      <a:cubicBezTo>
                        <a:pt x="1393" y="2005"/>
                        <a:pt x="1465" y="2022"/>
                        <a:pt x="1536" y="2022"/>
                      </a:cubicBezTo>
                      <a:cubicBezTo>
                        <a:pt x="1799" y="2022"/>
                        <a:pt x="2030" y="1783"/>
                        <a:pt x="1981" y="1493"/>
                      </a:cubicBezTo>
                      <a:lnTo>
                        <a:pt x="1951" y="1323"/>
                      </a:lnTo>
                      <a:lnTo>
                        <a:pt x="2073" y="1200"/>
                      </a:lnTo>
                      <a:cubicBezTo>
                        <a:pt x="2341" y="938"/>
                        <a:pt x="2196" y="480"/>
                        <a:pt x="1822" y="430"/>
                      </a:cubicBezTo>
                      <a:lnTo>
                        <a:pt x="1652" y="405"/>
                      </a:lnTo>
                      <a:lnTo>
                        <a:pt x="1577" y="251"/>
                      </a:lnTo>
                      <a:cubicBezTo>
                        <a:pt x="1493" y="84"/>
                        <a:pt x="1331" y="0"/>
                        <a:pt x="11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7390;p57">
                  <a:extLst>
                    <a:ext uri="{FF2B5EF4-FFF2-40B4-BE49-F238E27FC236}">
                      <a16:creationId xmlns:a16="http://schemas.microsoft.com/office/drawing/2014/main" id="{C065F68E-B184-577A-D791-35871565C4C7}"/>
                    </a:ext>
                  </a:extLst>
                </p:cNvPr>
                <p:cNvSpPr/>
                <p:nvPr/>
              </p:nvSpPr>
              <p:spPr>
                <a:xfrm>
                  <a:off x="5587837" y="3574437"/>
                  <a:ext cx="96598" cy="83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4" h="1725" extrusionOk="0">
                      <a:moveTo>
                        <a:pt x="1008" y="0"/>
                      </a:moveTo>
                      <a:cubicBezTo>
                        <a:pt x="870" y="0"/>
                        <a:pt x="729" y="72"/>
                        <a:pt x="651" y="214"/>
                      </a:cubicBezTo>
                      <a:lnTo>
                        <a:pt x="586" y="348"/>
                      </a:lnTo>
                      <a:lnTo>
                        <a:pt x="444" y="367"/>
                      </a:lnTo>
                      <a:cubicBezTo>
                        <a:pt x="129" y="412"/>
                        <a:pt x="1" y="803"/>
                        <a:pt x="232" y="1026"/>
                      </a:cubicBezTo>
                      <a:lnTo>
                        <a:pt x="335" y="1126"/>
                      </a:lnTo>
                      <a:lnTo>
                        <a:pt x="310" y="1271"/>
                      </a:lnTo>
                      <a:cubicBezTo>
                        <a:pt x="266" y="1520"/>
                        <a:pt x="464" y="1724"/>
                        <a:pt x="689" y="1724"/>
                      </a:cubicBezTo>
                      <a:cubicBezTo>
                        <a:pt x="748" y="1724"/>
                        <a:pt x="809" y="1710"/>
                        <a:pt x="868" y="1679"/>
                      </a:cubicBezTo>
                      <a:lnTo>
                        <a:pt x="1002" y="1609"/>
                      </a:lnTo>
                      <a:lnTo>
                        <a:pt x="1133" y="1679"/>
                      </a:lnTo>
                      <a:cubicBezTo>
                        <a:pt x="1192" y="1708"/>
                        <a:pt x="1252" y="1722"/>
                        <a:pt x="1310" y="1722"/>
                      </a:cubicBezTo>
                      <a:cubicBezTo>
                        <a:pt x="1536" y="1722"/>
                        <a:pt x="1733" y="1519"/>
                        <a:pt x="1691" y="1271"/>
                      </a:cubicBezTo>
                      <a:lnTo>
                        <a:pt x="1669" y="1126"/>
                      </a:lnTo>
                      <a:lnTo>
                        <a:pt x="1772" y="1026"/>
                      </a:lnTo>
                      <a:cubicBezTo>
                        <a:pt x="2004" y="800"/>
                        <a:pt x="1872" y="412"/>
                        <a:pt x="1560" y="367"/>
                      </a:cubicBezTo>
                      <a:lnTo>
                        <a:pt x="1418" y="348"/>
                      </a:lnTo>
                      <a:lnTo>
                        <a:pt x="1354" y="214"/>
                      </a:lnTo>
                      <a:cubicBezTo>
                        <a:pt x="1284" y="72"/>
                        <a:pt x="1147" y="0"/>
                        <a:pt x="10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7391;p57">
                  <a:extLst>
                    <a:ext uri="{FF2B5EF4-FFF2-40B4-BE49-F238E27FC236}">
                      <a16:creationId xmlns:a16="http://schemas.microsoft.com/office/drawing/2014/main" id="{54D53EBE-C309-53B9-C08E-ED00C20FD6DC}"/>
                    </a:ext>
                  </a:extLst>
                </p:cNvPr>
                <p:cNvSpPr/>
                <p:nvPr/>
              </p:nvSpPr>
              <p:spPr>
                <a:xfrm>
                  <a:off x="5588126" y="3581089"/>
                  <a:ext cx="88644" cy="80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9" h="1661" extrusionOk="0">
                      <a:moveTo>
                        <a:pt x="0" y="776"/>
                      </a:moveTo>
                      <a:cubicBezTo>
                        <a:pt x="22" y="826"/>
                        <a:pt x="53" y="871"/>
                        <a:pt x="98" y="910"/>
                      </a:cubicBezTo>
                      <a:lnTo>
                        <a:pt x="221" y="1033"/>
                      </a:lnTo>
                      <a:lnTo>
                        <a:pt x="193" y="1203"/>
                      </a:lnTo>
                      <a:cubicBezTo>
                        <a:pt x="190" y="1217"/>
                        <a:pt x="190" y="1228"/>
                        <a:pt x="190" y="1242"/>
                      </a:cubicBezTo>
                      <a:cubicBezTo>
                        <a:pt x="355" y="1178"/>
                        <a:pt x="550" y="1052"/>
                        <a:pt x="732" y="971"/>
                      </a:cubicBezTo>
                      <a:lnTo>
                        <a:pt x="732" y="971"/>
                      </a:lnTo>
                      <a:cubicBezTo>
                        <a:pt x="733" y="980"/>
                        <a:pt x="737" y="986"/>
                        <a:pt x="746" y="986"/>
                      </a:cubicBezTo>
                      <a:cubicBezTo>
                        <a:pt x="748" y="986"/>
                        <a:pt x="749" y="986"/>
                        <a:pt x="751" y="985"/>
                      </a:cubicBezTo>
                      <a:cubicBezTo>
                        <a:pt x="806" y="980"/>
                        <a:pt x="859" y="955"/>
                        <a:pt x="893" y="913"/>
                      </a:cubicBezTo>
                      <a:lnTo>
                        <a:pt x="893" y="913"/>
                      </a:lnTo>
                      <a:cubicBezTo>
                        <a:pt x="841" y="926"/>
                        <a:pt x="787" y="947"/>
                        <a:pt x="732" y="971"/>
                      </a:cubicBezTo>
                      <a:lnTo>
                        <a:pt x="732" y="971"/>
                      </a:lnTo>
                      <a:cubicBezTo>
                        <a:pt x="730" y="941"/>
                        <a:pt x="764" y="872"/>
                        <a:pt x="741" y="872"/>
                      </a:cubicBezTo>
                      <a:cubicBezTo>
                        <a:pt x="739" y="872"/>
                        <a:pt x="737" y="873"/>
                        <a:pt x="734" y="874"/>
                      </a:cubicBezTo>
                      <a:cubicBezTo>
                        <a:pt x="589" y="921"/>
                        <a:pt x="502" y="956"/>
                        <a:pt x="413" y="956"/>
                      </a:cubicBezTo>
                      <a:cubicBezTo>
                        <a:pt x="308" y="956"/>
                        <a:pt x="203" y="908"/>
                        <a:pt x="0" y="776"/>
                      </a:cubicBezTo>
                      <a:close/>
                      <a:moveTo>
                        <a:pt x="1423" y="1"/>
                      </a:moveTo>
                      <a:cubicBezTo>
                        <a:pt x="1387" y="201"/>
                        <a:pt x="1322" y="405"/>
                        <a:pt x="1239" y="592"/>
                      </a:cubicBezTo>
                      <a:cubicBezTo>
                        <a:pt x="1214" y="645"/>
                        <a:pt x="1186" y="701"/>
                        <a:pt x="1130" y="718"/>
                      </a:cubicBezTo>
                      <a:cubicBezTo>
                        <a:pt x="1120" y="721"/>
                        <a:pt x="1109" y="723"/>
                        <a:pt x="1099" y="723"/>
                      </a:cubicBezTo>
                      <a:cubicBezTo>
                        <a:pt x="1067" y="723"/>
                        <a:pt x="1035" y="708"/>
                        <a:pt x="1010" y="687"/>
                      </a:cubicBezTo>
                      <a:cubicBezTo>
                        <a:pt x="974" y="659"/>
                        <a:pt x="949" y="623"/>
                        <a:pt x="926" y="586"/>
                      </a:cubicBezTo>
                      <a:cubicBezTo>
                        <a:pt x="804" y="397"/>
                        <a:pt x="684" y="210"/>
                        <a:pt x="566" y="20"/>
                      </a:cubicBezTo>
                      <a:lnTo>
                        <a:pt x="516" y="118"/>
                      </a:lnTo>
                      <a:lnTo>
                        <a:pt x="424" y="132"/>
                      </a:lnTo>
                      <a:cubicBezTo>
                        <a:pt x="619" y="254"/>
                        <a:pt x="787" y="413"/>
                        <a:pt x="887" y="620"/>
                      </a:cubicBezTo>
                      <a:cubicBezTo>
                        <a:pt x="932" y="715"/>
                        <a:pt x="957" y="832"/>
                        <a:pt x="893" y="913"/>
                      </a:cubicBezTo>
                      <a:cubicBezTo>
                        <a:pt x="894" y="913"/>
                        <a:pt x="894" y="913"/>
                        <a:pt x="895" y="913"/>
                      </a:cubicBezTo>
                      <a:cubicBezTo>
                        <a:pt x="920" y="913"/>
                        <a:pt x="905" y="1011"/>
                        <a:pt x="926" y="1033"/>
                      </a:cubicBezTo>
                      <a:cubicBezTo>
                        <a:pt x="940" y="1041"/>
                        <a:pt x="943" y="1063"/>
                        <a:pt x="949" y="1083"/>
                      </a:cubicBezTo>
                      <a:cubicBezTo>
                        <a:pt x="968" y="1172"/>
                        <a:pt x="957" y="1264"/>
                        <a:pt x="943" y="1356"/>
                      </a:cubicBezTo>
                      <a:cubicBezTo>
                        <a:pt x="929" y="1457"/>
                        <a:pt x="912" y="1557"/>
                        <a:pt x="890" y="1660"/>
                      </a:cubicBezTo>
                      <a:lnTo>
                        <a:pt x="999" y="1605"/>
                      </a:lnTo>
                      <a:lnTo>
                        <a:pt x="1074" y="1647"/>
                      </a:lnTo>
                      <a:cubicBezTo>
                        <a:pt x="1066" y="1557"/>
                        <a:pt x="1057" y="1479"/>
                        <a:pt x="1052" y="1390"/>
                      </a:cubicBezTo>
                      <a:cubicBezTo>
                        <a:pt x="1044" y="1250"/>
                        <a:pt x="1052" y="1103"/>
                        <a:pt x="1127" y="985"/>
                      </a:cubicBezTo>
                      <a:cubicBezTo>
                        <a:pt x="1136" y="980"/>
                        <a:pt x="1138" y="969"/>
                        <a:pt x="1144" y="966"/>
                      </a:cubicBezTo>
                      <a:cubicBezTo>
                        <a:pt x="1155" y="957"/>
                        <a:pt x="1169" y="957"/>
                        <a:pt x="1183" y="957"/>
                      </a:cubicBezTo>
                      <a:cubicBezTo>
                        <a:pt x="1387" y="957"/>
                        <a:pt x="1582" y="1036"/>
                        <a:pt x="1780" y="1089"/>
                      </a:cubicBezTo>
                      <a:lnTo>
                        <a:pt x="1772" y="1038"/>
                      </a:lnTo>
                      <a:lnTo>
                        <a:pt x="1839" y="980"/>
                      </a:lnTo>
                      <a:cubicBezTo>
                        <a:pt x="1769" y="977"/>
                        <a:pt x="1696" y="971"/>
                        <a:pt x="1627" y="963"/>
                      </a:cubicBezTo>
                      <a:cubicBezTo>
                        <a:pt x="1554" y="952"/>
                        <a:pt x="1484" y="935"/>
                        <a:pt x="1415" y="913"/>
                      </a:cubicBezTo>
                      <a:cubicBezTo>
                        <a:pt x="1367" y="899"/>
                        <a:pt x="1322" y="882"/>
                        <a:pt x="1283" y="851"/>
                      </a:cubicBezTo>
                      <a:cubicBezTo>
                        <a:pt x="1247" y="818"/>
                        <a:pt x="1222" y="776"/>
                        <a:pt x="1222" y="729"/>
                      </a:cubicBezTo>
                      <a:cubicBezTo>
                        <a:pt x="1222" y="678"/>
                        <a:pt x="1250" y="637"/>
                        <a:pt x="1275" y="595"/>
                      </a:cubicBezTo>
                      <a:cubicBezTo>
                        <a:pt x="1375" y="441"/>
                        <a:pt x="1479" y="285"/>
                        <a:pt x="1582" y="132"/>
                      </a:cubicBezTo>
                      <a:lnTo>
                        <a:pt x="1484" y="118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7392;p57">
                  <a:extLst>
                    <a:ext uri="{FF2B5EF4-FFF2-40B4-BE49-F238E27FC236}">
                      <a16:creationId xmlns:a16="http://schemas.microsoft.com/office/drawing/2014/main" id="{720BB07A-0E70-615E-D669-D0DE23C83812}"/>
                    </a:ext>
                  </a:extLst>
                </p:cNvPr>
                <p:cNvSpPr/>
                <p:nvPr/>
              </p:nvSpPr>
              <p:spPr>
                <a:xfrm>
                  <a:off x="5618109" y="3597623"/>
                  <a:ext cx="36730" cy="36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763" extrusionOk="0">
                      <a:moveTo>
                        <a:pt x="380" y="1"/>
                      </a:moveTo>
                      <a:cubicBezTo>
                        <a:pt x="170" y="1"/>
                        <a:pt x="0" y="174"/>
                        <a:pt x="0" y="383"/>
                      </a:cubicBezTo>
                      <a:cubicBezTo>
                        <a:pt x="0" y="592"/>
                        <a:pt x="170" y="762"/>
                        <a:pt x="380" y="762"/>
                      </a:cubicBezTo>
                      <a:cubicBezTo>
                        <a:pt x="589" y="762"/>
                        <a:pt x="762" y="592"/>
                        <a:pt x="762" y="383"/>
                      </a:cubicBezTo>
                      <a:cubicBezTo>
                        <a:pt x="762" y="168"/>
                        <a:pt x="589" y="1"/>
                        <a:pt x="38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7393;p57">
                  <a:extLst>
                    <a:ext uri="{FF2B5EF4-FFF2-40B4-BE49-F238E27FC236}">
                      <a16:creationId xmlns:a16="http://schemas.microsoft.com/office/drawing/2014/main" id="{970442DB-FDF3-C96E-CF29-AEF46BACDD9F}"/>
                    </a:ext>
                  </a:extLst>
                </p:cNvPr>
                <p:cNvSpPr/>
                <p:nvPr/>
              </p:nvSpPr>
              <p:spPr>
                <a:xfrm>
                  <a:off x="5621580" y="3603359"/>
                  <a:ext cx="29114" cy="25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" h="523" extrusionOk="0">
                      <a:moveTo>
                        <a:pt x="309" y="1"/>
                      </a:moveTo>
                      <a:cubicBezTo>
                        <a:pt x="266" y="1"/>
                        <a:pt x="221" y="23"/>
                        <a:pt x="193" y="66"/>
                      </a:cubicBezTo>
                      <a:lnTo>
                        <a:pt x="177" y="108"/>
                      </a:lnTo>
                      <a:lnTo>
                        <a:pt x="135" y="116"/>
                      </a:lnTo>
                      <a:cubicBezTo>
                        <a:pt x="40" y="130"/>
                        <a:pt x="1" y="247"/>
                        <a:pt x="71" y="314"/>
                      </a:cubicBezTo>
                      <a:lnTo>
                        <a:pt x="101" y="345"/>
                      </a:lnTo>
                      <a:lnTo>
                        <a:pt x="96" y="387"/>
                      </a:lnTo>
                      <a:cubicBezTo>
                        <a:pt x="82" y="462"/>
                        <a:pt x="141" y="523"/>
                        <a:pt x="209" y="523"/>
                      </a:cubicBezTo>
                      <a:cubicBezTo>
                        <a:pt x="227" y="523"/>
                        <a:pt x="245" y="519"/>
                        <a:pt x="263" y="509"/>
                      </a:cubicBezTo>
                      <a:lnTo>
                        <a:pt x="302" y="490"/>
                      </a:lnTo>
                      <a:lnTo>
                        <a:pt x="344" y="509"/>
                      </a:lnTo>
                      <a:cubicBezTo>
                        <a:pt x="361" y="519"/>
                        <a:pt x="379" y="523"/>
                        <a:pt x="397" y="523"/>
                      </a:cubicBezTo>
                      <a:cubicBezTo>
                        <a:pt x="464" y="523"/>
                        <a:pt x="525" y="462"/>
                        <a:pt x="511" y="387"/>
                      </a:cubicBezTo>
                      <a:lnTo>
                        <a:pt x="503" y="345"/>
                      </a:lnTo>
                      <a:lnTo>
                        <a:pt x="534" y="314"/>
                      </a:lnTo>
                      <a:cubicBezTo>
                        <a:pt x="603" y="247"/>
                        <a:pt x="570" y="130"/>
                        <a:pt x="472" y="116"/>
                      </a:cubicBezTo>
                      <a:lnTo>
                        <a:pt x="430" y="108"/>
                      </a:lnTo>
                      <a:lnTo>
                        <a:pt x="414" y="66"/>
                      </a:lnTo>
                      <a:cubicBezTo>
                        <a:pt x="393" y="23"/>
                        <a:pt x="352" y="1"/>
                        <a:pt x="309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7394;p57">
                  <a:extLst>
                    <a:ext uri="{FF2B5EF4-FFF2-40B4-BE49-F238E27FC236}">
                      <a16:creationId xmlns:a16="http://schemas.microsoft.com/office/drawing/2014/main" id="{AC86D160-9567-B07D-6D79-860018209547}"/>
                    </a:ext>
                  </a:extLst>
                </p:cNvPr>
                <p:cNvSpPr/>
                <p:nvPr/>
              </p:nvSpPr>
              <p:spPr>
                <a:xfrm>
                  <a:off x="5626978" y="3606492"/>
                  <a:ext cx="18847" cy="19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395" extrusionOk="0">
                      <a:moveTo>
                        <a:pt x="196" y="1"/>
                      </a:moveTo>
                      <a:cubicBezTo>
                        <a:pt x="87" y="1"/>
                        <a:pt x="0" y="90"/>
                        <a:pt x="0" y="199"/>
                      </a:cubicBezTo>
                      <a:cubicBezTo>
                        <a:pt x="0" y="305"/>
                        <a:pt x="87" y="394"/>
                        <a:pt x="196" y="394"/>
                      </a:cubicBezTo>
                      <a:cubicBezTo>
                        <a:pt x="304" y="394"/>
                        <a:pt x="391" y="305"/>
                        <a:pt x="391" y="199"/>
                      </a:cubicBezTo>
                      <a:cubicBezTo>
                        <a:pt x="391" y="90"/>
                        <a:pt x="304" y="1"/>
                        <a:pt x="196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7395;p57">
                  <a:extLst>
                    <a:ext uri="{FF2B5EF4-FFF2-40B4-BE49-F238E27FC236}">
                      <a16:creationId xmlns:a16="http://schemas.microsoft.com/office/drawing/2014/main" id="{6C945CF6-B94D-FABA-1433-9F6B13E0CA6F}"/>
                    </a:ext>
                  </a:extLst>
                </p:cNvPr>
                <p:cNvSpPr/>
                <p:nvPr/>
              </p:nvSpPr>
              <p:spPr>
                <a:xfrm>
                  <a:off x="5635558" y="3588079"/>
                  <a:ext cx="2073" cy="56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1170" extrusionOk="0">
                      <a:moveTo>
                        <a:pt x="1" y="1"/>
                      </a:moveTo>
                      <a:lnTo>
                        <a:pt x="1" y="1170"/>
                      </a:lnTo>
                      <a:lnTo>
                        <a:pt x="43" y="1170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7396;p57">
                  <a:extLst>
                    <a:ext uri="{FF2B5EF4-FFF2-40B4-BE49-F238E27FC236}">
                      <a16:creationId xmlns:a16="http://schemas.microsoft.com/office/drawing/2014/main" id="{ABB84699-6296-01DB-EE86-E9DE18057343}"/>
                    </a:ext>
                  </a:extLst>
                </p:cNvPr>
                <p:cNvSpPr/>
                <p:nvPr/>
              </p:nvSpPr>
              <p:spPr>
                <a:xfrm>
                  <a:off x="5633679" y="3583210"/>
                  <a:ext cx="5833" cy="5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19" extrusionOk="0">
                      <a:moveTo>
                        <a:pt x="70" y="1"/>
                      </a:moveTo>
                      <a:cubicBezTo>
                        <a:pt x="67" y="1"/>
                        <a:pt x="65" y="1"/>
                        <a:pt x="62" y="1"/>
                      </a:cubicBezTo>
                      <a:cubicBezTo>
                        <a:pt x="29" y="1"/>
                        <a:pt x="1" y="29"/>
                        <a:pt x="1" y="60"/>
                      </a:cubicBezTo>
                      <a:cubicBezTo>
                        <a:pt x="1" y="90"/>
                        <a:pt x="29" y="118"/>
                        <a:pt x="62" y="118"/>
                      </a:cubicBezTo>
                      <a:cubicBezTo>
                        <a:pt x="93" y="118"/>
                        <a:pt x="121" y="90"/>
                        <a:pt x="121" y="60"/>
                      </a:cubicBezTo>
                      <a:cubicBezTo>
                        <a:pt x="121" y="29"/>
                        <a:pt x="97" y="1"/>
                        <a:pt x="70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7397;p57">
                  <a:extLst>
                    <a:ext uri="{FF2B5EF4-FFF2-40B4-BE49-F238E27FC236}">
                      <a16:creationId xmlns:a16="http://schemas.microsoft.com/office/drawing/2014/main" id="{2101EF91-B294-96FB-1AA5-364D1BDB3732}"/>
                    </a:ext>
                  </a:extLst>
                </p:cNvPr>
                <p:cNvSpPr/>
                <p:nvPr/>
              </p:nvSpPr>
              <p:spPr>
                <a:xfrm>
                  <a:off x="5635317" y="3584849"/>
                  <a:ext cx="2314" cy="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51" extrusionOk="0">
                      <a:moveTo>
                        <a:pt x="23" y="1"/>
                      </a:moveTo>
                      <a:cubicBezTo>
                        <a:pt x="9" y="1"/>
                        <a:pt x="0" y="12"/>
                        <a:pt x="0" y="26"/>
                      </a:cubicBezTo>
                      <a:cubicBezTo>
                        <a:pt x="0" y="40"/>
                        <a:pt x="9" y="51"/>
                        <a:pt x="23" y="51"/>
                      </a:cubicBezTo>
                      <a:cubicBezTo>
                        <a:pt x="37" y="51"/>
                        <a:pt x="48" y="40"/>
                        <a:pt x="48" y="26"/>
                      </a:cubicBezTo>
                      <a:cubicBezTo>
                        <a:pt x="48" y="12"/>
                        <a:pt x="37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7398;p57">
                  <a:extLst>
                    <a:ext uri="{FF2B5EF4-FFF2-40B4-BE49-F238E27FC236}">
                      <a16:creationId xmlns:a16="http://schemas.microsoft.com/office/drawing/2014/main" id="{03EEE38D-CBC7-628F-83CE-25A87D0F9979}"/>
                    </a:ext>
                  </a:extLst>
                </p:cNvPr>
                <p:cNvSpPr/>
                <p:nvPr/>
              </p:nvSpPr>
              <p:spPr>
                <a:xfrm>
                  <a:off x="5633679" y="3643609"/>
                  <a:ext cx="5833" cy="5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18" extrusionOk="0">
                      <a:moveTo>
                        <a:pt x="66" y="1"/>
                      </a:moveTo>
                      <a:cubicBezTo>
                        <a:pt x="65" y="1"/>
                        <a:pt x="64" y="1"/>
                        <a:pt x="62" y="1"/>
                      </a:cubicBezTo>
                      <a:cubicBezTo>
                        <a:pt x="29" y="1"/>
                        <a:pt x="1" y="29"/>
                        <a:pt x="1" y="59"/>
                      </a:cubicBezTo>
                      <a:cubicBezTo>
                        <a:pt x="1" y="90"/>
                        <a:pt x="29" y="118"/>
                        <a:pt x="62" y="118"/>
                      </a:cubicBezTo>
                      <a:cubicBezTo>
                        <a:pt x="93" y="118"/>
                        <a:pt x="121" y="90"/>
                        <a:pt x="121" y="59"/>
                      </a:cubicBezTo>
                      <a:cubicBezTo>
                        <a:pt x="121" y="30"/>
                        <a:pt x="95" y="1"/>
                        <a:pt x="66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7399;p57">
                  <a:extLst>
                    <a:ext uri="{FF2B5EF4-FFF2-40B4-BE49-F238E27FC236}">
                      <a16:creationId xmlns:a16="http://schemas.microsoft.com/office/drawing/2014/main" id="{E3F91FF0-1B34-2007-320A-31759C2EA80D}"/>
                    </a:ext>
                  </a:extLst>
                </p:cNvPr>
                <p:cNvSpPr/>
                <p:nvPr/>
              </p:nvSpPr>
              <p:spPr>
                <a:xfrm>
                  <a:off x="5635317" y="3645248"/>
                  <a:ext cx="2314" cy="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51" extrusionOk="0">
                      <a:moveTo>
                        <a:pt x="23" y="0"/>
                      </a:moveTo>
                      <a:cubicBezTo>
                        <a:pt x="9" y="0"/>
                        <a:pt x="0" y="11"/>
                        <a:pt x="0" y="25"/>
                      </a:cubicBezTo>
                      <a:cubicBezTo>
                        <a:pt x="0" y="39"/>
                        <a:pt x="9" y="50"/>
                        <a:pt x="23" y="50"/>
                      </a:cubicBezTo>
                      <a:cubicBezTo>
                        <a:pt x="37" y="50"/>
                        <a:pt x="48" y="39"/>
                        <a:pt x="48" y="25"/>
                      </a:cubicBezTo>
                      <a:cubicBezTo>
                        <a:pt x="48" y="11"/>
                        <a:pt x="37" y="0"/>
                        <a:pt x="23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7400;p57">
                  <a:extLst>
                    <a:ext uri="{FF2B5EF4-FFF2-40B4-BE49-F238E27FC236}">
                      <a16:creationId xmlns:a16="http://schemas.microsoft.com/office/drawing/2014/main" id="{F74B7BD1-A070-BC7D-F4F7-FFE39F576BC1}"/>
                    </a:ext>
                  </a:extLst>
                </p:cNvPr>
                <p:cNvSpPr/>
                <p:nvPr/>
              </p:nvSpPr>
              <p:spPr>
                <a:xfrm>
                  <a:off x="5608420" y="3615121"/>
                  <a:ext cx="56252" cy="2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" h="43" extrusionOk="0">
                      <a:moveTo>
                        <a:pt x="0" y="0"/>
                      </a:moveTo>
                      <a:lnTo>
                        <a:pt x="0" y="42"/>
                      </a:lnTo>
                      <a:lnTo>
                        <a:pt x="1167" y="42"/>
                      </a:lnTo>
                      <a:lnTo>
                        <a:pt x="1167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7401;p57">
                  <a:extLst>
                    <a:ext uri="{FF2B5EF4-FFF2-40B4-BE49-F238E27FC236}">
                      <a16:creationId xmlns:a16="http://schemas.microsoft.com/office/drawing/2014/main" id="{C04D0EF1-8F37-CF1E-28CE-F0196EDB888E}"/>
                    </a:ext>
                  </a:extLst>
                </p:cNvPr>
                <p:cNvSpPr/>
                <p:nvPr/>
              </p:nvSpPr>
              <p:spPr>
                <a:xfrm>
                  <a:off x="5663806" y="3613385"/>
                  <a:ext cx="5833" cy="5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18" extrusionOk="0">
                      <a:moveTo>
                        <a:pt x="59" y="0"/>
                      </a:moveTo>
                      <a:cubicBezTo>
                        <a:pt x="29" y="0"/>
                        <a:pt x="1" y="28"/>
                        <a:pt x="1" y="59"/>
                      </a:cubicBezTo>
                      <a:cubicBezTo>
                        <a:pt x="1" y="89"/>
                        <a:pt x="29" y="117"/>
                        <a:pt x="59" y="117"/>
                      </a:cubicBezTo>
                      <a:cubicBezTo>
                        <a:pt x="96" y="117"/>
                        <a:pt x="121" y="92"/>
                        <a:pt x="118" y="59"/>
                      </a:cubicBezTo>
                      <a:cubicBezTo>
                        <a:pt x="118" y="28"/>
                        <a:pt x="90" y="0"/>
                        <a:pt x="59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7402;p57">
                  <a:extLst>
                    <a:ext uri="{FF2B5EF4-FFF2-40B4-BE49-F238E27FC236}">
                      <a16:creationId xmlns:a16="http://schemas.microsoft.com/office/drawing/2014/main" id="{6AB7EF05-47BB-A649-1277-C9AEF41E5381}"/>
                    </a:ext>
                  </a:extLst>
                </p:cNvPr>
                <p:cNvSpPr/>
                <p:nvPr/>
              </p:nvSpPr>
              <p:spPr>
                <a:xfrm>
                  <a:off x="5665589" y="3614976"/>
                  <a:ext cx="2314" cy="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51" extrusionOk="0">
                      <a:moveTo>
                        <a:pt x="22" y="1"/>
                      </a:moveTo>
                      <a:cubicBezTo>
                        <a:pt x="8" y="1"/>
                        <a:pt x="0" y="12"/>
                        <a:pt x="0" y="26"/>
                      </a:cubicBezTo>
                      <a:cubicBezTo>
                        <a:pt x="0" y="40"/>
                        <a:pt x="8" y="51"/>
                        <a:pt x="22" y="51"/>
                      </a:cubicBezTo>
                      <a:cubicBezTo>
                        <a:pt x="36" y="51"/>
                        <a:pt x="47" y="40"/>
                        <a:pt x="47" y="26"/>
                      </a:cubicBezTo>
                      <a:cubicBezTo>
                        <a:pt x="47" y="12"/>
                        <a:pt x="36" y="1"/>
                        <a:pt x="2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7403;p57">
                  <a:extLst>
                    <a:ext uri="{FF2B5EF4-FFF2-40B4-BE49-F238E27FC236}">
                      <a16:creationId xmlns:a16="http://schemas.microsoft.com/office/drawing/2014/main" id="{E29952EA-184B-F645-7C0E-3360ED83A40B}"/>
                    </a:ext>
                  </a:extLst>
                </p:cNvPr>
                <p:cNvSpPr/>
                <p:nvPr/>
              </p:nvSpPr>
              <p:spPr>
                <a:xfrm>
                  <a:off x="5603455" y="3613385"/>
                  <a:ext cx="5833" cy="5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" h="118" extrusionOk="0">
                      <a:moveTo>
                        <a:pt x="62" y="0"/>
                      </a:moveTo>
                      <a:cubicBezTo>
                        <a:pt x="28" y="0"/>
                        <a:pt x="0" y="28"/>
                        <a:pt x="0" y="59"/>
                      </a:cubicBezTo>
                      <a:cubicBezTo>
                        <a:pt x="0" y="89"/>
                        <a:pt x="28" y="117"/>
                        <a:pt x="62" y="117"/>
                      </a:cubicBezTo>
                      <a:cubicBezTo>
                        <a:pt x="95" y="117"/>
                        <a:pt x="120" y="92"/>
                        <a:pt x="120" y="59"/>
                      </a:cubicBezTo>
                      <a:cubicBezTo>
                        <a:pt x="120" y="28"/>
                        <a:pt x="92" y="0"/>
                        <a:pt x="62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7404;p57">
                  <a:extLst>
                    <a:ext uri="{FF2B5EF4-FFF2-40B4-BE49-F238E27FC236}">
                      <a16:creationId xmlns:a16="http://schemas.microsoft.com/office/drawing/2014/main" id="{C58DC42A-42C1-E51F-80E9-E4DA79D04773}"/>
                    </a:ext>
                  </a:extLst>
                </p:cNvPr>
                <p:cNvSpPr/>
                <p:nvPr/>
              </p:nvSpPr>
              <p:spPr>
                <a:xfrm>
                  <a:off x="5605190" y="3614976"/>
                  <a:ext cx="2314" cy="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51" extrusionOk="0">
                      <a:moveTo>
                        <a:pt x="26" y="1"/>
                      </a:moveTo>
                      <a:cubicBezTo>
                        <a:pt x="12" y="1"/>
                        <a:pt x="0" y="12"/>
                        <a:pt x="0" y="26"/>
                      </a:cubicBezTo>
                      <a:cubicBezTo>
                        <a:pt x="0" y="40"/>
                        <a:pt x="12" y="51"/>
                        <a:pt x="26" y="51"/>
                      </a:cubicBezTo>
                      <a:cubicBezTo>
                        <a:pt x="37" y="51"/>
                        <a:pt x="48" y="40"/>
                        <a:pt x="48" y="26"/>
                      </a:cubicBezTo>
                      <a:cubicBezTo>
                        <a:pt x="48" y="12"/>
                        <a:pt x="37" y="1"/>
                        <a:pt x="26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" name="Google Shape;7405;p57">
                  <a:extLst>
                    <a:ext uri="{FF2B5EF4-FFF2-40B4-BE49-F238E27FC236}">
                      <a16:creationId xmlns:a16="http://schemas.microsoft.com/office/drawing/2014/main" id="{9EEF4341-844F-C4A4-6626-7E4B13BED5B2}"/>
                    </a:ext>
                  </a:extLst>
                </p:cNvPr>
                <p:cNvSpPr/>
                <p:nvPr/>
              </p:nvSpPr>
              <p:spPr>
                <a:xfrm>
                  <a:off x="5620374" y="3600178"/>
                  <a:ext cx="31910" cy="31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" h="662" extrusionOk="0">
                      <a:moveTo>
                        <a:pt x="631" y="1"/>
                      </a:moveTo>
                      <a:lnTo>
                        <a:pt x="1" y="631"/>
                      </a:lnTo>
                      <a:lnTo>
                        <a:pt x="31" y="662"/>
                      </a:lnTo>
                      <a:lnTo>
                        <a:pt x="662" y="31"/>
                      </a:lnTo>
                      <a:lnTo>
                        <a:pt x="631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" name="Google Shape;7406;p57">
                  <a:extLst>
                    <a:ext uri="{FF2B5EF4-FFF2-40B4-BE49-F238E27FC236}">
                      <a16:creationId xmlns:a16="http://schemas.microsoft.com/office/drawing/2014/main" id="{AC3C889E-A2EC-940C-44BF-30482F2C54C7}"/>
                    </a:ext>
                  </a:extLst>
                </p:cNvPr>
                <p:cNvSpPr/>
                <p:nvPr/>
              </p:nvSpPr>
              <p:spPr>
                <a:xfrm>
                  <a:off x="5650791" y="3597623"/>
                  <a:ext cx="4338" cy="4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93" extrusionOk="0">
                      <a:moveTo>
                        <a:pt x="45" y="1"/>
                      </a:moveTo>
                      <a:cubicBezTo>
                        <a:pt x="20" y="1"/>
                        <a:pt x="0" y="23"/>
                        <a:pt x="0" y="45"/>
                      </a:cubicBezTo>
                      <a:cubicBezTo>
                        <a:pt x="0" y="70"/>
                        <a:pt x="20" y="93"/>
                        <a:pt x="45" y="93"/>
                      </a:cubicBezTo>
                      <a:cubicBezTo>
                        <a:pt x="70" y="93"/>
                        <a:pt x="89" y="70"/>
                        <a:pt x="89" y="45"/>
                      </a:cubicBezTo>
                      <a:cubicBezTo>
                        <a:pt x="89" y="23"/>
                        <a:pt x="70" y="1"/>
                        <a:pt x="45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7407;p57">
                  <a:extLst>
                    <a:ext uri="{FF2B5EF4-FFF2-40B4-BE49-F238E27FC236}">
                      <a16:creationId xmlns:a16="http://schemas.microsoft.com/office/drawing/2014/main" id="{4562C9F0-A2E4-DEDB-10B4-ABE3BB9D85E2}"/>
                    </a:ext>
                  </a:extLst>
                </p:cNvPr>
                <p:cNvSpPr/>
                <p:nvPr/>
              </p:nvSpPr>
              <p:spPr>
                <a:xfrm>
                  <a:off x="5651707" y="3598876"/>
                  <a:ext cx="2217" cy="1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1" extrusionOk="0">
                      <a:moveTo>
                        <a:pt x="20" y="1"/>
                      </a:moveTo>
                      <a:cubicBezTo>
                        <a:pt x="15" y="1"/>
                        <a:pt x="12" y="3"/>
                        <a:pt x="9" y="8"/>
                      </a:cubicBezTo>
                      <a:cubicBezTo>
                        <a:pt x="1" y="17"/>
                        <a:pt x="1" y="28"/>
                        <a:pt x="9" y="36"/>
                      </a:cubicBezTo>
                      <a:cubicBezTo>
                        <a:pt x="13" y="39"/>
                        <a:pt x="18" y="40"/>
                        <a:pt x="23" y="40"/>
                      </a:cubicBezTo>
                      <a:cubicBezTo>
                        <a:pt x="28" y="40"/>
                        <a:pt x="33" y="39"/>
                        <a:pt x="37" y="36"/>
                      </a:cubicBezTo>
                      <a:cubicBezTo>
                        <a:pt x="45" y="28"/>
                        <a:pt x="45" y="14"/>
                        <a:pt x="37" y="8"/>
                      </a:cubicBezTo>
                      <a:cubicBezTo>
                        <a:pt x="31" y="4"/>
                        <a:pt x="25" y="1"/>
                        <a:pt x="20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" name="Google Shape;7408;p57">
                  <a:extLst>
                    <a:ext uri="{FF2B5EF4-FFF2-40B4-BE49-F238E27FC236}">
                      <a16:creationId xmlns:a16="http://schemas.microsoft.com/office/drawing/2014/main" id="{E45FD715-BA49-0FBD-D91D-373003B75A09}"/>
                    </a:ext>
                  </a:extLst>
                </p:cNvPr>
                <p:cNvSpPr/>
                <p:nvPr/>
              </p:nvSpPr>
              <p:spPr>
                <a:xfrm>
                  <a:off x="5618109" y="3630305"/>
                  <a:ext cx="4338" cy="4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90" extrusionOk="0">
                      <a:moveTo>
                        <a:pt x="45" y="1"/>
                      </a:moveTo>
                      <a:cubicBezTo>
                        <a:pt x="20" y="1"/>
                        <a:pt x="0" y="20"/>
                        <a:pt x="0" y="45"/>
                      </a:cubicBezTo>
                      <a:cubicBezTo>
                        <a:pt x="0" y="70"/>
                        <a:pt x="20" y="90"/>
                        <a:pt x="45" y="90"/>
                      </a:cubicBezTo>
                      <a:cubicBezTo>
                        <a:pt x="70" y="90"/>
                        <a:pt x="90" y="70"/>
                        <a:pt x="90" y="45"/>
                      </a:cubicBezTo>
                      <a:cubicBezTo>
                        <a:pt x="90" y="20"/>
                        <a:pt x="70" y="1"/>
                        <a:pt x="45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" name="Google Shape;7409;p57">
                  <a:extLst>
                    <a:ext uri="{FF2B5EF4-FFF2-40B4-BE49-F238E27FC236}">
                      <a16:creationId xmlns:a16="http://schemas.microsoft.com/office/drawing/2014/main" id="{4259D89D-7089-6FCD-CF02-711A0A7687B9}"/>
                    </a:ext>
                  </a:extLst>
                </p:cNvPr>
                <p:cNvSpPr/>
                <p:nvPr/>
              </p:nvSpPr>
              <p:spPr>
                <a:xfrm>
                  <a:off x="5619169" y="3631606"/>
                  <a:ext cx="2073" cy="17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37" extrusionOk="0">
                      <a:moveTo>
                        <a:pt x="19" y="0"/>
                      </a:moveTo>
                      <a:cubicBezTo>
                        <a:pt x="15" y="0"/>
                        <a:pt x="10" y="2"/>
                        <a:pt x="6" y="4"/>
                      </a:cubicBezTo>
                      <a:cubicBezTo>
                        <a:pt x="1" y="15"/>
                        <a:pt x="1" y="27"/>
                        <a:pt x="6" y="32"/>
                      </a:cubicBezTo>
                      <a:cubicBezTo>
                        <a:pt x="12" y="35"/>
                        <a:pt x="17" y="36"/>
                        <a:pt x="22" y="36"/>
                      </a:cubicBezTo>
                      <a:cubicBezTo>
                        <a:pt x="27" y="36"/>
                        <a:pt x="31" y="35"/>
                        <a:pt x="34" y="32"/>
                      </a:cubicBezTo>
                      <a:cubicBezTo>
                        <a:pt x="42" y="27"/>
                        <a:pt x="42" y="15"/>
                        <a:pt x="34" y="4"/>
                      </a:cubicBezTo>
                      <a:cubicBezTo>
                        <a:pt x="28" y="2"/>
                        <a:pt x="24" y="0"/>
                        <a:pt x="19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" name="Google Shape;7410;p57">
                  <a:extLst>
                    <a:ext uri="{FF2B5EF4-FFF2-40B4-BE49-F238E27FC236}">
                      <a16:creationId xmlns:a16="http://schemas.microsoft.com/office/drawing/2014/main" id="{B5236E81-7AC3-9F98-EBFF-9799D76556AF}"/>
                    </a:ext>
                  </a:extLst>
                </p:cNvPr>
                <p:cNvSpPr/>
                <p:nvPr/>
              </p:nvSpPr>
              <p:spPr>
                <a:xfrm>
                  <a:off x="5620133" y="3600322"/>
                  <a:ext cx="31910" cy="31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" h="662" extrusionOk="0">
                      <a:moveTo>
                        <a:pt x="31" y="0"/>
                      </a:moveTo>
                      <a:lnTo>
                        <a:pt x="0" y="31"/>
                      </a:lnTo>
                      <a:lnTo>
                        <a:pt x="633" y="662"/>
                      </a:lnTo>
                      <a:lnTo>
                        <a:pt x="661" y="634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" name="Google Shape;7411;p57">
                  <a:extLst>
                    <a:ext uri="{FF2B5EF4-FFF2-40B4-BE49-F238E27FC236}">
                      <a16:creationId xmlns:a16="http://schemas.microsoft.com/office/drawing/2014/main" id="{C436D5C2-278B-10BD-1898-EC3C6F7B9412}"/>
                    </a:ext>
                  </a:extLst>
                </p:cNvPr>
                <p:cNvSpPr/>
                <p:nvPr/>
              </p:nvSpPr>
              <p:spPr>
                <a:xfrm>
                  <a:off x="5650791" y="3630305"/>
                  <a:ext cx="4338" cy="4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90" extrusionOk="0">
                      <a:moveTo>
                        <a:pt x="45" y="1"/>
                      </a:moveTo>
                      <a:cubicBezTo>
                        <a:pt x="20" y="1"/>
                        <a:pt x="0" y="20"/>
                        <a:pt x="0" y="45"/>
                      </a:cubicBezTo>
                      <a:cubicBezTo>
                        <a:pt x="0" y="70"/>
                        <a:pt x="20" y="90"/>
                        <a:pt x="45" y="90"/>
                      </a:cubicBezTo>
                      <a:cubicBezTo>
                        <a:pt x="70" y="90"/>
                        <a:pt x="89" y="70"/>
                        <a:pt x="89" y="45"/>
                      </a:cubicBezTo>
                      <a:cubicBezTo>
                        <a:pt x="89" y="20"/>
                        <a:pt x="70" y="1"/>
                        <a:pt x="45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" name="Google Shape;7412;p57">
                  <a:extLst>
                    <a:ext uri="{FF2B5EF4-FFF2-40B4-BE49-F238E27FC236}">
                      <a16:creationId xmlns:a16="http://schemas.microsoft.com/office/drawing/2014/main" id="{D3173154-ECB5-2222-E2E7-C93C7F2923DB}"/>
                    </a:ext>
                  </a:extLst>
                </p:cNvPr>
                <p:cNvSpPr/>
                <p:nvPr/>
              </p:nvSpPr>
              <p:spPr>
                <a:xfrm>
                  <a:off x="5652140" y="3631655"/>
                  <a:ext cx="1639" cy="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" h="34" extrusionOk="0">
                      <a:moveTo>
                        <a:pt x="17" y="1"/>
                      </a:moveTo>
                      <a:cubicBezTo>
                        <a:pt x="6" y="1"/>
                        <a:pt x="0" y="9"/>
                        <a:pt x="0" y="17"/>
                      </a:cubicBezTo>
                      <a:cubicBezTo>
                        <a:pt x="0" y="26"/>
                        <a:pt x="6" y="34"/>
                        <a:pt x="17" y="34"/>
                      </a:cubicBezTo>
                      <a:cubicBezTo>
                        <a:pt x="25" y="34"/>
                        <a:pt x="34" y="26"/>
                        <a:pt x="34" y="17"/>
                      </a:cubicBezTo>
                      <a:cubicBezTo>
                        <a:pt x="34" y="9"/>
                        <a:pt x="25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" name="Google Shape;7413;p57">
                  <a:extLst>
                    <a:ext uri="{FF2B5EF4-FFF2-40B4-BE49-F238E27FC236}">
                      <a16:creationId xmlns:a16="http://schemas.microsoft.com/office/drawing/2014/main" id="{2BBC5CA4-95BA-8586-C34B-288F29998520}"/>
                    </a:ext>
                  </a:extLst>
                </p:cNvPr>
                <p:cNvSpPr/>
                <p:nvPr/>
              </p:nvSpPr>
              <p:spPr>
                <a:xfrm>
                  <a:off x="5618109" y="3597623"/>
                  <a:ext cx="4338" cy="4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93" extrusionOk="0">
                      <a:moveTo>
                        <a:pt x="45" y="1"/>
                      </a:moveTo>
                      <a:cubicBezTo>
                        <a:pt x="20" y="1"/>
                        <a:pt x="0" y="23"/>
                        <a:pt x="0" y="45"/>
                      </a:cubicBezTo>
                      <a:cubicBezTo>
                        <a:pt x="0" y="70"/>
                        <a:pt x="20" y="93"/>
                        <a:pt x="45" y="93"/>
                      </a:cubicBezTo>
                      <a:cubicBezTo>
                        <a:pt x="70" y="93"/>
                        <a:pt x="90" y="70"/>
                        <a:pt x="90" y="45"/>
                      </a:cubicBezTo>
                      <a:cubicBezTo>
                        <a:pt x="90" y="23"/>
                        <a:pt x="70" y="1"/>
                        <a:pt x="45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" name="Google Shape;7414;p57">
                  <a:extLst>
                    <a:ext uri="{FF2B5EF4-FFF2-40B4-BE49-F238E27FC236}">
                      <a16:creationId xmlns:a16="http://schemas.microsoft.com/office/drawing/2014/main" id="{98CDAC9C-0EB3-AF18-8A50-AC7E9558DEE8}"/>
                    </a:ext>
                  </a:extLst>
                </p:cNvPr>
                <p:cNvSpPr/>
                <p:nvPr/>
              </p:nvSpPr>
              <p:spPr>
                <a:xfrm>
                  <a:off x="5619314" y="3598924"/>
                  <a:ext cx="2169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0" extrusionOk="0">
                      <a:moveTo>
                        <a:pt x="19" y="1"/>
                      </a:moveTo>
                      <a:cubicBezTo>
                        <a:pt x="14" y="1"/>
                        <a:pt x="10" y="3"/>
                        <a:pt x="6" y="7"/>
                      </a:cubicBezTo>
                      <a:cubicBezTo>
                        <a:pt x="0" y="16"/>
                        <a:pt x="0" y="27"/>
                        <a:pt x="6" y="35"/>
                      </a:cubicBezTo>
                      <a:cubicBezTo>
                        <a:pt x="10" y="38"/>
                        <a:pt x="14" y="39"/>
                        <a:pt x="19" y="39"/>
                      </a:cubicBezTo>
                      <a:cubicBezTo>
                        <a:pt x="23" y="39"/>
                        <a:pt x="28" y="38"/>
                        <a:pt x="34" y="35"/>
                      </a:cubicBezTo>
                      <a:cubicBezTo>
                        <a:pt x="42" y="24"/>
                        <a:pt x="45" y="13"/>
                        <a:pt x="34" y="7"/>
                      </a:cubicBezTo>
                      <a:cubicBezTo>
                        <a:pt x="28" y="3"/>
                        <a:pt x="23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" name="Google Shape;7415;p57">
                  <a:extLst>
                    <a:ext uri="{FF2B5EF4-FFF2-40B4-BE49-F238E27FC236}">
                      <a16:creationId xmlns:a16="http://schemas.microsoft.com/office/drawing/2014/main" id="{8A69318D-41F7-8B0A-D029-B3C76904C3AF}"/>
                    </a:ext>
                  </a:extLst>
                </p:cNvPr>
                <p:cNvSpPr/>
                <p:nvPr/>
              </p:nvSpPr>
              <p:spPr>
                <a:xfrm>
                  <a:off x="5631702" y="3611361"/>
                  <a:ext cx="9448" cy="9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196" extrusionOk="0">
                      <a:moveTo>
                        <a:pt x="98" y="0"/>
                      </a:moveTo>
                      <a:cubicBezTo>
                        <a:pt x="42" y="0"/>
                        <a:pt x="0" y="39"/>
                        <a:pt x="0" y="98"/>
                      </a:cubicBezTo>
                      <a:cubicBezTo>
                        <a:pt x="0" y="154"/>
                        <a:pt x="42" y="196"/>
                        <a:pt x="98" y="196"/>
                      </a:cubicBezTo>
                      <a:cubicBezTo>
                        <a:pt x="153" y="196"/>
                        <a:pt x="195" y="148"/>
                        <a:pt x="195" y="98"/>
                      </a:cubicBezTo>
                      <a:cubicBezTo>
                        <a:pt x="195" y="45"/>
                        <a:pt x="153" y="0"/>
                        <a:pt x="98" y="0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" name="Google Shape;7416;p57">
                  <a:extLst>
                    <a:ext uri="{FF2B5EF4-FFF2-40B4-BE49-F238E27FC236}">
                      <a16:creationId xmlns:a16="http://schemas.microsoft.com/office/drawing/2014/main" id="{B6DBE023-6600-14A2-87D0-A39B6FAD91A3}"/>
                    </a:ext>
                  </a:extLst>
                </p:cNvPr>
                <p:cNvSpPr/>
                <p:nvPr/>
              </p:nvSpPr>
              <p:spPr>
                <a:xfrm>
                  <a:off x="5781615" y="3652045"/>
                  <a:ext cx="63242" cy="54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1131" extrusionOk="0">
                      <a:moveTo>
                        <a:pt x="659" y="1"/>
                      </a:moveTo>
                      <a:cubicBezTo>
                        <a:pt x="568" y="1"/>
                        <a:pt x="478" y="48"/>
                        <a:pt x="430" y="141"/>
                      </a:cubicBezTo>
                      <a:lnTo>
                        <a:pt x="388" y="230"/>
                      </a:lnTo>
                      <a:lnTo>
                        <a:pt x="291" y="241"/>
                      </a:lnTo>
                      <a:cubicBezTo>
                        <a:pt x="84" y="272"/>
                        <a:pt x="1" y="526"/>
                        <a:pt x="151" y="671"/>
                      </a:cubicBezTo>
                      <a:lnTo>
                        <a:pt x="221" y="738"/>
                      </a:lnTo>
                      <a:lnTo>
                        <a:pt x="204" y="833"/>
                      </a:lnTo>
                      <a:cubicBezTo>
                        <a:pt x="176" y="998"/>
                        <a:pt x="306" y="1131"/>
                        <a:pt x="452" y="1131"/>
                      </a:cubicBezTo>
                      <a:cubicBezTo>
                        <a:pt x="491" y="1131"/>
                        <a:pt x="531" y="1121"/>
                        <a:pt x="570" y="1101"/>
                      </a:cubicBezTo>
                      <a:lnTo>
                        <a:pt x="656" y="1056"/>
                      </a:lnTo>
                      <a:lnTo>
                        <a:pt x="746" y="1101"/>
                      </a:lnTo>
                      <a:cubicBezTo>
                        <a:pt x="783" y="1120"/>
                        <a:pt x="822" y="1129"/>
                        <a:pt x="860" y="1129"/>
                      </a:cubicBezTo>
                      <a:cubicBezTo>
                        <a:pt x="1007" y="1129"/>
                        <a:pt x="1138" y="995"/>
                        <a:pt x="1111" y="833"/>
                      </a:cubicBezTo>
                      <a:lnTo>
                        <a:pt x="1094" y="738"/>
                      </a:lnTo>
                      <a:lnTo>
                        <a:pt x="1164" y="671"/>
                      </a:lnTo>
                      <a:cubicBezTo>
                        <a:pt x="1312" y="526"/>
                        <a:pt x="1228" y="272"/>
                        <a:pt x="1024" y="241"/>
                      </a:cubicBezTo>
                      <a:lnTo>
                        <a:pt x="927" y="230"/>
                      </a:lnTo>
                      <a:lnTo>
                        <a:pt x="885" y="141"/>
                      </a:lnTo>
                      <a:cubicBezTo>
                        <a:pt x="839" y="48"/>
                        <a:pt x="749" y="1"/>
                        <a:pt x="6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" name="Google Shape;7417;p57">
                  <a:extLst>
                    <a:ext uri="{FF2B5EF4-FFF2-40B4-BE49-F238E27FC236}">
                      <a16:creationId xmlns:a16="http://schemas.microsoft.com/office/drawing/2014/main" id="{4AC0418F-4082-C9FF-8E7C-EC59A48DAFDF}"/>
                    </a:ext>
                  </a:extLst>
                </p:cNvPr>
                <p:cNvSpPr/>
                <p:nvPr/>
              </p:nvSpPr>
              <p:spPr>
                <a:xfrm>
                  <a:off x="5786339" y="3656045"/>
                  <a:ext cx="54083" cy="46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60" extrusionOk="0">
                      <a:moveTo>
                        <a:pt x="559" y="1"/>
                      </a:moveTo>
                      <a:cubicBezTo>
                        <a:pt x="483" y="1"/>
                        <a:pt x="408" y="41"/>
                        <a:pt x="371" y="122"/>
                      </a:cubicBezTo>
                      <a:lnTo>
                        <a:pt x="332" y="195"/>
                      </a:lnTo>
                      <a:lnTo>
                        <a:pt x="251" y="206"/>
                      </a:lnTo>
                      <a:cubicBezTo>
                        <a:pt x="73" y="231"/>
                        <a:pt x="0" y="446"/>
                        <a:pt x="129" y="571"/>
                      </a:cubicBezTo>
                      <a:lnTo>
                        <a:pt x="190" y="627"/>
                      </a:lnTo>
                      <a:lnTo>
                        <a:pt x="176" y="708"/>
                      </a:lnTo>
                      <a:cubicBezTo>
                        <a:pt x="154" y="845"/>
                        <a:pt x="265" y="959"/>
                        <a:pt x="390" y="959"/>
                      </a:cubicBezTo>
                      <a:cubicBezTo>
                        <a:pt x="422" y="959"/>
                        <a:pt x="456" y="951"/>
                        <a:pt x="488" y="934"/>
                      </a:cubicBezTo>
                      <a:lnTo>
                        <a:pt x="564" y="895"/>
                      </a:lnTo>
                      <a:lnTo>
                        <a:pt x="636" y="934"/>
                      </a:lnTo>
                      <a:cubicBezTo>
                        <a:pt x="670" y="952"/>
                        <a:pt x="705" y="960"/>
                        <a:pt x="738" y="960"/>
                      </a:cubicBezTo>
                      <a:cubicBezTo>
                        <a:pt x="863" y="960"/>
                        <a:pt x="971" y="849"/>
                        <a:pt x="949" y="708"/>
                      </a:cubicBezTo>
                      <a:lnTo>
                        <a:pt x="935" y="627"/>
                      </a:lnTo>
                      <a:lnTo>
                        <a:pt x="996" y="571"/>
                      </a:lnTo>
                      <a:cubicBezTo>
                        <a:pt x="1122" y="449"/>
                        <a:pt x="1052" y="234"/>
                        <a:pt x="873" y="206"/>
                      </a:cubicBezTo>
                      <a:lnTo>
                        <a:pt x="793" y="195"/>
                      </a:lnTo>
                      <a:lnTo>
                        <a:pt x="754" y="122"/>
                      </a:lnTo>
                      <a:cubicBezTo>
                        <a:pt x="713" y="41"/>
                        <a:pt x="636" y="1"/>
                        <a:pt x="5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" name="Google Shape;7418;p57">
                  <a:extLst>
                    <a:ext uri="{FF2B5EF4-FFF2-40B4-BE49-F238E27FC236}">
                      <a16:creationId xmlns:a16="http://schemas.microsoft.com/office/drawing/2014/main" id="{779F6634-7776-014D-D5FF-6EDE8AD47916}"/>
                    </a:ext>
                  </a:extLst>
                </p:cNvPr>
                <p:cNvSpPr/>
                <p:nvPr/>
              </p:nvSpPr>
              <p:spPr>
                <a:xfrm>
                  <a:off x="5786049" y="3660143"/>
                  <a:ext cx="49938" cy="44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922" extrusionOk="0">
                      <a:moveTo>
                        <a:pt x="1" y="439"/>
                      </a:moveTo>
                      <a:lnTo>
                        <a:pt x="1" y="439"/>
                      </a:lnTo>
                      <a:cubicBezTo>
                        <a:pt x="15" y="467"/>
                        <a:pt x="29" y="489"/>
                        <a:pt x="51" y="511"/>
                      </a:cubicBezTo>
                      <a:lnTo>
                        <a:pt x="121" y="578"/>
                      </a:lnTo>
                      <a:lnTo>
                        <a:pt x="104" y="670"/>
                      </a:lnTo>
                      <a:cubicBezTo>
                        <a:pt x="104" y="679"/>
                        <a:pt x="101" y="684"/>
                        <a:pt x="101" y="693"/>
                      </a:cubicBezTo>
                      <a:cubicBezTo>
                        <a:pt x="197" y="658"/>
                        <a:pt x="307" y="585"/>
                        <a:pt x="410" y="541"/>
                      </a:cubicBezTo>
                      <a:lnTo>
                        <a:pt x="410" y="541"/>
                      </a:lnTo>
                      <a:cubicBezTo>
                        <a:pt x="409" y="550"/>
                        <a:pt x="409" y="557"/>
                        <a:pt x="416" y="557"/>
                      </a:cubicBezTo>
                      <a:cubicBezTo>
                        <a:pt x="417" y="557"/>
                        <a:pt x="418" y="557"/>
                        <a:pt x="419" y="556"/>
                      </a:cubicBezTo>
                      <a:cubicBezTo>
                        <a:pt x="447" y="553"/>
                        <a:pt x="478" y="539"/>
                        <a:pt x="494" y="514"/>
                      </a:cubicBezTo>
                      <a:cubicBezTo>
                        <a:pt x="495" y="513"/>
                        <a:pt x="496" y="512"/>
                        <a:pt x="497" y="511"/>
                      </a:cubicBezTo>
                      <a:lnTo>
                        <a:pt x="497" y="511"/>
                      </a:lnTo>
                      <a:cubicBezTo>
                        <a:pt x="496" y="511"/>
                        <a:pt x="496" y="511"/>
                        <a:pt x="496" y="511"/>
                      </a:cubicBezTo>
                      <a:cubicBezTo>
                        <a:pt x="495" y="511"/>
                        <a:pt x="495" y="511"/>
                        <a:pt x="494" y="511"/>
                      </a:cubicBezTo>
                      <a:cubicBezTo>
                        <a:pt x="467" y="518"/>
                        <a:pt x="439" y="528"/>
                        <a:pt x="410" y="541"/>
                      </a:cubicBezTo>
                      <a:lnTo>
                        <a:pt x="410" y="541"/>
                      </a:lnTo>
                      <a:cubicBezTo>
                        <a:pt x="413" y="522"/>
                        <a:pt x="424" y="494"/>
                        <a:pt x="413" y="494"/>
                      </a:cubicBezTo>
                      <a:cubicBezTo>
                        <a:pt x="411" y="494"/>
                        <a:pt x="410" y="494"/>
                        <a:pt x="408" y="495"/>
                      </a:cubicBezTo>
                      <a:cubicBezTo>
                        <a:pt x="327" y="520"/>
                        <a:pt x="277" y="539"/>
                        <a:pt x="228" y="539"/>
                      </a:cubicBezTo>
                      <a:cubicBezTo>
                        <a:pt x="170" y="539"/>
                        <a:pt x="112" y="512"/>
                        <a:pt x="1" y="439"/>
                      </a:cubicBezTo>
                      <a:close/>
                      <a:moveTo>
                        <a:pt x="799" y="1"/>
                      </a:moveTo>
                      <a:cubicBezTo>
                        <a:pt x="779" y="118"/>
                        <a:pt x="743" y="224"/>
                        <a:pt x="695" y="333"/>
                      </a:cubicBezTo>
                      <a:cubicBezTo>
                        <a:pt x="681" y="361"/>
                        <a:pt x="667" y="397"/>
                        <a:pt x="631" y="403"/>
                      </a:cubicBezTo>
                      <a:cubicBezTo>
                        <a:pt x="625" y="405"/>
                        <a:pt x="619" y="406"/>
                        <a:pt x="614" y="406"/>
                      </a:cubicBezTo>
                      <a:cubicBezTo>
                        <a:pt x="595" y="406"/>
                        <a:pt x="578" y="397"/>
                        <a:pt x="561" y="386"/>
                      </a:cubicBezTo>
                      <a:cubicBezTo>
                        <a:pt x="545" y="369"/>
                        <a:pt x="531" y="347"/>
                        <a:pt x="517" y="330"/>
                      </a:cubicBezTo>
                      <a:cubicBezTo>
                        <a:pt x="450" y="224"/>
                        <a:pt x="383" y="118"/>
                        <a:pt x="313" y="15"/>
                      </a:cubicBezTo>
                      <a:lnTo>
                        <a:pt x="285" y="68"/>
                      </a:lnTo>
                      <a:lnTo>
                        <a:pt x="232" y="76"/>
                      </a:lnTo>
                      <a:cubicBezTo>
                        <a:pt x="341" y="146"/>
                        <a:pt x="436" y="232"/>
                        <a:pt x="492" y="347"/>
                      </a:cubicBezTo>
                      <a:cubicBezTo>
                        <a:pt x="516" y="399"/>
                        <a:pt x="533" y="467"/>
                        <a:pt x="497" y="511"/>
                      </a:cubicBezTo>
                      <a:lnTo>
                        <a:pt x="497" y="511"/>
                      </a:lnTo>
                      <a:cubicBezTo>
                        <a:pt x="510" y="514"/>
                        <a:pt x="503" y="568"/>
                        <a:pt x="511" y="573"/>
                      </a:cubicBezTo>
                      <a:cubicBezTo>
                        <a:pt x="520" y="581"/>
                        <a:pt x="522" y="592"/>
                        <a:pt x="525" y="601"/>
                      </a:cubicBezTo>
                      <a:cubicBezTo>
                        <a:pt x="536" y="654"/>
                        <a:pt x="534" y="704"/>
                        <a:pt x="522" y="754"/>
                      </a:cubicBezTo>
                      <a:cubicBezTo>
                        <a:pt x="517" y="810"/>
                        <a:pt x="506" y="866"/>
                        <a:pt x="494" y="922"/>
                      </a:cubicBezTo>
                      <a:lnTo>
                        <a:pt x="553" y="891"/>
                      </a:lnTo>
                      <a:lnTo>
                        <a:pt x="595" y="916"/>
                      </a:lnTo>
                      <a:cubicBezTo>
                        <a:pt x="589" y="866"/>
                        <a:pt x="587" y="821"/>
                        <a:pt x="581" y="774"/>
                      </a:cubicBezTo>
                      <a:cubicBezTo>
                        <a:pt x="578" y="696"/>
                        <a:pt x="581" y="612"/>
                        <a:pt x="623" y="551"/>
                      </a:cubicBezTo>
                      <a:cubicBezTo>
                        <a:pt x="628" y="542"/>
                        <a:pt x="631" y="542"/>
                        <a:pt x="634" y="539"/>
                      </a:cubicBezTo>
                      <a:cubicBezTo>
                        <a:pt x="642" y="537"/>
                        <a:pt x="648" y="531"/>
                        <a:pt x="656" y="531"/>
                      </a:cubicBezTo>
                      <a:cubicBezTo>
                        <a:pt x="771" y="531"/>
                        <a:pt x="879" y="573"/>
                        <a:pt x="991" y="606"/>
                      </a:cubicBezTo>
                      <a:lnTo>
                        <a:pt x="983" y="578"/>
                      </a:lnTo>
                      <a:lnTo>
                        <a:pt x="1036" y="542"/>
                      </a:lnTo>
                      <a:cubicBezTo>
                        <a:pt x="994" y="539"/>
                        <a:pt x="955" y="539"/>
                        <a:pt x="919" y="537"/>
                      </a:cubicBezTo>
                      <a:cubicBezTo>
                        <a:pt x="877" y="528"/>
                        <a:pt x="838" y="517"/>
                        <a:pt x="799" y="509"/>
                      </a:cubicBezTo>
                      <a:cubicBezTo>
                        <a:pt x="773" y="500"/>
                        <a:pt x="746" y="489"/>
                        <a:pt x="726" y="472"/>
                      </a:cubicBezTo>
                      <a:cubicBezTo>
                        <a:pt x="704" y="456"/>
                        <a:pt x="687" y="433"/>
                        <a:pt x="687" y="405"/>
                      </a:cubicBezTo>
                      <a:cubicBezTo>
                        <a:pt x="687" y="378"/>
                        <a:pt x="704" y="355"/>
                        <a:pt x="715" y="333"/>
                      </a:cubicBezTo>
                      <a:cubicBezTo>
                        <a:pt x="771" y="246"/>
                        <a:pt x="829" y="160"/>
                        <a:pt x="885" y="76"/>
                      </a:cubicBezTo>
                      <a:lnTo>
                        <a:pt x="829" y="68"/>
                      </a:lnTo>
                      <a:lnTo>
                        <a:pt x="799" y="1"/>
                      </a:ln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" name="Google Shape;7419;p57">
                  <a:extLst>
                    <a:ext uri="{FF2B5EF4-FFF2-40B4-BE49-F238E27FC236}">
                      <a16:creationId xmlns:a16="http://schemas.microsoft.com/office/drawing/2014/main" id="{B973800D-A76F-FAFE-FA54-E8C9CDF35659}"/>
                    </a:ext>
                  </a:extLst>
                </p:cNvPr>
                <p:cNvSpPr/>
                <p:nvPr/>
              </p:nvSpPr>
              <p:spPr>
                <a:xfrm>
                  <a:off x="5803017" y="3669060"/>
                  <a:ext cx="20631" cy="20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427" extrusionOk="0">
                      <a:moveTo>
                        <a:pt x="212" y="0"/>
                      </a:moveTo>
                      <a:cubicBezTo>
                        <a:pt x="95" y="0"/>
                        <a:pt x="0" y="95"/>
                        <a:pt x="0" y="215"/>
                      </a:cubicBezTo>
                      <a:cubicBezTo>
                        <a:pt x="0" y="332"/>
                        <a:pt x="95" y="427"/>
                        <a:pt x="212" y="427"/>
                      </a:cubicBezTo>
                      <a:cubicBezTo>
                        <a:pt x="332" y="427"/>
                        <a:pt x="427" y="332"/>
                        <a:pt x="427" y="215"/>
                      </a:cubicBezTo>
                      <a:cubicBezTo>
                        <a:pt x="427" y="98"/>
                        <a:pt x="327" y="3"/>
                        <a:pt x="212" y="0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" name="Google Shape;7420;p57">
                  <a:extLst>
                    <a:ext uri="{FF2B5EF4-FFF2-40B4-BE49-F238E27FC236}">
                      <a16:creationId xmlns:a16="http://schemas.microsoft.com/office/drawing/2014/main" id="{6553235D-BB35-3AAF-DA25-03FC33253FBE}"/>
                    </a:ext>
                  </a:extLst>
                </p:cNvPr>
                <p:cNvSpPr/>
                <p:nvPr/>
              </p:nvSpPr>
              <p:spPr>
                <a:xfrm>
                  <a:off x="5805283" y="3672435"/>
                  <a:ext cx="15907" cy="13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288" extrusionOk="0">
                      <a:moveTo>
                        <a:pt x="166" y="1"/>
                      </a:moveTo>
                      <a:cubicBezTo>
                        <a:pt x="144" y="1"/>
                        <a:pt x="121" y="12"/>
                        <a:pt x="109" y="36"/>
                      </a:cubicBezTo>
                      <a:lnTo>
                        <a:pt x="98" y="58"/>
                      </a:lnTo>
                      <a:lnTo>
                        <a:pt x="76" y="61"/>
                      </a:lnTo>
                      <a:cubicBezTo>
                        <a:pt x="23" y="67"/>
                        <a:pt x="1" y="131"/>
                        <a:pt x="40" y="170"/>
                      </a:cubicBezTo>
                      <a:lnTo>
                        <a:pt x="56" y="187"/>
                      </a:lnTo>
                      <a:lnTo>
                        <a:pt x="51" y="212"/>
                      </a:lnTo>
                      <a:cubicBezTo>
                        <a:pt x="42" y="253"/>
                        <a:pt x="77" y="288"/>
                        <a:pt x="117" y="288"/>
                      </a:cubicBezTo>
                      <a:cubicBezTo>
                        <a:pt x="126" y="288"/>
                        <a:pt x="136" y="286"/>
                        <a:pt x="146" y="282"/>
                      </a:cubicBezTo>
                      <a:lnTo>
                        <a:pt x="165" y="270"/>
                      </a:lnTo>
                      <a:lnTo>
                        <a:pt x="188" y="282"/>
                      </a:lnTo>
                      <a:cubicBezTo>
                        <a:pt x="197" y="286"/>
                        <a:pt x="206" y="288"/>
                        <a:pt x="215" y="288"/>
                      </a:cubicBezTo>
                      <a:cubicBezTo>
                        <a:pt x="253" y="288"/>
                        <a:pt x="286" y="253"/>
                        <a:pt x="280" y="212"/>
                      </a:cubicBezTo>
                      <a:lnTo>
                        <a:pt x="274" y="187"/>
                      </a:lnTo>
                      <a:lnTo>
                        <a:pt x="291" y="170"/>
                      </a:lnTo>
                      <a:cubicBezTo>
                        <a:pt x="330" y="134"/>
                        <a:pt x="310" y="67"/>
                        <a:pt x="257" y="61"/>
                      </a:cubicBezTo>
                      <a:lnTo>
                        <a:pt x="232" y="58"/>
                      </a:lnTo>
                      <a:lnTo>
                        <a:pt x="221" y="36"/>
                      </a:lnTo>
                      <a:cubicBezTo>
                        <a:pt x="211" y="12"/>
                        <a:pt x="189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" name="Google Shape;7421;p57">
                  <a:extLst>
                    <a:ext uri="{FF2B5EF4-FFF2-40B4-BE49-F238E27FC236}">
                      <a16:creationId xmlns:a16="http://schemas.microsoft.com/office/drawing/2014/main" id="{F1AF7521-CC8D-51B2-CDEB-14637BEF45A6}"/>
                    </a:ext>
                  </a:extLst>
                </p:cNvPr>
                <p:cNvSpPr/>
                <p:nvPr/>
              </p:nvSpPr>
              <p:spPr>
                <a:xfrm>
                  <a:off x="5807982" y="3674170"/>
                  <a:ext cx="10556" cy="10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" h="218" extrusionOk="0">
                      <a:moveTo>
                        <a:pt x="109" y="0"/>
                      </a:moveTo>
                      <a:cubicBezTo>
                        <a:pt x="51" y="0"/>
                        <a:pt x="0" y="45"/>
                        <a:pt x="0" y="109"/>
                      </a:cubicBezTo>
                      <a:cubicBezTo>
                        <a:pt x="0" y="167"/>
                        <a:pt x="51" y="218"/>
                        <a:pt x="109" y="218"/>
                      </a:cubicBezTo>
                      <a:cubicBezTo>
                        <a:pt x="171" y="218"/>
                        <a:pt x="218" y="170"/>
                        <a:pt x="218" y="109"/>
                      </a:cubicBezTo>
                      <a:cubicBezTo>
                        <a:pt x="218" y="50"/>
                        <a:pt x="171" y="0"/>
                        <a:pt x="109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" name="Google Shape;7422;p57">
                  <a:extLst>
                    <a:ext uri="{FF2B5EF4-FFF2-40B4-BE49-F238E27FC236}">
                      <a16:creationId xmlns:a16="http://schemas.microsoft.com/office/drawing/2014/main" id="{5E9215F0-97FA-447A-735F-62DA28173032}"/>
                    </a:ext>
                  </a:extLst>
                </p:cNvPr>
                <p:cNvSpPr/>
                <p:nvPr/>
              </p:nvSpPr>
              <p:spPr>
                <a:xfrm>
                  <a:off x="5812706" y="3663662"/>
                  <a:ext cx="1109" cy="31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654" extrusionOk="0">
                      <a:moveTo>
                        <a:pt x="0" y="0"/>
                      </a:moveTo>
                      <a:lnTo>
                        <a:pt x="0" y="653"/>
                      </a:lnTo>
                      <a:lnTo>
                        <a:pt x="22" y="65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7423;p57">
                  <a:extLst>
                    <a:ext uri="{FF2B5EF4-FFF2-40B4-BE49-F238E27FC236}">
                      <a16:creationId xmlns:a16="http://schemas.microsoft.com/office/drawing/2014/main" id="{182823FD-67CE-D23C-D223-BC3B56CCC675}"/>
                    </a:ext>
                  </a:extLst>
                </p:cNvPr>
                <p:cNvSpPr/>
                <p:nvPr/>
              </p:nvSpPr>
              <p:spPr>
                <a:xfrm>
                  <a:off x="5811742" y="3661251"/>
                  <a:ext cx="3133" cy="2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2" extrusionOk="0">
                      <a:moveTo>
                        <a:pt x="31" y="0"/>
                      </a:moveTo>
                      <a:cubicBezTo>
                        <a:pt x="14" y="0"/>
                        <a:pt x="1" y="14"/>
                        <a:pt x="1" y="31"/>
                      </a:cubicBezTo>
                      <a:cubicBezTo>
                        <a:pt x="1" y="48"/>
                        <a:pt x="14" y="62"/>
                        <a:pt x="31" y="62"/>
                      </a:cubicBezTo>
                      <a:cubicBezTo>
                        <a:pt x="48" y="62"/>
                        <a:pt x="65" y="48"/>
                        <a:pt x="65" y="31"/>
                      </a:cubicBezTo>
                      <a:cubicBezTo>
                        <a:pt x="65" y="14"/>
                        <a:pt x="48" y="0"/>
                        <a:pt x="31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" name="Google Shape;7424;p57">
                  <a:extLst>
                    <a:ext uri="{FF2B5EF4-FFF2-40B4-BE49-F238E27FC236}">
                      <a16:creationId xmlns:a16="http://schemas.microsoft.com/office/drawing/2014/main" id="{318F532D-A27A-C260-B359-6006246A669A}"/>
                    </a:ext>
                  </a:extLst>
                </p:cNvPr>
                <p:cNvSpPr/>
                <p:nvPr/>
              </p:nvSpPr>
              <p:spPr>
                <a:xfrm>
                  <a:off x="5812561" y="3662023"/>
                  <a:ext cx="1398" cy="1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" h="29" extrusionOk="0">
                      <a:moveTo>
                        <a:pt x="14" y="1"/>
                      </a:moveTo>
                      <a:cubicBezTo>
                        <a:pt x="6" y="1"/>
                        <a:pt x="0" y="7"/>
                        <a:pt x="0" y="15"/>
                      </a:cubicBezTo>
                      <a:cubicBezTo>
                        <a:pt x="0" y="23"/>
                        <a:pt x="6" y="29"/>
                        <a:pt x="14" y="29"/>
                      </a:cubicBezTo>
                      <a:cubicBezTo>
                        <a:pt x="23" y="29"/>
                        <a:pt x="28" y="23"/>
                        <a:pt x="28" y="15"/>
                      </a:cubicBezTo>
                      <a:cubicBezTo>
                        <a:pt x="28" y="7"/>
                        <a:pt x="2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7425;p57">
                  <a:extLst>
                    <a:ext uri="{FF2B5EF4-FFF2-40B4-BE49-F238E27FC236}">
                      <a16:creationId xmlns:a16="http://schemas.microsoft.com/office/drawing/2014/main" id="{C5D435FE-8F46-18D6-185A-6812517DCA93}"/>
                    </a:ext>
                  </a:extLst>
                </p:cNvPr>
                <p:cNvSpPr/>
                <p:nvPr/>
              </p:nvSpPr>
              <p:spPr>
                <a:xfrm>
                  <a:off x="5811886" y="3694849"/>
                  <a:ext cx="3133" cy="3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3" extrusionOk="0">
                      <a:moveTo>
                        <a:pt x="34" y="1"/>
                      </a:moveTo>
                      <a:cubicBezTo>
                        <a:pt x="20" y="1"/>
                        <a:pt x="0" y="15"/>
                        <a:pt x="0" y="31"/>
                      </a:cubicBezTo>
                      <a:cubicBezTo>
                        <a:pt x="0" y="45"/>
                        <a:pt x="20" y="62"/>
                        <a:pt x="34" y="62"/>
                      </a:cubicBezTo>
                      <a:cubicBezTo>
                        <a:pt x="48" y="62"/>
                        <a:pt x="64" y="48"/>
                        <a:pt x="64" y="31"/>
                      </a:cubicBezTo>
                      <a:cubicBezTo>
                        <a:pt x="64" y="15"/>
                        <a:pt x="48" y="1"/>
                        <a:pt x="3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" name="Google Shape;7426;p57">
                  <a:extLst>
                    <a:ext uri="{FF2B5EF4-FFF2-40B4-BE49-F238E27FC236}">
                      <a16:creationId xmlns:a16="http://schemas.microsoft.com/office/drawing/2014/main" id="{5073119B-3E94-8FC2-0C71-A91581D84EB5}"/>
                    </a:ext>
                  </a:extLst>
                </p:cNvPr>
                <p:cNvSpPr/>
                <p:nvPr/>
              </p:nvSpPr>
              <p:spPr>
                <a:xfrm>
                  <a:off x="5812561" y="3695669"/>
                  <a:ext cx="1398" cy="1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" h="29" extrusionOk="0">
                      <a:moveTo>
                        <a:pt x="14" y="0"/>
                      </a:moveTo>
                      <a:cubicBezTo>
                        <a:pt x="9" y="0"/>
                        <a:pt x="0" y="9"/>
                        <a:pt x="0" y="14"/>
                      </a:cubicBezTo>
                      <a:cubicBezTo>
                        <a:pt x="0" y="23"/>
                        <a:pt x="9" y="28"/>
                        <a:pt x="14" y="28"/>
                      </a:cubicBezTo>
                      <a:cubicBezTo>
                        <a:pt x="23" y="28"/>
                        <a:pt x="28" y="23"/>
                        <a:pt x="28" y="14"/>
                      </a:cubicBezTo>
                      <a:cubicBezTo>
                        <a:pt x="28" y="9"/>
                        <a:pt x="23" y="0"/>
                        <a:pt x="14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7427;p57">
                  <a:extLst>
                    <a:ext uri="{FF2B5EF4-FFF2-40B4-BE49-F238E27FC236}">
                      <a16:creationId xmlns:a16="http://schemas.microsoft.com/office/drawing/2014/main" id="{76F65FF6-D16B-764E-3BFF-F1315C276127}"/>
                    </a:ext>
                  </a:extLst>
                </p:cNvPr>
                <p:cNvSpPr/>
                <p:nvPr/>
              </p:nvSpPr>
              <p:spPr>
                <a:xfrm>
                  <a:off x="5797618" y="3678846"/>
                  <a:ext cx="31524" cy="1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" h="21" extrusionOk="0">
                      <a:moveTo>
                        <a:pt x="1" y="1"/>
                      </a:moveTo>
                      <a:lnTo>
                        <a:pt x="1" y="20"/>
                      </a:lnTo>
                      <a:lnTo>
                        <a:pt x="653" y="20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" name="Google Shape;7428;p57">
                  <a:extLst>
                    <a:ext uri="{FF2B5EF4-FFF2-40B4-BE49-F238E27FC236}">
                      <a16:creationId xmlns:a16="http://schemas.microsoft.com/office/drawing/2014/main" id="{9C00B401-14AD-8FDB-24CE-8F1383CD348B}"/>
                    </a:ext>
                  </a:extLst>
                </p:cNvPr>
                <p:cNvSpPr/>
                <p:nvPr/>
              </p:nvSpPr>
              <p:spPr>
                <a:xfrm>
                  <a:off x="5828709" y="3678026"/>
                  <a:ext cx="3133" cy="3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3" extrusionOk="0">
                      <a:moveTo>
                        <a:pt x="34" y="1"/>
                      </a:moveTo>
                      <a:cubicBezTo>
                        <a:pt x="20" y="1"/>
                        <a:pt x="0" y="18"/>
                        <a:pt x="0" y="32"/>
                      </a:cubicBezTo>
                      <a:cubicBezTo>
                        <a:pt x="0" y="46"/>
                        <a:pt x="14" y="62"/>
                        <a:pt x="34" y="62"/>
                      </a:cubicBezTo>
                      <a:cubicBezTo>
                        <a:pt x="50" y="62"/>
                        <a:pt x="64" y="46"/>
                        <a:pt x="64" y="32"/>
                      </a:cubicBezTo>
                      <a:cubicBezTo>
                        <a:pt x="64" y="18"/>
                        <a:pt x="50" y="1"/>
                        <a:pt x="34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" name="Google Shape;7429;p57">
                  <a:extLst>
                    <a:ext uri="{FF2B5EF4-FFF2-40B4-BE49-F238E27FC236}">
                      <a16:creationId xmlns:a16="http://schemas.microsoft.com/office/drawing/2014/main" id="{E4F7467A-1698-E18C-1F24-3C1730AAF6EC}"/>
                    </a:ext>
                  </a:extLst>
                </p:cNvPr>
                <p:cNvSpPr/>
                <p:nvPr/>
              </p:nvSpPr>
              <p:spPr>
                <a:xfrm>
                  <a:off x="5829625" y="3678846"/>
                  <a:ext cx="1398" cy="1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" h="29" extrusionOk="0">
                      <a:moveTo>
                        <a:pt x="15" y="1"/>
                      </a:moveTo>
                      <a:cubicBezTo>
                        <a:pt x="6" y="1"/>
                        <a:pt x="1" y="9"/>
                        <a:pt x="1" y="15"/>
                      </a:cubicBezTo>
                      <a:cubicBezTo>
                        <a:pt x="1" y="23"/>
                        <a:pt x="6" y="29"/>
                        <a:pt x="15" y="29"/>
                      </a:cubicBezTo>
                      <a:cubicBezTo>
                        <a:pt x="20" y="29"/>
                        <a:pt x="28" y="23"/>
                        <a:pt x="26" y="15"/>
                      </a:cubicBezTo>
                      <a:cubicBezTo>
                        <a:pt x="26" y="9"/>
                        <a:pt x="20" y="1"/>
                        <a:pt x="15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" name="Google Shape;7430;p57">
                  <a:extLst>
                    <a:ext uri="{FF2B5EF4-FFF2-40B4-BE49-F238E27FC236}">
                      <a16:creationId xmlns:a16="http://schemas.microsoft.com/office/drawing/2014/main" id="{4C39890A-BD2B-E3E1-B45E-EEB7FB8A0086}"/>
                    </a:ext>
                  </a:extLst>
                </p:cNvPr>
                <p:cNvSpPr/>
                <p:nvPr/>
              </p:nvSpPr>
              <p:spPr>
                <a:xfrm>
                  <a:off x="5794919" y="3678026"/>
                  <a:ext cx="3133" cy="3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3" extrusionOk="0">
                      <a:moveTo>
                        <a:pt x="32" y="1"/>
                      </a:moveTo>
                      <a:cubicBezTo>
                        <a:pt x="18" y="1"/>
                        <a:pt x="1" y="18"/>
                        <a:pt x="1" y="32"/>
                      </a:cubicBezTo>
                      <a:cubicBezTo>
                        <a:pt x="1" y="46"/>
                        <a:pt x="15" y="62"/>
                        <a:pt x="32" y="62"/>
                      </a:cubicBezTo>
                      <a:cubicBezTo>
                        <a:pt x="51" y="62"/>
                        <a:pt x="65" y="46"/>
                        <a:pt x="65" y="32"/>
                      </a:cubicBezTo>
                      <a:cubicBezTo>
                        <a:pt x="65" y="18"/>
                        <a:pt x="51" y="1"/>
                        <a:pt x="32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" name="Google Shape;7431;p57">
                  <a:extLst>
                    <a:ext uri="{FF2B5EF4-FFF2-40B4-BE49-F238E27FC236}">
                      <a16:creationId xmlns:a16="http://schemas.microsoft.com/office/drawing/2014/main" id="{62BEA6C8-C4BF-07D3-2FCF-EC489896034E}"/>
                    </a:ext>
                  </a:extLst>
                </p:cNvPr>
                <p:cNvSpPr/>
                <p:nvPr/>
              </p:nvSpPr>
              <p:spPr>
                <a:xfrm>
                  <a:off x="5795738" y="3678846"/>
                  <a:ext cx="1398" cy="1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" h="29" extrusionOk="0">
                      <a:moveTo>
                        <a:pt x="15" y="1"/>
                      </a:moveTo>
                      <a:cubicBezTo>
                        <a:pt x="9" y="1"/>
                        <a:pt x="1" y="9"/>
                        <a:pt x="1" y="15"/>
                      </a:cubicBezTo>
                      <a:cubicBezTo>
                        <a:pt x="1" y="23"/>
                        <a:pt x="9" y="29"/>
                        <a:pt x="15" y="29"/>
                      </a:cubicBezTo>
                      <a:cubicBezTo>
                        <a:pt x="23" y="29"/>
                        <a:pt x="28" y="23"/>
                        <a:pt x="28" y="15"/>
                      </a:cubicBezTo>
                      <a:cubicBezTo>
                        <a:pt x="28" y="9"/>
                        <a:pt x="23" y="1"/>
                        <a:pt x="15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" name="Google Shape;7432;p57">
                  <a:extLst>
                    <a:ext uri="{FF2B5EF4-FFF2-40B4-BE49-F238E27FC236}">
                      <a16:creationId xmlns:a16="http://schemas.microsoft.com/office/drawing/2014/main" id="{8CB212FF-F927-C93C-6D46-69FF7B981358}"/>
                    </a:ext>
                  </a:extLst>
                </p:cNvPr>
                <p:cNvSpPr/>
                <p:nvPr/>
              </p:nvSpPr>
              <p:spPr>
                <a:xfrm>
                  <a:off x="5804222" y="3670506"/>
                  <a:ext cx="17787" cy="17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" h="369" extrusionOk="0">
                      <a:moveTo>
                        <a:pt x="355" y="1"/>
                      </a:moveTo>
                      <a:lnTo>
                        <a:pt x="0" y="352"/>
                      </a:lnTo>
                      <a:lnTo>
                        <a:pt x="17" y="369"/>
                      </a:lnTo>
                      <a:lnTo>
                        <a:pt x="369" y="15"/>
                      </a:lnTo>
                      <a:lnTo>
                        <a:pt x="355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7433;p57">
                  <a:extLst>
                    <a:ext uri="{FF2B5EF4-FFF2-40B4-BE49-F238E27FC236}">
                      <a16:creationId xmlns:a16="http://schemas.microsoft.com/office/drawing/2014/main" id="{116E0468-438F-1F6E-1B02-D781E56271B0}"/>
                    </a:ext>
                  </a:extLst>
                </p:cNvPr>
                <p:cNvSpPr/>
                <p:nvPr/>
              </p:nvSpPr>
              <p:spPr>
                <a:xfrm>
                  <a:off x="5821045" y="3669157"/>
                  <a:ext cx="2699" cy="2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" h="54" extrusionOk="0">
                      <a:moveTo>
                        <a:pt x="29" y="1"/>
                      </a:moveTo>
                      <a:cubicBezTo>
                        <a:pt x="22" y="1"/>
                        <a:pt x="15" y="4"/>
                        <a:pt x="11" y="9"/>
                      </a:cubicBezTo>
                      <a:cubicBezTo>
                        <a:pt x="0" y="18"/>
                        <a:pt x="0" y="34"/>
                        <a:pt x="11" y="45"/>
                      </a:cubicBezTo>
                      <a:cubicBezTo>
                        <a:pt x="14" y="51"/>
                        <a:pt x="20" y="54"/>
                        <a:pt x="26" y="54"/>
                      </a:cubicBezTo>
                      <a:cubicBezTo>
                        <a:pt x="32" y="54"/>
                        <a:pt x="39" y="51"/>
                        <a:pt x="45" y="45"/>
                      </a:cubicBezTo>
                      <a:cubicBezTo>
                        <a:pt x="56" y="34"/>
                        <a:pt x="56" y="18"/>
                        <a:pt x="45" y="9"/>
                      </a:cubicBezTo>
                      <a:cubicBezTo>
                        <a:pt x="42" y="4"/>
                        <a:pt x="36" y="1"/>
                        <a:pt x="29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" name="Google Shape;7434;p57">
                  <a:extLst>
                    <a:ext uri="{FF2B5EF4-FFF2-40B4-BE49-F238E27FC236}">
                      <a16:creationId xmlns:a16="http://schemas.microsoft.com/office/drawing/2014/main" id="{728BAABC-E071-1A1B-80FA-68785466FEE1}"/>
                    </a:ext>
                  </a:extLst>
                </p:cNvPr>
                <p:cNvSpPr/>
                <p:nvPr/>
              </p:nvSpPr>
              <p:spPr>
                <a:xfrm>
                  <a:off x="5821961" y="3669976"/>
                  <a:ext cx="1109" cy="1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21" extrusionOk="0">
                      <a:moveTo>
                        <a:pt x="12" y="1"/>
                      </a:moveTo>
                      <a:cubicBezTo>
                        <a:pt x="6" y="1"/>
                        <a:pt x="1" y="3"/>
                        <a:pt x="1" y="9"/>
                      </a:cubicBezTo>
                      <a:cubicBezTo>
                        <a:pt x="1" y="17"/>
                        <a:pt x="6" y="20"/>
                        <a:pt x="12" y="20"/>
                      </a:cubicBezTo>
                      <a:cubicBezTo>
                        <a:pt x="17" y="20"/>
                        <a:pt x="23" y="17"/>
                        <a:pt x="23" y="9"/>
                      </a:cubicBezTo>
                      <a:cubicBezTo>
                        <a:pt x="23" y="3"/>
                        <a:pt x="17" y="1"/>
                        <a:pt x="12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" name="Google Shape;7435;p57">
                  <a:extLst>
                    <a:ext uri="{FF2B5EF4-FFF2-40B4-BE49-F238E27FC236}">
                      <a16:creationId xmlns:a16="http://schemas.microsoft.com/office/drawing/2014/main" id="{F15F02F6-BF4D-1632-CC36-4058A662EA81}"/>
                    </a:ext>
                  </a:extLst>
                </p:cNvPr>
                <p:cNvSpPr/>
                <p:nvPr/>
              </p:nvSpPr>
              <p:spPr>
                <a:xfrm>
                  <a:off x="5802872" y="3687329"/>
                  <a:ext cx="2748" cy="2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4" extrusionOk="0">
                      <a:moveTo>
                        <a:pt x="29" y="0"/>
                      </a:moveTo>
                      <a:cubicBezTo>
                        <a:pt x="23" y="0"/>
                        <a:pt x="16" y="3"/>
                        <a:pt x="12" y="9"/>
                      </a:cubicBezTo>
                      <a:cubicBezTo>
                        <a:pt x="0" y="17"/>
                        <a:pt x="0" y="34"/>
                        <a:pt x="12" y="45"/>
                      </a:cubicBezTo>
                      <a:cubicBezTo>
                        <a:pt x="14" y="51"/>
                        <a:pt x="20" y="53"/>
                        <a:pt x="26" y="53"/>
                      </a:cubicBezTo>
                      <a:cubicBezTo>
                        <a:pt x="32" y="53"/>
                        <a:pt x="39" y="51"/>
                        <a:pt x="45" y="45"/>
                      </a:cubicBezTo>
                      <a:cubicBezTo>
                        <a:pt x="56" y="34"/>
                        <a:pt x="56" y="17"/>
                        <a:pt x="45" y="9"/>
                      </a:cubicBezTo>
                      <a:cubicBezTo>
                        <a:pt x="42" y="3"/>
                        <a:pt x="36" y="0"/>
                        <a:pt x="29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7436;p57">
                  <a:extLst>
                    <a:ext uri="{FF2B5EF4-FFF2-40B4-BE49-F238E27FC236}">
                      <a16:creationId xmlns:a16="http://schemas.microsoft.com/office/drawing/2014/main" id="{9E027A85-228B-B50F-8289-3E449FBA5F93}"/>
                    </a:ext>
                  </a:extLst>
                </p:cNvPr>
                <p:cNvSpPr/>
                <p:nvPr/>
              </p:nvSpPr>
              <p:spPr>
                <a:xfrm>
                  <a:off x="5803692" y="3688149"/>
                  <a:ext cx="1109" cy="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20" extrusionOk="0">
                      <a:moveTo>
                        <a:pt x="11" y="0"/>
                      </a:moveTo>
                      <a:cubicBezTo>
                        <a:pt x="6" y="0"/>
                        <a:pt x="0" y="3"/>
                        <a:pt x="0" y="11"/>
                      </a:cubicBezTo>
                      <a:cubicBezTo>
                        <a:pt x="0" y="17"/>
                        <a:pt x="6" y="20"/>
                        <a:pt x="11" y="20"/>
                      </a:cubicBezTo>
                      <a:cubicBezTo>
                        <a:pt x="17" y="20"/>
                        <a:pt x="22" y="17"/>
                        <a:pt x="22" y="11"/>
                      </a:cubicBezTo>
                      <a:cubicBezTo>
                        <a:pt x="22" y="3"/>
                        <a:pt x="17" y="0"/>
                        <a:pt x="11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" name="Google Shape;7437;p57">
                  <a:extLst>
                    <a:ext uri="{FF2B5EF4-FFF2-40B4-BE49-F238E27FC236}">
                      <a16:creationId xmlns:a16="http://schemas.microsoft.com/office/drawing/2014/main" id="{6C15797E-FA71-0514-A1BF-AC04C4445E42}"/>
                    </a:ext>
                  </a:extLst>
                </p:cNvPr>
                <p:cNvSpPr/>
                <p:nvPr/>
              </p:nvSpPr>
              <p:spPr>
                <a:xfrm>
                  <a:off x="5804367" y="3670506"/>
                  <a:ext cx="17642" cy="17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69" extrusionOk="0">
                      <a:moveTo>
                        <a:pt x="14" y="1"/>
                      </a:moveTo>
                      <a:lnTo>
                        <a:pt x="0" y="17"/>
                      </a:lnTo>
                      <a:lnTo>
                        <a:pt x="352" y="369"/>
                      </a:lnTo>
                      <a:lnTo>
                        <a:pt x="366" y="355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" name="Google Shape;7438;p57">
                  <a:extLst>
                    <a:ext uri="{FF2B5EF4-FFF2-40B4-BE49-F238E27FC236}">
                      <a16:creationId xmlns:a16="http://schemas.microsoft.com/office/drawing/2014/main" id="{884A57B0-5B99-AFC6-C338-E653F1F799C0}"/>
                    </a:ext>
                  </a:extLst>
                </p:cNvPr>
                <p:cNvSpPr/>
                <p:nvPr/>
              </p:nvSpPr>
              <p:spPr>
                <a:xfrm>
                  <a:off x="5821045" y="3687329"/>
                  <a:ext cx="2699" cy="2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" h="54" extrusionOk="0">
                      <a:moveTo>
                        <a:pt x="29" y="0"/>
                      </a:moveTo>
                      <a:cubicBezTo>
                        <a:pt x="22" y="0"/>
                        <a:pt x="15" y="3"/>
                        <a:pt x="11" y="9"/>
                      </a:cubicBezTo>
                      <a:cubicBezTo>
                        <a:pt x="0" y="17"/>
                        <a:pt x="0" y="34"/>
                        <a:pt x="11" y="45"/>
                      </a:cubicBezTo>
                      <a:cubicBezTo>
                        <a:pt x="15" y="51"/>
                        <a:pt x="22" y="53"/>
                        <a:pt x="29" y="53"/>
                      </a:cubicBezTo>
                      <a:cubicBezTo>
                        <a:pt x="36" y="53"/>
                        <a:pt x="42" y="51"/>
                        <a:pt x="45" y="45"/>
                      </a:cubicBezTo>
                      <a:cubicBezTo>
                        <a:pt x="56" y="37"/>
                        <a:pt x="56" y="20"/>
                        <a:pt x="45" y="9"/>
                      </a:cubicBezTo>
                      <a:cubicBezTo>
                        <a:pt x="42" y="3"/>
                        <a:pt x="36" y="0"/>
                        <a:pt x="29" y="0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" name="Google Shape;7439;p57">
                  <a:extLst>
                    <a:ext uri="{FF2B5EF4-FFF2-40B4-BE49-F238E27FC236}">
                      <a16:creationId xmlns:a16="http://schemas.microsoft.com/office/drawing/2014/main" id="{9719B5B6-C80C-07E1-5166-1FE3A7A66D31}"/>
                    </a:ext>
                  </a:extLst>
                </p:cNvPr>
                <p:cNvSpPr/>
                <p:nvPr/>
              </p:nvSpPr>
              <p:spPr>
                <a:xfrm>
                  <a:off x="5821961" y="3688149"/>
                  <a:ext cx="1109" cy="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20" extrusionOk="0">
                      <a:moveTo>
                        <a:pt x="12" y="0"/>
                      </a:moveTo>
                      <a:cubicBezTo>
                        <a:pt x="6" y="0"/>
                        <a:pt x="1" y="3"/>
                        <a:pt x="1" y="11"/>
                      </a:cubicBezTo>
                      <a:cubicBezTo>
                        <a:pt x="1" y="17"/>
                        <a:pt x="6" y="20"/>
                        <a:pt x="12" y="20"/>
                      </a:cubicBezTo>
                      <a:cubicBezTo>
                        <a:pt x="17" y="20"/>
                        <a:pt x="23" y="17"/>
                        <a:pt x="23" y="11"/>
                      </a:cubicBezTo>
                      <a:cubicBezTo>
                        <a:pt x="23" y="3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" name="Google Shape;7440;p57">
                  <a:extLst>
                    <a:ext uri="{FF2B5EF4-FFF2-40B4-BE49-F238E27FC236}">
                      <a16:creationId xmlns:a16="http://schemas.microsoft.com/office/drawing/2014/main" id="{6198D66A-ED61-6B65-17A7-9ED205AB8059}"/>
                    </a:ext>
                  </a:extLst>
                </p:cNvPr>
                <p:cNvSpPr/>
                <p:nvPr/>
              </p:nvSpPr>
              <p:spPr>
                <a:xfrm>
                  <a:off x="5802872" y="3669157"/>
                  <a:ext cx="2748" cy="2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0" extrusionOk="0">
                      <a:moveTo>
                        <a:pt x="29" y="1"/>
                      </a:moveTo>
                      <a:cubicBezTo>
                        <a:pt x="23" y="1"/>
                        <a:pt x="16" y="4"/>
                        <a:pt x="12" y="9"/>
                      </a:cubicBezTo>
                      <a:cubicBezTo>
                        <a:pt x="0" y="18"/>
                        <a:pt x="0" y="34"/>
                        <a:pt x="12" y="45"/>
                      </a:cubicBezTo>
                      <a:cubicBezTo>
                        <a:pt x="16" y="48"/>
                        <a:pt x="21" y="50"/>
                        <a:pt x="27" y="50"/>
                      </a:cubicBezTo>
                      <a:cubicBezTo>
                        <a:pt x="33" y="50"/>
                        <a:pt x="39" y="48"/>
                        <a:pt x="45" y="45"/>
                      </a:cubicBezTo>
                      <a:cubicBezTo>
                        <a:pt x="56" y="37"/>
                        <a:pt x="56" y="20"/>
                        <a:pt x="45" y="9"/>
                      </a:cubicBezTo>
                      <a:cubicBezTo>
                        <a:pt x="42" y="4"/>
                        <a:pt x="36" y="1"/>
                        <a:pt x="29" y="1"/>
                      </a:cubicBezTo>
                      <a:close/>
                    </a:path>
                  </a:pathLst>
                </a:custGeom>
                <a:solidFill>
                  <a:srgbClr val="FFEC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" name="Google Shape;7441;p57">
                  <a:extLst>
                    <a:ext uri="{FF2B5EF4-FFF2-40B4-BE49-F238E27FC236}">
                      <a16:creationId xmlns:a16="http://schemas.microsoft.com/office/drawing/2014/main" id="{83520BEE-2F57-DF12-E75C-6165A7534EEF}"/>
                    </a:ext>
                  </a:extLst>
                </p:cNvPr>
                <p:cNvSpPr/>
                <p:nvPr/>
              </p:nvSpPr>
              <p:spPr>
                <a:xfrm>
                  <a:off x="5803692" y="3669976"/>
                  <a:ext cx="1109" cy="1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21" extrusionOk="0">
                      <a:moveTo>
                        <a:pt x="11" y="1"/>
                      </a:moveTo>
                      <a:cubicBezTo>
                        <a:pt x="6" y="1"/>
                        <a:pt x="0" y="3"/>
                        <a:pt x="0" y="9"/>
                      </a:cubicBezTo>
                      <a:cubicBezTo>
                        <a:pt x="0" y="17"/>
                        <a:pt x="6" y="20"/>
                        <a:pt x="11" y="20"/>
                      </a:cubicBezTo>
                      <a:cubicBezTo>
                        <a:pt x="17" y="20"/>
                        <a:pt x="22" y="17"/>
                        <a:pt x="22" y="9"/>
                      </a:cubicBezTo>
                      <a:cubicBezTo>
                        <a:pt x="22" y="3"/>
                        <a:pt x="17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EF9F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" name="Google Shape;7442;p57">
                  <a:extLst>
                    <a:ext uri="{FF2B5EF4-FFF2-40B4-BE49-F238E27FC236}">
                      <a16:creationId xmlns:a16="http://schemas.microsoft.com/office/drawing/2014/main" id="{896AF7D7-5F21-1B09-1321-6550FCFE2744}"/>
                    </a:ext>
                  </a:extLst>
                </p:cNvPr>
                <p:cNvSpPr/>
                <p:nvPr/>
              </p:nvSpPr>
              <p:spPr>
                <a:xfrm>
                  <a:off x="5810922" y="3676821"/>
                  <a:ext cx="5061" cy="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07" extrusionOk="0">
                      <a:moveTo>
                        <a:pt x="58" y="1"/>
                      </a:moveTo>
                      <a:cubicBezTo>
                        <a:pt x="57" y="1"/>
                        <a:pt x="55" y="1"/>
                        <a:pt x="54" y="1"/>
                      </a:cubicBezTo>
                      <a:cubicBezTo>
                        <a:pt x="23" y="1"/>
                        <a:pt x="1" y="26"/>
                        <a:pt x="1" y="54"/>
                      </a:cubicBezTo>
                      <a:cubicBezTo>
                        <a:pt x="1" y="82"/>
                        <a:pt x="23" y="107"/>
                        <a:pt x="54" y="107"/>
                      </a:cubicBezTo>
                      <a:cubicBezTo>
                        <a:pt x="82" y="107"/>
                        <a:pt x="104" y="82"/>
                        <a:pt x="104" y="54"/>
                      </a:cubicBezTo>
                      <a:cubicBezTo>
                        <a:pt x="104" y="25"/>
                        <a:pt x="84" y="1"/>
                        <a:pt x="58" y="1"/>
                      </a:cubicBezTo>
                      <a:close/>
                    </a:path>
                  </a:pathLst>
                </a:custGeom>
                <a:solidFill>
                  <a:srgbClr val="E281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" name="Google Shape;7443;p57">
                  <a:extLst>
                    <a:ext uri="{FF2B5EF4-FFF2-40B4-BE49-F238E27FC236}">
                      <a16:creationId xmlns:a16="http://schemas.microsoft.com/office/drawing/2014/main" id="{45F383DE-26A8-BD0A-80CB-A509EA98F57B}"/>
                    </a:ext>
                  </a:extLst>
                </p:cNvPr>
                <p:cNvSpPr/>
                <p:nvPr/>
              </p:nvSpPr>
              <p:spPr>
                <a:xfrm>
                  <a:off x="5507820" y="3139595"/>
                  <a:ext cx="407504" cy="111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4" h="2303" extrusionOk="0">
                      <a:moveTo>
                        <a:pt x="4227" y="1"/>
                      </a:moveTo>
                      <a:cubicBezTo>
                        <a:pt x="1892" y="1"/>
                        <a:pt x="1" y="517"/>
                        <a:pt x="1" y="1153"/>
                      </a:cubicBezTo>
                      <a:cubicBezTo>
                        <a:pt x="1" y="1786"/>
                        <a:pt x="1892" y="2302"/>
                        <a:pt x="4227" y="2302"/>
                      </a:cubicBezTo>
                      <a:cubicBezTo>
                        <a:pt x="6562" y="2302"/>
                        <a:pt x="8454" y="1786"/>
                        <a:pt x="8454" y="1153"/>
                      </a:cubicBezTo>
                      <a:cubicBezTo>
                        <a:pt x="8454" y="517"/>
                        <a:pt x="6562" y="1"/>
                        <a:pt x="42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" name="Google Shape;7444;p57">
                  <a:extLst>
                    <a:ext uri="{FF2B5EF4-FFF2-40B4-BE49-F238E27FC236}">
                      <a16:creationId xmlns:a16="http://schemas.microsoft.com/office/drawing/2014/main" id="{3E402540-7118-F0E0-C2E0-D9948C89F34E}"/>
                    </a:ext>
                  </a:extLst>
                </p:cNvPr>
                <p:cNvSpPr/>
                <p:nvPr/>
              </p:nvSpPr>
              <p:spPr>
                <a:xfrm>
                  <a:off x="5562820" y="3215033"/>
                  <a:ext cx="297940" cy="3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1" h="735" extrusionOk="0">
                      <a:moveTo>
                        <a:pt x="3089" y="1"/>
                      </a:moveTo>
                      <a:cubicBezTo>
                        <a:pt x="1870" y="1"/>
                        <a:pt x="768" y="146"/>
                        <a:pt x="1" y="369"/>
                      </a:cubicBezTo>
                      <a:cubicBezTo>
                        <a:pt x="771" y="589"/>
                        <a:pt x="1870" y="734"/>
                        <a:pt x="3089" y="734"/>
                      </a:cubicBezTo>
                      <a:cubicBezTo>
                        <a:pt x="4311" y="734"/>
                        <a:pt x="5410" y="595"/>
                        <a:pt x="6180" y="369"/>
                      </a:cubicBezTo>
                      <a:cubicBezTo>
                        <a:pt x="5410" y="146"/>
                        <a:pt x="4311" y="1"/>
                        <a:pt x="3089" y="1"/>
                      </a:cubicBezTo>
                      <a:close/>
                    </a:path>
                  </a:pathLst>
                </a:custGeom>
                <a:solidFill>
                  <a:srgbClr val="FBDE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" name="Google Shape;7445;p57">
                  <a:extLst>
                    <a:ext uri="{FF2B5EF4-FFF2-40B4-BE49-F238E27FC236}">
                      <a16:creationId xmlns:a16="http://schemas.microsoft.com/office/drawing/2014/main" id="{837151E9-33C9-F7EF-A711-E52B4FA6A2A1}"/>
                    </a:ext>
                  </a:extLst>
                </p:cNvPr>
                <p:cNvSpPr/>
                <p:nvPr/>
              </p:nvSpPr>
              <p:spPr>
                <a:xfrm>
                  <a:off x="5560940" y="3210743"/>
                  <a:ext cx="248580" cy="29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7" h="615" extrusionOk="0">
                      <a:moveTo>
                        <a:pt x="2578" y="0"/>
                      </a:moveTo>
                      <a:cubicBezTo>
                        <a:pt x="1560" y="0"/>
                        <a:pt x="642" y="118"/>
                        <a:pt x="1" y="307"/>
                      </a:cubicBezTo>
                      <a:cubicBezTo>
                        <a:pt x="642" y="494"/>
                        <a:pt x="1560" y="614"/>
                        <a:pt x="2578" y="614"/>
                      </a:cubicBezTo>
                      <a:cubicBezTo>
                        <a:pt x="3597" y="614"/>
                        <a:pt x="4509" y="494"/>
                        <a:pt x="5156" y="307"/>
                      </a:cubicBezTo>
                      <a:cubicBezTo>
                        <a:pt x="4514" y="118"/>
                        <a:pt x="3597" y="0"/>
                        <a:pt x="25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" name="Google Shape;7446;p57">
                  <a:extLst>
                    <a:ext uri="{FF2B5EF4-FFF2-40B4-BE49-F238E27FC236}">
                      <a16:creationId xmlns:a16="http://schemas.microsoft.com/office/drawing/2014/main" id="{0045DAE0-D110-8A49-7DD6-918A5D8832D3}"/>
                    </a:ext>
                  </a:extLst>
                </p:cNvPr>
                <p:cNvSpPr/>
                <p:nvPr/>
              </p:nvSpPr>
              <p:spPr>
                <a:xfrm>
                  <a:off x="5392324" y="2345251"/>
                  <a:ext cx="353565" cy="891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5" h="18489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0" y="3"/>
                        <a:pt x="20" y="6"/>
                        <a:pt x="30" y="9"/>
                      </a:cubicBezTo>
                      <a:lnTo>
                        <a:pt x="30" y="9"/>
                      </a:lnTo>
                      <a:cubicBezTo>
                        <a:pt x="20" y="5"/>
                        <a:pt x="11" y="3"/>
                        <a:pt x="0" y="0"/>
                      </a:cubicBezTo>
                      <a:close/>
                      <a:moveTo>
                        <a:pt x="30" y="9"/>
                      </a:moveTo>
                      <a:lnTo>
                        <a:pt x="30" y="9"/>
                      </a:lnTo>
                      <a:cubicBezTo>
                        <a:pt x="33" y="11"/>
                        <a:pt x="36" y="12"/>
                        <a:pt x="39" y="14"/>
                      </a:cubicBezTo>
                      <a:cubicBezTo>
                        <a:pt x="720" y="1510"/>
                        <a:pt x="1401" y="3008"/>
                        <a:pt x="2079" y="4506"/>
                      </a:cubicBezTo>
                      <a:cubicBezTo>
                        <a:pt x="4171" y="9109"/>
                        <a:pt x="6274" y="13280"/>
                        <a:pt x="6846" y="18488"/>
                      </a:cubicBezTo>
                      <a:cubicBezTo>
                        <a:pt x="6919" y="18486"/>
                        <a:pt x="6994" y="18483"/>
                        <a:pt x="7067" y="18474"/>
                      </a:cubicBezTo>
                      <a:cubicBezTo>
                        <a:pt x="7156" y="18463"/>
                        <a:pt x="7248" y="18449"/>
                        <a:pt x="7335" y="18421"/>
                      </a:cubicBezTo>
                      <a:cubicBezTo>
                        <a:pt x="7329" y="18385"/>
                        <a:pt x="7321" y="18349"/>
                        <a:pt x="7318" y="18310"/>
                      </a:cubicBezTo>
                      <a:cubicBezTo>
                        <a:pt x="6244" y="12038"/>
                        <a:pt x="3359" y="6244"/>
                        <a:pt x="514" y="558"/>
                      </a:cubicBezTo>
                      <a:cubicBezTo>
                        <a:pt x="404" y="334"/>
                        <a:pt x="256" y="86"/>
                        <a:pt x="30" y="9"/>
                      </a:cubicBezTo>
                      <a:close/>
                    </a:path>
                  </a:pathLst>
                </a:custGeom>
                <a:solidFill>
                  <a:srgbClr val="B183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" name="Google Shape;7447;p57">
                  <a:extLst>
                    <a:ext uri="{FF2B5EF4-FFF2-40B4-BE49-F238E27FC236}">
                      <a16:creationId xmlns:a16="http://schemas.microsoft.com/office/drawing/2014/main" id="{EA6F57D9-AC74-D774-CE16-8EAEAC20911B}"/>
                    </a:ext>
                  </a:extLst>
                </p:cNvPr>
                <p:cNvSpPr/>
                <p:nvPr/>
              </p:nvSpPr>
              <p:spPr>
                <a:xfrm>
                  <a:off x="5388275" y="2344287"/>
                  <a:ext cx="3953" cy="1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" h="2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8" y="6"/>
                        <a:pt x="56" y="12"/>
                        <a:pt x="81" y="20"/>
                      </a:cubicBezTo>
                      <a:cubicBezTo>
                        <a:pt x="56" y="12"/>
                        <a:pt x="34" y="6"/>
                        <a:pt x="0" y="1"/>
                      </a:cubicBezTo>
                      <a:close/>
                    </a:path>
                  </a:pathLst>
                </a:custGeom>
                <a:solidFill>
                  <a:srgbClr val="B183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" name="Google Shape;7448;p57">
                  <a:extLst>
                    <a:ext uri="{FF2B5EF4-FFF2-40B4-BE49-F238E27FC236}">
                      <a16:creationId xmlns:a16="http://schemas.microsoft.com/office/drawing/2014/main" id="{022CE9AA-E851-7B15-1224-3EF5F27FED7C}"/>
                    </a:ext>
                  </a:extLst>
                </p:cNvPr>
                <p:cNvSpPr/>
                <p:nvPr/>
              </p:nvSpPr>
              <p:spPr>
                <a:xfrm>
                  <a:off x="5379406" y="2344287"/>
                  <a:ext cx="342961" cy="892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5" h="18513" extrusionOk="0">
                      <a:moveTo>
                        <a:pt x="190" y="1"/>
                      </a:moveTo>
                      <a:cubicBezTo>
                        <a:pt x="0" y="333"/>
                        <a:pt x="157" y="749"/>
                        <a:pt x="316" y="1097"/>
                      </a:cubicBezTo>
                      <a:cubicBezTo>
                        <a:pt x="1814" y="4361"/>
                        <a:pt x="3555" y="7519"/>
                        <a:pt x="4855" y="10873"/>
                      </a:cubicBezTo>
                      <a:cubicBezTo>
                        <a:pt x="5644" y="12890"/>
                        <a:pt x="6266" y="14990"/>
                        <a:pt x="6565" y="17139"/>
                      </a:cubicBezTo>
                      <a:cubicBezTo>
                        <a:pt x="6626" y="17590"/>
                        <a:pt x="6643" y="18048"/>
                        <a:pt x="6654" y="18506"/>
                      </a:cubicBezTo>
                      <a:cubicBezTo>
                        <a:pt x="6737" y="18510"/>
                        <a:pt x="6822" y="18512"/>
                        <a:pt x="6906" y="18512"/>
                      </a:cubicBezTo>
                      <a:cubicBezTo>
                        <a:pt x="6976" y="18512"/>
                        <a:pt x="7045" y="18511"/>
                        <a:pt x="7114" y="18508"/>
                      </a:cubicBezTo>
                      <a:cubicBezTo>
                        <a:pt x="6542" y="13294"/>
                        <a:pt x="4439" y="9129"/>
                        <a:pt x="2347" y="4526"/>
                      </a:cubicBezTo>
                      <a:cubicBezTo>
                        <a:pt x="1669" y="3028"/>
                        <a:pt x="988" y="1530"/>
                        <a:pt x="307" y="32"/>
                      </a:cubicBezTo>
                      <a:cubicBezTo>
                        <a:pt x="293" y="26"/>
                        <a:pt x="282" y="26"/>
                        <a:pt x="268" y="18"/>
                      </a:cubicBezTo>
                      <a:cubicBezTo>
                        <a:pt x="240" y="12"/>
                        <a:pt x="218" y="4"/>
                        <a:pt x="190" y="1"/>
                      </a:cubicBezTo>
                      <a:close/>
                    </a:path>
                  </a:pathLst>
                </a:custGeom>
                <a:solidFill>
                  <a:srgbClr val="B183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" name="Google Shape;7449;p57">
                  <a:extLst>
                    <a:ext uri="{FF2B5EF4-FFF2-40B4-BE49-F238E27FC236}">
                      <a16:creationId xmlns:a16="http://schemas.microsoft.com/office/drawing/2014/main" id="{C308EFAC-72F5-E941-82E9-E27139062645}"/>
                    </a:ext>
                  </a:extLst>
                </p:cNvPr>
                <p:cNvSpPr/>
                <p:nvPr/>
              </p:nvSpPr>
              <p:spPr>
                <a:xfrm>
                  <a:off x="5379406" y="2344287"/>
                  <a:ext cx="343105" cy="89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8" h="18517" extrusionOk="0">
                      <a:moveTo>
                        <a:pt x="190" y="1"/>
                      </a:moveTo>
                      <a:lnTo>
                        <a:pt x="190" y="1"/>
                      </a:lnTo>
                      <a:cubicBezTo>
                        <a:pt x="0" y="333"/>
                        <a:pt x="157" y="749"/>
                        <a:pt x="316" y="1097"/>
                      </a:cubicBezTo>
                      <a:cubicBezTo>
                        <a:pt x="1814" y="4361"/>
                        <a:pt x="3555" y="7519"/>
                        <a:pt x="4855" y="10873"/>
                      </a:cubicBezTo>
                      <a:cubicBezTo>
                        <a:pt x="5644" y="12890"/>
                        <a:pt x="6266" y="14990"/>
                        <a:pt x="6565" y="17139"/>
                      </a:cubicBezTo>
                      <a:cubicBezTo>
                        <a:pt x="6626" y="17590"/>
                        <a:pt x="6643" y="18048"/>
                        <a:pt x="6654" y="18506"/>
                      </a:cubicBezTo>
                      <a:cubicBezTo>
                        <a:pt x="6735" y="18513"/>
                        <a:pt x="6817" y="18516"/>
                        <a:pt x="6899" y="18516"/>
                      </a:cubicBezTo>
                      <a:cubicBezTo>
                        <a:pt x="6972" y="18516"/>
                        <a:pt x="7045" y="18514"/>
                        <a:pt x="7117" y="18508"/>
                      </a:cubicBezTo>
                      <a:cubicBezTo>
                        <a:pt x="6852" y="16109"/>
                        <a:pt x="6263" y="13933"/>
                        <a:pt x="5505" y="11835"/>
                      </a:cubicBezTo>
                      <a:cubicBezTo>
                        <a:pt x="4612" y="9369"/>
                        <a:pt x="3476" y="7012"/>
                        <a:pt x="2347" y="4526"/>
                      </a:cubicBezTo>
                      <a:cubicBezTo>
                        <a:pt x="1669" y="3028"/>
                        <a:pt x="988" y="1530"/>
                        <a:pt x="307" y="34"/>
                      </a:cubicBezTo>
                      <a:cubicBezTo>
                        <a:pt x="293" y="26"/>
                        <a:pt x="282" y="26"/>
                        <a:pt x="268" y="20"/>
                      </a:cubicBezTo>
                      <a:cubicBezTo>
                        <a:pt x="240" y="12"/>
                        <a:pt x="218" y="6"/>
                        <a:pt x="19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" name="Google Shape;7450;p57">
                  <a:extLst>
                    <a:ext uri="{FF2B5EF4-FFF2-40B4-BE49-F238E27FC236}">
                      <a16:creationId xmlns:a16="http://schemas.microsoft.com/office/drawing/2014/main" id="{C0980BE4-09F0-4E02-0613-66729229818E}"/>
                    </a:ext>
                  </a:extLst>
                </p:cNvPr>
                <p:cNvSpPr/>
                <p:nvPr/>
              </p:nvSpPr>
              <p:spPr>
                <a:xfrm>
                  <a:off x="5605190" y="2436018"/>
                  <a:ext cx="194352" cy="382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2" h="7941" extrusionOk="0">
                      <a:moveTo>
                        <a:pt x="4032" y="1"/>
                      </a:moveTo>
                      <a:lnTo>
                        <a:pt x="4032" y="1"/>
                      </a:lnTo>
                      <a:cubicBezTo>
                        <a:pt x="3895" y="112"/>
                        <a:pt x="3783" y="288"/>
                        <a:pt x="3663" y="492"/>
                      </a:cubicBezTo>
                      <a:cubicBezTo>
                        <a:pt x="2408" y="2651"/>
                        <a:pt x="1231" y="4975"/>
                        <a:pt x="148" y="7427"/>
                      </a:cubicBezTo>
                      <a:cubicBezTo>
                        <a:pt x="76" y="7594"/>
                        <a:pt x="0" y="7834"/>
                        <a:pt x="62" y="7940"/>
                      </a:cubicBezTo>
                      <a:cubicBezTo>
                        <a:pt x="288" y="7857"/>
                        <a:pt x="503" y="7505"/>
                        <a:pt x="695" y="7165"/>
                      </a:cubicBezTo>
                      <a:cubicBezTo>
                        <a:pt x="1323" y="6049"/>
                        <a:pt x="1920" y="4883"/>
                        <a:pt x="2497" y="3672"/>
                      </a:cubicBezTo>
                      <a:cubicBezTo>
                        <a:pt x="2905" y="2810"/>
                        <a:pt x="3920" y="1005"/>
                        <a:pt x="4032" y="1"/>
                      </a:cubicBezTo>
                      <a:close/>
                    </a:path>
                  </a:pathLst>
                </a:custGeom>
                <a:solidFill>
                  <a:srgbClr val="B183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" name="Google Shape;7451;p57">
                  <a:extLst>
                    <a:ext uri="{FF2B5EF4-FFF2-40B4-BE49-F238E27FC236}">
                      <a16:creationId xmlns:a16="http://schemas.microsoft.com/office/drawing/2014/main" id="{5DC23115-CB2F-9E69-562A-54F312368158}"/>
                    </a:ext>
                  </a:extLst>
                </p:cNvPr>
                <p:cNvSpPr/>
                <p:nvPr/>
              </p:nvSpPr>
              <p:spPr>
                <a:xfrm>
                  <a:off x="5607360" y="2436163"/>
                  <a:ext cx="192183" cy="382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87" h="7941" extrusionOk="0">
                      <a:moveTo>
                        <a:pt x="3987" y="0"/>
                      </a:moveTo>
                      <a:lnTo>
                        <a:pt x="3987" y="0"/>
                      </a:lnTo>
                      <a:cubicBezTo>
                        <a:pt x="3973" y="11"/>
                        <a:pt x="3962" y="25"/>
                        <a:pt x="3948" y="39"/>
                      </a:cubicBezTo>
                      <a:cubicBezTo>
                        <a:pt x="3518" y="1063"/>
                        <a:pt x="3007" y="2054"/>
                        <a:pt x="2497" y="3044"/>
                      </a:cubicBezTo>
                      <a:cubicBezTo>
                        <a:pt x="1663" y="4659"/>
                        <a:pt x="829" y="6275"/>
                        <a:pt x="0" y="7887"/>
                      </a:cubicBezTo>
                      <a:cubicBezTo>
                        <a:pt x="3" y="7909"/>
                        <a:pt x="11" y="7923"/>
                        <a:pt x="17" y="7940"/>
                      </a:cubicBezTo>
                      <a:cubicBezTo>
                        <a:pt x="243" y="7859"/>
                        <a:pt x="460" y="7505"/>
                        <a:pt x="650" y="7167"/>
                      </a:cubicBezTo>
                      <a:cubicBezTo>
                        <a:pt x="1278" y="6051"/>
                        <a:pt x="1880" y="4882"/>
                        <a:pt x="2452" y="3672"/>
                      </a:cubicBezTo>
                      <a:cubicBezTo>
                        <a:pt x="2860" y="2810"/>
                        <a:pt x="3869" y="1005"/>
                        <a:pt x="39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" name="Google Shape;7452;p57">
                  <a:extLst>
                    <a:ext uri="{FF2B5EF4-FFF2-40B4-BE49-F238E27FC236}">
                      <a16:creationId xmlns:a16="http://schemas.microsoft.com/office/drawing/2014/main" id="{355E5CA4-B0D8-0543-3166-0050A0909E7C}"/>
                    </a:ext>
                  </a:extLst>
                </p:cNvPr>
                <p:cNvSpPr/>
                <p:nvPr/>
              </p:nvSpPr>
              <p:spPr>
                <a:xfrm>
                  <a:off x="5532162" y="2038389"/>
                  <a:ext cx="169914" cy="708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5" h="14689" extrusionOk="0">
                      <a:moveTo>
                        <a:pt x="2771" y="0"/>
                      </a:moveTo>
                      <a:lnTo>
                        <a:pt x="2771" y="0"/>
                      </a:lnTo>
                      <a:cubicBezTo>
                        <a:pt x="2573" y="2302"/>
                        <a:pt x="2372" y="4617"/>
                        <a:pt x="1797" y="6855"/>
                      </a:cubicBezTo>
                      <a:cubicBezTo>
                        <a:pt x="1435" y="8244"/>
                        <a:pt x="935" y="9597"/>
                        <a:pt x="662" y="11011"/>
                      </a:cubicBezTo>
                      <a:cubicBezTo>
                        <a:pt x="511" y="11773"/>
                        <a:pt x="1" y="14404"/>
                        <a:pt x="1080" y="14688"/>
                      </a:cubicBezTo>
                      <a:cubicBezTo>
                        <a:pt x="1211" y="13452"/>
                        <a:pt x="997" y="12211"/>
                        <a:pt x="1236" y="10936"/>
                      </a:cubicBezTo>
                      <a:cubicBezTo>
                        <a:pt x="1479" y="9647"/>
                        <a:pt x="1881" y="8395"/>
                        <a:pt x="2255" y="7142"/>
                      </a:cubicBezTo>
                      <a:cubicBezTo>
                        <a:pt x="2941" y="4818"/>
                        <a:pt x="3524" y="2307"/>
                        <a:pt x="2771" y="0"/>
                      </a:cubicBezTo>
                      <a:close/>
                    </a:path>
                  </a:pathLst>
                </a:custGeom>
                <a:solidFill>
                  <a:srgbClr val="B183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" name="Google Shape;7453;p57">
                  <a:extLst>
                    <a:ext uri="{FF2B5EF4-FFF2-40B4-BE49-F238E27FC236}">
                      <a16:creationId xmlns:a16="http://schemas.microsoft.com/office/drawing/2014/main" id="{C33F2519-2804-9302-425C-F689CCE6DE39}"/>
                    </a:ext>
                  </a:extLst>
                </p:cNvPr>
                <p:cNvSpPr/>
                <p:nvPr/>
              </p:nvSpPr>
              <p:spPr>
                <a:xfrm>
                  <a:off x="5562579" y="2043739"/>
                  <a:ext cx="138148" cy="702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6" h="14575" extrusionOk="0">
                      <a:moveTo>
                        <a:pt x="2168" y="1"/>
                      </a:moveTo>
                      <a:cubicBezTo>
                        <a:pt x="2307" y="2034"/>
                        <a:pt x="2196" y="4088"/>
                        <a:pt x="1643" y="6038"/>
                      </a:cubicBezTo>
                      <a:cubicBezTo>
                        <a:pt x="1091" y="8005"/>
                        <a:pt x="432" y="9868"/>
                        <a:pt x="179" y="11835"/>
                      </a:cubicBezTo>
                      <a:cubicBezTo>
                        <a:pt x="78" y="12613"/>
                        <a:pt x="0" y="13417"/>
                        <a:pt x="0" y="14209"/>
                      </a:cubicBezTo>
                      <a:cubicBezTo>
                        <a:pt x="103" y="14390"/>
                        <a:pt x="246" y="14522"/>
                        <a:pt x="444" y="14575"/>
                      </a:cubicBezTo>
                      <a:cubicBezTo>
                        <a:pt x="578" y="13336"/>
                        <a:pt x="357" y="12100"/>
                        <a:pt x="600" y="10822"/>
                      </a:cubicBezTo>
                      <a:cubicBezTo>
                        <a:pt x="845" y="9536"/>
                        <a:pt x="1247" y="8286"/>
                        <a:pt x="1618" y="7031"/>
                      </a:cubicBezTo>
                      <a:cubicBezTo>
                        <a:pt x="2296" y="4743"/>
                        <a:pt x="2865" y="2274"/>
                        <a:pt x="216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" name="Google Shape;7454;p57">
                  <a:extLst>
                    <a:ext uri="{FF2B5EF4-FFF2-40B4-BE49-F238E27FC236}">
                      <a16:creationId xmlns:a16="http://schemas.microsoft.com/office/drawing/2014/main" id="{AB1CD64A-5A54-FB3D-8D7D-4D1EC0266E43}"/>
                    </a:ext>
                  </a:extLst>
                </p:cNvPr>
                <p:cNvSpPr/>
                <p:nvPr/>
              </p:nvSpPr>
              <p:spPr>
                <a:xfrm>
                  <a:off x="5710081" y="2333682"/>
                  <a:ext cx="212766" cy="215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4" h="4480" extrusionOk="0">
                      <a:moveTo>
                        <a:pt x="2855" y="1"/>
                      </a:moveTo>
                      <a:cubicBezTo>
                        <a:pt x="2806" y="1"/>
                        <a:pt x="2757" y="8"/>
                        <a:pt x="2709" y="23"/>
                      </a:cubicBezTo>
                      <a:cubicBezTo>
                        <a:pt x="2573" y="67"/>
                        <a:pt x="2458" y="168"/>
                        <a:pt x="2349" y="268"/>
                      </a:cubicBezTo>
                      <a:cubicBezTo>
                        <a:pt x="2255" y="355"/>
                        <a:pt x="2165" y="439"/>
                        <a:pt x="2093" y="539"/>
                      </a:cubicBezTo>
                      <a:cubicBezTo>
                        <a:pt x="2093" y="542"/>
                        <a:pt x="2090" y="547"/>
                        <a:pt x="2084" y="550"/>
                      </a:cubicBezTo>
                      <a:cubicBezTo>
                        <a:pt x="2079" y="564"/>
                        <a:pt x="2070" y="575"/>
                        <a:pt x="2062" y="589"/>
                      </a:cubicBezTo>
                      <a:cubicBezTo>
                        <a:pt x="2057" y="595"/>
                        <a:pt x="2054" y="606"/>
                        <a:pt x="2048" y="611"/>
                      </a:cubicBezTo>
                      <a:cubicBezTo>
                        <a:pt x="2040" y="620"/>
                        <a:pt x="2037" y="631"/>
                        <a:pt x="2029" y="639"/>
                      </a:cubicBezTo>
                      <a:cubicBezTo>
                        <a:pt x="2020" y="662"/>
                        <a:pt x="2009" y="678"/>
                        <a:pt x="2001" y="701"/>
                      </a:cubicBezTo>
                      <a:cubicBezTo>
                        <a:pt x="1987" y="731"/>
                        <a:pt x="1978" y="765"/>
                        <a:pt x="1970" y="798"/>
                      </a:cubicBezTo>
                      <a:cubicBezTo>
                        <a:pt x="1967" y="818"/>
                        <a:pt x="1964" y="832"/>
                        <a:pt x="1959" y="849"/>
                      </a:cubicBezTo>
                      <a:cubicBezTo>
                        <a:pt x="1942" y="938"/>
                        <a:pt x="1942" y="1024"/>
                        <a:pt x="1939" y="1108"/>
                      </a:cubicBezTo>
                      <a:cubicBezTo>
                        <a:pt x="1939" y="1150"/>
                        <a:pt x="1937" y="1197"/>
                        <a:pt x="1931" y="1253"/>
                      </a:cubicBezTo>
                      <a:cubicBezTo>
                        <a:pt x="1853" y="1027"/>
                        <a:pt x="1699" y="821"/>
                        <a:pt x="1471" y="737"/>
                      </a:cubicBezTo>
                      <a:cubicBezTo>
                        <a:pt x="1357" y="696"/>
                        <a:pt x="1239" y="688"/>
                        <a:pt x="1119" y="688"/>
                      </a:cubicBezTo>
                      <a:cubicBezTo>
                        <a:pt x="1031" y="688"/>
                        <a:pt x="943" y="692"/>
                        <a:pt x="855" y="692"/>
                      </a:cubicBezTo>
                      <a:cubicBezTo>
                        <a:pt x="789" y="692"/>
                        <a:pt x="724" y="690"/>
                        <a:pt x="659" y="681"/>
                      </a:cubicBezTo>
                      <a:cubicBezTo>
                        <a:pt x="596" y="673"/>
                        <a:pt x="533" y="660"/>
                        <a:pt x="471" y="660"/>
                      </a:cubicBezTo>
                      <a:cubicBezTo>
                        <a:pt x="451" y="660"/>
                        <a:pt x="430" y="661"/>
                        <a:pt x="411" y="664"/>
                      </a:cubicBezTo>
                      <a:cubicBezTo>
                        <a:pt x="226" y="701"/>
                        <a:pt x="123" y="913"/>
                        <a:pt x="159" y="1094"/>
                      </a:cubicBezTo>
                      <a:cubicBezTo>
                        <a:pt x="187" y="1278"/>
                        <a:pt x="310" y="1432"/>
                        <a:pt x="444" y="1563"/>
                      </a:cubicBezTo>
                      <a:cubicBezTo>
                        <a:pt x="600" y="1725"/>
                        <a:pt x="770" y="1867"/>
                        <a:pt x="960" y="1992"/>
                      </a:cubicBezTo>
                      <a:cubicBezTo>
                        <a:pt x="952" y="1992"/>
                        <a:pt x="949" y="1992"/>
                        <a:pt x="941" y="1995"/>
                      </a:cubicBezTo>
                      <a:cubicBezTo>
                        <a:pt x="938" y="1995"/>
                        <a:pt x="935" y="2001"/>
                        <a:pt x="932" y="2001"/>
                      </a:cubicBezTo>
                      <a:cubicBezTo>
                        <a:pt x="907" y="2006"/>
                        <a:pt x="879" y="2009"/>
                        <a:pt x="854" y="2018"/>
                      </a:cubicBezTo>
                      <a:cubicBezTo>
                        <a:pt x="854" y="2020"/>
                        <a:pt x="854" y="2020"/>
                        <a:pt x="851" y="2020"/>
                      </a:cubicBezTo>
                      <a:cubicBezTo>
                        <a:pt x="656" y="2065"/>
                        <a:pt x="466" y="2146"/>
                        <a:pt x="391" y="2324"/>
                      </a:cubicBezTo>
                      <a:cubicBezTo>
                        <a:pt x="349" y="2419"/>
                        <a:pt x="346" y="2534"/>
                        <a:pt x="279" y="2615"/>
                      </a:cubicBezTo>
                      <a:cubicBezTo>
                        <a:pt x="215" y="2690"/>
                        <a:pt x="109" y="2718"/>
                        <a:pt x="53" y="2799"/>
                      </a:cubicBezTo>
                      <a:cubicBezTo>
                        <a:pt x="0" y="2868"/>
                        <a:pt x="6" y="2977"/>
                        <a:pt x="56" y="3050"/>
                      </a:cubicBezTo>
                      <a:cubicBezTo>
                        <a:pt x="104" y="3122"/>
                        <a:pt x="187" y="3167"/>
                        <a:pt x="279" y="3181"/>
                      </a:cubicBezTo>
                      <a:cubicBezTo>
                        <a:pt x="341" y="3189"/>
                        <a:pt x="408" y="3186"/>
                        <a:pt x="466" y="3206"/>
                      </a:cubicBezTo>
                      <a:cubicBezTo>
                        <a:pt x="634" y="3270"/>
                        <a:pt x="670" y="3524"/>
                        <a:pt x="840" y="3583"/>
                      </a:cubicBezTo>
                      <a:cubicBezTo>
                        <a:pt x="864" y="3591"/>
                        <a:pt x="887" y="3595"/>
                        <a:pt x="911" y="3595"/>
                      </a:cubicBezTo>
                      <a:cubicBezTo>
                        <a:pt x="1002" y="3595"/>
                        <a:pt x="1096" y="3540"/>
                        <a:pt x="1175" y="3485"/>
                      </a:cubicBezTo>
                      <a:cubicBezTo>
                        <a:pt x="1178" y="3482"/>
                        <a:pt x="1183" y="3482"/>
                        <a:pt x="1186" y="3479"/>
                      </a:cubicBezTo>
                      <a:cubicBezTo>
                        <a:pt x="1287" y="3404"/>
                        <a:pt x="1384" y="3329"/>
                        <a:pt x="1479" y="3245"/>
                      </a:cubicBezTo>
                      <a:cubicBezTo>
                        <a:pt x="1490" y="3237"/>
                        <a:pt x="1496" y="3231"/>
                        <a:pt x="1504" y="3223"/>
                      </a:cubicBezTo>
                      <a:cubicBezTo>
                        <a:pt x="1540" y="3186"/>
                        <a:pt x="1579" y="3150"/>
                        <a:pt x="1616" y="3117"/>
                      </a:cubicBezTo>
                      <a:lnTo>
                        <a:pt x="1616" y="3117"/>
                      </a:lnTo>
                      <a:cubicBezTo>
                        <a:pt x="1602" y="3167"/>
                        <a:pt x="1591" y="3220"/>
                        <a:pt x="1579" y="3273"/>
                      </a:cubicBezTo>
                      <a:cubicBezTo>
                        <a:pt x="1579" y="3276"/>
                        <a:pt x="1577" y="3281"/>
                        <a:pt x="1577" y="3284"/>
                      </a:cubicBezTo>
                      <a:cubicBezTo>
                        <a:pt x="1574" y="3318"/>
                        <a:pt x="1566" y="3357"/>
                        <a:pt x="1563" y="3396"/>
                      </a:cubicBezTo>
                      <a:cubicBezTo>
                        <a:pt x="1560" y="3401"/>
                        <a:pt x="1560" y="3407"/>
                        <a:pt x="1560" y="3410"/>
                      </a:cubicBezTo>
                      <a:cubicBezTo>
                        <a:pt x="1538" y="3666"/>
                        <a:pt x="1582" y="3929"/>
                        <a:pt x="1694" y="4163"/>
                      </a:cubicBezTo>
                      <a:cubicBezTo>
                        <a:pt x="1772" y="4320"/>
                        <a:pt x="1916" y="4479"/>
                        <a:pt x="2080" y="4479"/>
                      </a:cubicBezTo>
                      <a:cubicBezTo>
                        <a:pt x="2103" y="4479"/>
                        <a:pt x="2125" y="4476"/>
                        <a:pt x="2149" y="4470"/>
                      </a:cubicBezTo>
                      <a:cubicBezTo>
                        <a:pt x="2316" y="4422"/>
                        <a:pt x="2391" y="4235"/>
                        <a:pt x="2503" y="4104"/>
                      </a:cubicBezTo>
                      <a:cubicBezTo>
                        <a:pt x="2628" y="3956"/>
                        <a:pt x="2835" y="3859"/>
                        <a:pt x="2893" y="3677"/>
                      </a:cubicBezTo>
                      <a:lnTo>
                        <a:pt x="2905" y="3647"/>
                      </a:lnTo>
                      <a:cubicBezTo>
                        <a:pt x="2913" y="3610"/>
                        <a:pt x="2916" y="3577"/>
                        <a:pt x="2913" y="3546"/>
                      </a:cubicBezTo>
                      <a:cubicBezTo>
                        <a:pt x="2907" y="3513"/>
                        <a:pt x="2905" y="3479"/>
                        <a:pt x="2893" y="3446"/>
                      </a:cubicBezTo>
                      <a:cubicBezTo>
                        <a:pt x="2877" y="3382"/>
                        <a:pt x="2846" y="3318"/>
                        <a:pt x="2818" y="3256"/>
                      </a:cubicBezTo>
                      <a:cubicBezTo>
                        <a:pt x="2779" y="3175"/>
                        <a:pt x="2740" y="3092"/>
                        <a:pt x="2704" y="3011"/>
                      </a:cubicBezTo>
                      <a:cubicBezTo>
                        <a:pt x="2693" y="2988"/>
                        <a:pt x="2681" y="2958"/>
                        <a:pt x="2667" y="2935"/>
                      </a:cubicBezTo>
                      <a:lnTo>
                        <a:pt x="2668" y="2935"/>
                      </a:lnTo>
                      <a:cubicBezTo>
                        <a:pt x="2679" y="2941"/>
                        <a:pt x="2693" y="2952"/>
                        <a:pt x="2704" y="2963"/>
                      </a:cubicBezTo>
                      <a:cubicBezTo>
                        <a:pt x="2779" y="3027"/>
                        <a:pt x="2860" y="3094"/>
                        <a:pt x="2935" y="3161"/>
                      </a:cubicBezTo>
                      <a:cubicBezTo>
                        <a:pt x="2991" y="3206"/>
                        <a:pt x="3044" y="3251"/>
                        <a:pt x="3100" y="3301"/>
                      </a:cubicBezTo>
                      <a:cubicBezTo>
                        <a:pt x="3198" y="3385"/>
                        <a:pt x="3304" y="3468"/>
                        <a:pt x="3424" y="3507"/>
                      </a:cubicBezTo>
                      <a:cubicBezTo>
                        <a:pt x="3474" y="3523"/>
                        <a:pt x="3524" y="3530"/>
                        <a:pt x="3574" y="3530"/>
                      </a:cubicBezTo>
                      <a:cubicBezTo>
                        <a:pt x="3815" y="3530"/>
                        <a:pt x="4050" y="3366"/>
                        <a:pt x="4205" y="3170"/>
                      </a:cubicBezTo>
                      <a:cubicBezTo>
                        <a:pt x="4294" y="3053"/>
                        <a:pt x="4372" y="2924"/>
                        <a:pt x="4386" y="2782"/>
                      </a:cubicBezTo>
                      <a:cubicBezTo>
                        <a:pt x="4414" y="2517"/>
                        <a:pt x="4230" y="2283"/>
                        <a:pt x="3995" y="2146"/>
                      </a:cubicBezTo>
                      <a:cubicBezTo>
                        <a:pt x="3979" y="2137"/>
                        <a:pt x="3962" y="2129"/>
                        <a:pt x="3945" y="2118"/>
                      </a:cubicBezTo>
                      <a:cubicBezTo>
                        <a:pt x="3923" y="2112"/>
                        <a:pt x="3906" y="2101"/>
                        <a:pt x="3889" y="2096"/>
                      </a:cubicBezTo>
                      <a:cubicBezTo>
                        <a:pt x="3707" y="2016"/>
                        <a:pt x="3516" y="1983"/>
                        <a:pt x="3321" y="1983"/>
                      </a:cubicBezTo>
                      <a:cubicBezTo>
                        <a:pt x="3299" y="1983"/>
                        <a:pt x="3276" y="1983"/>
                        <a:pt x="3253" y="1984"/>
                      </a:cubicBezTo>
                      <a:cubicBezTo>
                        <a:pt x="3281" y="1965"/>
                        <a:pt x="3312" y="1951"/>
                        <a:pt x="3337" y="1937"/>
                      </a:cubicBezTo>
                      <a:cubicBezTo>
                        <a:pt x="3449" y="1875"/>
                        <a:pt x="3563" y="1783"/>
                        <a:pt x="3560" y="1663"/>
                      </a:cubicBezTo>
                      <a:cubicBezTo>
                        <a:pt x="3560" y="1649"/>
                        <a:pt x="3560" y="1638"/>
                        <a:pt x="3557" y="1627"/>
                      </a:cubicBezTo>
                      <a:cubicBezTo>
                        <a:pt x="3557" y="1624"/>
                        <a:pt x="3552" y="1621"/>
                        <a:pt x="3552" y="1616"/>
                      </a:cubicBezTo>
                      <a:cubicBezTo>
                        <a:pt x="3552" y="1610"/>
                        <a:pt x="3549" y="1599"/>
                        <a:pt x="3546" y="1593"/>
                      </a:cubicBezTo>
                      <a:cubicBezTo>
                        <a:pt x="3546" y="1588"/>
                        <a:pt x="3546" y="1585"/>
                        <a:pt x="3543" y="1582"/>
                      </a:cubicBezTo>
                      <a:cubicBezTo>
                        <a:pt x="3541" y="1571"/>
                        <a:pt x="3535" y="1566"/>
                        <a:pt x="3530" y="1554"/>
                      </a:cubicBezTo>
                      <a:cubicBezTo>
                        <a:pt x="3524" y="1554"/>
                        <a:pt x="3524" y="1554"/>
                        <a:pt x="3524" y="1552"/>
                      </a:cubicBezTo>
                      <a:cubicBezTo>
                        <a:pt x="3504" y="1513"/>
                        <a:pt x="3479" y="1476"/>
                        <a:pt x="3460" y="1440"/>
                      </a:cubicBezTo>
                      <a:cubicBezTo>
                        <a:pt x="3449" y="1421"/>
                        <a:pt x="3437" y="1404"/>
                        <a:pt x="3432" y="1384"/>
                      </a:cubicBezTo>
                      <a:cubicBezTo>
                        <a:pt x="3379" y="1248"/>
                        <a:pt x="3437" y="1097"/>
                        <a:pt x="3471" y="955"/>
                      </a:cubicBezTo>
                      <a:cubicBezTo>
                        <a:pt x="3518" y="717"/>
                        <a:pt x="3490" y="455"/>
                        <a:pt x="3348" y="260"/>
                      </a:cubicBezTo>
                      <a:cubicBezTo>
                        <a:pt x="3233" y="105"/>
                        <a:pt x="3044" y="1"/>
                        <a:pt x="28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" name="Google Shape;7455;p57">
                  <a:extLst>
                    <a:ext uri="{FF2B5EF4-FFF2-40B4-BE49-F238E27FC236}">
                      <a16:creationId xmlns:a16="http://schemas.microsoft.com/office/drawing/2014/main" id="{625F2D3D-FE21-5692-A07D-E4A54F3FCEDD}"/>
                    </a:ext>
                  </a:extLst>
                </p:cNvPr>
                <p:cNvSpPr/>
                <p:nvPr/>
              </p:nvSpPr>
              <p:spPr>
                <a:xfrm>
                  <a:off x="5800992" y="2350023"/>
                  <a:ext cx="70617" cy="92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" h="1916" extrusionOk="0">
                      <a:moveTo>
                        <a:pt x="865" y="1"/>
                      </a:moveTo>
                      <a:cubicBezTo>
                        <a:pt x="823" y="1"/>
                        <a:pt x="782" y="7"/>
                        <a:pt x="742" y="19"/>
                      </a:cubicBezTo>
                      <a:cubicBezTo>
                        <a:pt x="625" y="52"/>
                        <a:pt x="530" y="141"/>
                        <a:pt x="436" y="225"/>
                      </a:cubicBezTo>
                      <a:cubicBezTo>
                        <a:pt x="321" y="328"/>
                        <a:pt x="198" y="440"/>
                        <a:pt x="140" y="588"/>
                      </a:cubicBezTo>
                      <a:cubicBezTo>
                        <a:pt x="98" y="697"/>
                        <a:pt x="90" y="814"/>
                        <a:pt x="87" y="928"/>
                      </a:cubicBezTo>
                      <a:cubicBezTo>
                        <a:pt x="84" y="1171"/>
                        <a:pt x="0" y="1779"/>
                        <a:pt x="285" y="1885"/>
                      </a:cubicBezTo>
                      <a:cubicBezTo>
                        <a:pt x="338" y="1906"/>
                        <a:pt x="398" y="1916"/>
                        <a:pt x="463" y="1916"/>
                      </a:cubicBezTo>
                      <a:cubicBezTo>
                        <a:pt x="736" y="1916"/>
                        <a:pt x="1085" y="1752"/>
                        <a:pt x="1273" y="1648"/>
                      </a:cubicBezTo>
                      <a:cubicBezTo>
                        <a:pt x="1367" y="1595"/>
                        <a:pt x="1465" y="1520"/>
                        <a:pt x="1462" y="1413"/>
                      </a:cubicBezTo>
                      <a:cubicBezTo>
                        <a:pt x="1457" y="1327"/>
                        <a:pt x="1387" y="1260"/>
                        <a:pt x="1356" y="1176"/>
                      </a:cubicBezTo>
                      <a:cubicBezTo>
                        <a:pt x="1314" y="1062"/>
                        <a:pt x="1365" y="934"/>
                        <a:pt x="1387" y="811"/>
                      </a:cubicBezTo>
                      <a:cubicBezTo>
                        <a:pt x="1429" y="607"/>
                        <a:pt x="1406" y="390"/>
                        <a:pt x="1284" y="222"/>
                      </a:cubicBezTo>
                      <a:cubicBezTo>
                        <a:pt x="1186" y="87"/>
                        <a:pt x="1025" y="1"/>
                        <a:pt x="86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" name="Google Shape;7456;p57">
                  <a:extLst>
                    <a:ext uri="{FF2B5EF4-FFF2-40B4-BE49-F238E27FC236}">
                      <a16:creationId xmlns:a16="http://schemas.microsoft.com/office/drawing/2014/main" id="{447C8B04-E7C5-2E8C-1D65-53C48BE28F17}"/>
                    </a:ext>
                  </a:extLst>
                </p:cNvPr>
                <p:cNvSpPr/>
                <p:nvPr/>
              </p:nvSpPr>
              <p:spPr>
                <a:xfrm>
                  <a:off x="5814586" y="2400251"/>
                  <a:ext cx="36345" cy="36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747" extrusionOk="0">
                      <a:moveTo>
                        <a:pt x="713" y="1"/>
                      </a:moveTo>
                      <a:cubicBezTo>
                        <a:pt x="700" y="1"/>
                        <a:pt x="688" y="8"/>
                        <a:pt x="681" y="20"/>
                      </a:cubicBezTo>
                      <a:cubicBezTo>
                        <a:pt x="536" y="296"/>
                        <a:pt x="301" y="528"/>
                        <a:pt x="25" y="678"/>
                      </a:cubicBezTo>
                      <a:cubicBezTo>
                        <a:pt x="8" y="690"/>
                        <a:pt x="0" y="709"/>
                        <a:pt x="11" y="729"/>
                      </a:cubicBezTo>
                      <a:cubicBezTo>
                        <a:pt x="17" y="737"/>
                        <a:pt x="28" y="743"/>
                        <a:pt x="36" y="745"/>
                      </a:cubicBezTo>
                      <a:cubicBezTo>
                        <a:pt x="38" y="746"/>
                        <a:pt x="40" y="746"/>
                        <a:pt x="42" y="746"/>
                      </a:cubicBezTo>
                      <a:cubicBezTo>
                        <a:pt x="48" y="746"/>
                        <a:pt x="55" y="745"/>
                        <a:pt x="59" y="743"/>
                      </a:cubicBezTo>
                      <a:cubicBezTo>
                        <a:pt x="346" y="589"/>
                        <a:pt x="589" y="341"/>
                        <a:pt x="745" y="53"/>
                      </a:cubicBezTo>
                      <a:cubicBezTo>
                        <a:pt x="753" y="37"/>
                        <a:pt x="748" y="17"/>
                        <a:pt x="731" y="6"/>
                      </a:cubicBezTo>
                      <a:cubicBezTo>
                        <a:pt x="725" y="3"/>
                        <a:pt x="719" y="1"/>
                        <a:pt x="713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" name="Google Shape;7457;p57">
                  <a:extLst>
                    <a:ext uri="{FF2B5EF4-FFF2-40B4-BE49-F238E27FC236}">
                      <a16:creationId xmlns:a16="http://schemas.microsoft.com/office/drawing/2014/main" id="{DDA7C24B-5353-0537-194D-923BE9E913A4}"/>
                    </a:ext>
                  </a:extLst>
                </p:cNvPr>
                <p:cNvSpPr/>
                <p:nvPr/>
              </p:nvSpPr>
              <p:spPr>
                <a:xfrm>
                  <a:off x="5817815" y="2398661"/>
                  <a:ext cx="11038" cy="36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" h="756" extrusionOk="0">
                      <a:moveTo>
                        <a:pt x="193" y="1"/>
                      </a:moveTo>
                      <a:cubicBezTo>
                        <a:pt x="179" y="1"/>
                        <a:pt x="165" y="7"/>
                        <a:pt x="156" y="20"/>
                      </a:cubicBezTo>
                      <a:cubicBezTo>
                        <a:pt x="53" y="240"/>
                        <a:pt x="0" y="485"/>
                        <a:pt x="3" y="725"/>
                      </a:cubicBezTo>
                      <a:cubicBezTo>
                        <a:pt x="8" y="739"/>
                        <a:pt x="20" y="753"/>
                        <a:pt x="36" y="756"/>
                      </a:cubicBezTo>
                      <a:lnTo>
                        <a:pt x="42" y="756"/>
                      </a:lnTo>
                      <a:cubicBezTo>
                        <a:pt x="64" y="756"/>
                        <a:pt x="78" y="739"/>
                        <a:pt x="78" y="723"/>
                      </a:cubicBezTo>
                      <a:cubicBezTo>
                        <a:pt x="73" y="488"/>
                        <a:pt x="126" y="259"/>
                        <a:pt x="223" y="50"/>
                      </a:cubicBezTo>
                      <a:cubicBezTo>
                        <a:pt x="229" y="31"/>
                        <a:pt x="223" y="11"/>
                        <a:pt x="207" y="3"/>
                      </a:cubicBezTo>
                      <a:cubicBezTo>
                        <a:pt x="202" y="1"/>
                        <a:pt x="198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" name="Google Shape;7458;p57">
                  <a:extLst>
                    <a:ext uri="{FF2B5EF4-FFF2-40B4-BE49-F238E27FC236}">
                      <a16:creationId xmlns:a16="http://schemas.microsoft.com/office/drawing/2014/main" id="{3A0FFB08-5F3E-CBF9-C7BF-2DA1516277A9}"/>
                    </a:ext>
                  </a:extLst>
                </p:cNvPr>
                <p:cNvSpPr/>
                <p:nvPr/>
              </p:nvSpPr>
              <p:spPr>
                <a:xfrm>
                  <a:off x="5809187" y="2374221"/>
                  <a:ext cx="47672" cy="621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9" h="1290" extrusionOk="0">
                      <a:moveTo>
                        <a:pt x="586" y="0"/>
                      </a:moveTo>
                      <a:cubicBezTo>
                        <a:pt x="557" y="0"/>
                        <a:pt x="528" y="4"/>
                        <a:pt x="500" y="13"/>
                      </a:cubicBezTo>
                      <a:cubicBezTo>
                        <a:pt x="419" y="35"/>
                        <a:pt x="358" y="91"/>
                        <a:pt x="293" y="153"/>
                      </a:cubicBezTo>
                      <a:cubicBezTo>
                        <a:pt x="218" y="222"/>
                        <a:pt x="134" y="298"/>
                        <a:pt x="95" y="395"/>
                      </a:cubicBezTo>
                      <a:cubicBezTo>
                        <a:pt x="67" y="468"/>
                        <a:pt x="65" y="549"/>
                        <a:pt x="62" y="627"/>
                      </a:cubicBezTo>
                      <a:cubicBezTo>
                        <a:pt x="56" y="786"/>
                        <a:pt x="1" y="1199"/>
                        <a:pt x="196" y="1271"/>
                      </a:cubicBezTo>
                      <a:cubicBezTo>
                        <a:pt x="228" y="1284"/>
                        <a:pt x="265" y="1289"/>
                        <a:pt x="305" y="1289"/>
                      </a:cubicBezTo>
                      <a:cubicBezTo>
                        <a:pt x="488" y="1289"/>
                        <a:pt x="732" y="1175"/>
                        <a:pt x="860" y="1104"/>
                      </a:cubicBezTo>
                      <a:cubicBezTo>
                        <a:pt x="921" y="1068"/>
                        <a:pt x="988" y="1018"/>
                        <a:pt x="985" y="948"/>
                      </a:cubicBezTo>
                      <a:cubicBezTo>
                        <a:pt x="983" y="886"/>
                        <a:pt x="932" y="842"/>
                        <a:pt x="916" y="789"/>
                      </a:cubicBezTo>
                      <a:cubicBezTo>
                        <a:pt x="888" y="713"/>
                        <a:pt x="918" y="627"/>
                        <a:pt x="935" y="546"/>
                      </a:cubicBezTo>
                      <a:cubicBezTo>
                        <a:pt x="963" y="409"/>
                        <a:pt x="946" y="259"/>
                        <a:pt x="865" y="147"/>
                      </a:cubicBezTo>
                      <a:cubicBezTo>
                        <a:pt x="804" y="59"/>
                        <a:pt x="69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" name="Google Shape;7459;p57">
                  <a:extLst>
                    <a:ext uri="{FF2B5EF4-FFF2-40B4-BE49-F238E27FC236}">
                      <a16:creationId xmlns:a16="http://schemas.microsoft.com/office/drawing/2014/main" id="{F56D922F-76AB-CED9-A0A8-C9CDCF4A2A84}"/>
                    </a:ext>
                  </a:extLst>
                </p:cNvPr>
                <p:cNvSpPr/>
                <p:nvPr/>
              </p:nvSpPr>
              <p:spPr>
                <a:xfrm>
                  <a:off x="5812947" y="2431150"/>
                  <a:ext cx="93513" cy="6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0" h="1313" extrusionOk="0">
                      <a:moveTo>
                        <a:pt x="990" y="1"/>
                      </a:moveTo>
                      <a:cubicBezTo>
                        <a:pt x="870" y="1"/>
                        <a:pt x="749" y="14"/>
                        <a:pt x="631" y="37"/>
                      </a:cubicBezTo>
                      <a:cubicBezTo>
                        <a:pt x="489" y="68"/>
                        <a:pt x="1" y="138"/>
                        <a:pt x="40" y="367"/>
                      </a:cubicBezTo>
                      <a:cubicBezTo>
                        <a:pt x="54" y="459"/>
                        <a:pt x="132" y="534"/>
                        <a:pt x="207" y="595"/>
                      </a:cubicBezTo>
                      <a:cubicBezTo>
                        <a:pt x="296" y="676"/>
                        <a:pt x="391" y="752"/>
                        <a:pt x="480" y="830"/>
                      </a:cubicBezTo>
                      <a:cubicBezTo>
                        <a:pt x="592" y="925"/>
                        <a:pt x="709" y="1017"/>
                        <a:pt x="821" y="1114"/>
                      </a:cubicBezTo>
                      <a:cubicBezTo>
                        <a:pt x="905" y="1190"/>
                        <a:pt x="991" y="1262"/>
                        <a:pt x="1094" y="1293"/>
                      </a:cubicBezTo>
                      <a:cubicBezTo>
                        <a:pt x="1137" y="1306"/>
                        <a:pt x="1180" y="1313"/>
                        <a:pt x="1223" y="1313"/>
                      </a:cubicBezTo>
                      <a:cubicBezTo>
                        <a:pt x="1426" y="1313"/>
                        <a:pt x="1625" y="1172"/>
                        <a:pt x="1758" y="1008"/>
                      </a:cubicBezTo>
                      <a:cubicBezTo>
                        <a:pt x="1834" y="913"/>
                        <a:pt x="1898" y="802"/>
                        <a:pt x="1912" y="679"/>
                      </a:cubicBezTo>
                      <a:cubicBezTo>
                        <a:pt x="1940" y="425"/>
                        <a:pt x="1728" y="199"/>
                        <a:pt x="1490" y="96"/>
                      </a:cubicBezTo>
                      <a:cubicBezTo>
                        <a:pt x="1331" y="29"/>
                        <a:pt x="1161" y="1"/>
                        <a:pt x="9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" name="Google Shape;7460;p57">
                  <a:extLst>
                    <a:ext uri="{FF2B5EF4-FFF2-40B4-BE49-F238E27FC236}">
                      <a16:creationId xmlns:a16="http://schemas.microsoft.com/office/drawing/2014/main" id="{B034BEBF-7E42-2831-841B-56ECD794C5A7}"/>
                    </a:ext>
                  </a:extLst>
                </p:cNvPr>
                <p:cNvSpPr/>
                <p:nvPr/>
              </p:nvSpPr>
              <p:spPr>
                <a:xfrm>
                  <a:off x="5820467" y="2439778"/>
                  <a:ext cx="49938" cy="10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215" extrusionOk="0">
                      <a:moveTo>
                        <a:pt x="369" y="0"/>
                      </a:moveTo>
                      <a:cubicBezTo>
                        <a:pt x="256" y="0"/>
                        <a:pt x="143" y="12"/>
                        <a:pt x="32" y="37"/>
                      </a:cubicBezTo>
                      <a:cubicBezTo>
                        <a:pt x="15" y="40"/>
                        <a:pt x="1" y="62"/>
                        <a:pt x="6" y="79"/>
                      </a:cubicBezTo>
                      <a:cubicBezTo>
                        <a:pt x="9" y="95"/>
                        <a:pt x="18" y="107"/>
                        <a:pt x="32" y="109"/>
                      </a:cubicBezTo>
                      <a:cubicBezTo>
                        <a:pt x="34" y="110"/>
                        <a:pt x="37" y="111"/>
                        <a:pt x="38" y="111"/>
                      </a:cubicBezTo>
                      <a:cubicBezTo>
                        <a:pt x="42" y="111"/>
                        <a:pt x="44" y="109"/>
                        <a:pt x="46" y="109"/>
                      </a:cubicBezTo>
                      <a:cubicBezTo>
                        <a:pt x="149" y="85"/>
                        <a:pt x="254" y="73"/>
                        <a:pt x="360" y="73"/>
                      </a:cubicBezTo>
                      <a:cubicBezTo>
                        <a:pt x="572" y="73"/>
                        <a:pt x="784" y="121"/>
                        <a:pt x="977" y="210"/>
                      </a:cubicBezTo>
                      <a:cubicBezTo>
                        <a:pt x="983" y="213"/>
                        <a:pt x="989" y="214"/>
                        <a:pt x="995" y="214"/>
                      </a:cubicBezTo>
                      <a:cubicBezTo>
                        <a:pt x="1007" y="214"/>
                        <a:pt x="1019" y="208"/>
                        <a:pt x="1025" y="193"/>
                      </a:cubicBezTo>
                      <a:cubicBezTo>
                        <a:pt x="1036" y="176"/>
                        <a:pt x="1030" y="154"/>
                        <a:pt x="1008" y="146"/>
                      </a:cubicBezTo>
                      <a:cubicBezTo>
                        <a:pt x="810" y="48"/>
                        <a:pt x="591" y="0"/>
                        <a:pt x="369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" name="Google Shape;7461;p57">
                  <a:extLst>
                    <a:ext uri="{FF2B5EF4-FFF2-40B4-BE49-F238E27FC236}">
                      <a16:creationId xmlns:a16="http://schemas.microsoft.com/office/drawing/2014/main" id="{E2B9DD3B-ECAA-8629-1F96-5CD5F2D369CA}"/>
                    </a:ext>
                  </a:extLst>
                </p:cNvPr>
                <p:cNvSpPr/>
                <p:nvPr/>
              </p:nvSpPr>
              <p:spPr>
                <a:xfrm>
                  <a:off x="5822347" y="2448406"/>
                  <a:ext cx="36634" cy="251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" h="521" extrusionOk="0">
                      <a:moveTo>
                        <a:pt x="39" y="1"/>
                      </a:moveTo>
                      <a:cubicBezTo>
                        <a:pt x="30" y="1"/>
                        <a:pt x="22" y="4"/>
                        <a:pt x="15" y="11"/>
                      </a:cubicBezTo>
                      <a:cubicBezTo>
                        <a:pt x="1" y="25"/>
                        <a:pt x="1" y="45"/>
                        <a:pt x="15" y="59"/>
                      </a:cubicBezTo>
                      <a:cubicBezTo>
                        <a:pt x="210" y="254"/>
                        <a:pt x="447" y="416"/>
                        <a:pt x="704" y="516"/>
                      </a:cubicBezTo>
                      <a:cubicBezTo>
                        <a:pt x="712" y="519"/>
                        <a:pt x="715" y="519"/>
                        <a:pt x="715" y="519"/>
                      </a:cubicBezTo>
                      <a:cubicBezTo>
                        <a:pt x="718" y="520"/>
                        <a:pt x="721" y="521"/>
                        <a:pt x="724" y="521"/>
                      </a:cubicBezTo>
                      <a:cubicBezTo>
                        <a:pt x="737" y="521"/>
                        <a:pt x="747" y="511"/>
                        <a:pt x="754" y="500"/>
                      </a:cubicBezTo>
                      <a:cubicBezTo>
                        <a:pt x="760" y="483"/>
                        <a:pt x="751" y="461"/>
                        <a:pt x="732" y="455"/>
                      </a:cubicBezTo>
                      <a:cubicBezTo>
                        <a:pt x="484" y="352"/>
                        <a:pt x="252" y="204"/>
                        <a:pt x="62" y="11"/>
                      </a:cubicBezTo>
                      <a:cubicBezTo>
                        <a:pt x="55" y="4"/>
                        <a:pt x="47" y="1"/>
                        <a:pt x="39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" name="Google Shape;7462;p57">
                  <a:extLst>
                    <a:ext uri="{FF2B5EF4-FFF2-40B4-BE49-F238E27FC236}">
                      <a16:creationId xmlns:a16="http://schemas.microsoft.com/office/drawing/2014/main" id="{0D472365-E2FA-C7C7-C449-61EAA2872391}"/>
                    </a:ext>
                  </a:extLst>
                </p:cNvPr>
                <p:cNvSpPr/>
                <p:nvPr/>
              </p:nvSpPr>
              <p:spPr>
                <a:xfrm>
                  <a:off x="5821141" y="2435633"/>
                  <a:ext cx="61796" cy="41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2" h="868" extrusionOk="0">
                      <a:moveTo>
                        <a:pt x="664" y="1"/>
                      </a:moveTo>
                      <a:cubicBezTo>
                        <a:pt x="582" y="1"/>
                        <a:pt x="499" y="12"/>
                        <a:pt x="417" y="31"/>
                      </a:cubicBezTo>
                      <a:cubicBezTo>
                        <a:pt x="322" y="53"/>
                        <a:pt x="1" y="98"/>
                        <a:pt x="26" y="248"/>
                      </a:cubicBezTo>
                      <a:cubicBezTo>
                        <a:pt x="37" y="307"/>
                        <a:pt x="87" y="354"/>
                        <a:pt x="138" y="396"/>
                      </a:cubicBezTo>
                      <a:cubicBezTo>
                        <a:pt x="199" y="449"/>
                        <a:pt x="260" y="500"/>
                        <a:pt x="319" y="550"/>
                      </a:cubicBezTo>
                      <a:cubicBezTo>
                        <a:pt x="391" y="614"/>
                        <a:pt x="470" y="675"/>
                        <a:pt x="542" y="739"/>
                      </a:cubicBezTo>
                      <a:cubicBezTo>
                        <a:pt x="598" y="784"/>
                        <a:pt x="654" y="834"/>
                        <a:pt x="723" y="854"/>
                      </a:cubicBezTo>
                      <a:cubicBezTo>
                        <a:pt x="753" y="863"/>
                        <a:pt x="782" y="868"/>
                        <a:pt x="811" y="868"/>
                      </a:cubicBezTo>
                      <a:cubicBezTo>
                        <a:pt x="946" y="868"/>
                        <a:pt x="1076" y="775"/>
                        <a:pt x="1161" y="667"/>
                      </a:cubicBezTo>
                      <a:cubicBezTo>
                        <a:pt x="1212" y="603"/>
                        <a:pt x="1253" y="530"/>
                        <a:pt x="1265" y="449"/>
                      </a:cubicBezTo>
                      <a:cubicBezTo>
                        <a:pt x="1281" y="282"/>
                        <a:pt x="1142" y="134"/>
                        <a:pt x="986" y="67"/>
                      </a:cubicBezTo>
                      <a:cubicBezTo>
                        <a:pt x="883" y="21"/>
                        <a:pt x="774" y="1"/>
                        <a:pt x="6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" name="Google Shape;7463;p57">
                  <a:extLst>
                    <a:ext uri="{FF2B5EF4-FFF2-40B4-BE49-F238E27FC236}">
                      <a16:creationId xmlns:a16="http://schemas.microsoft.com/office/drawing/2014/main" id="{F70F2127-FE27-7E16-2D5F-29FF58D6EA0C}"/>
                    </a:ext>
                  </a:extLst>
                </p:cNvPr>
                <p:cNvSpPr/>
                <p:nvPr/>
              </p:nvSpPr>
              <p:spPr>
                <a:xfrm>
                  <a:off x="5731194" y="2376535"/>
                  <a:ext cx="79920" cy="67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396" extrusionOk="0">
                      <a:moveTo>
                        <a:pt x="304" y="1"/>
                      </a:moveTo>
                      <a:cubicBezTo>
                        <a:pt x="285" y="1"/>
                        <a:pt x="265" y="2"/>
                        <a:pt x="246" y="7"/>
                      </a:cubicBezTo>
                      <a:cubicBezTo>
                        <a:pt x="93" y="35"/>
                        <a:pt x="0" y="216"/>
                        <a:pt x="26" y="372"/>
                      </a:cubicBezTo>
                      <a:cubicBezTo>
                        <a:pt x="51" y="529"/>
                        <a:pt x="151" y="657"/>
                        <a:pt x="263" y="774"/>
                      </a:cubicBezTo>
                      <a:cubicBezTo>
                        <a:pt x="433" y="950"/>
                        <a:pt x="628" y="1101"/>
                        <a:pt x="843" y="1226"/>
                      </a:cubicBezTo>
                      <a:cubicBezTo>
                        <a:pt x="958" y="1292"/>
                        <a:pt x="1164" y="1395"/>
                        <a:pt x="1335" y="1395"/>
                      </a:cubicBezTo>
                      <a:cubicBezTo>
                        <a:pt x="1397" y="1395"/>
                        <a:pt x="1454" y="1382"/>
                        <a:pt x="1501" y="1349"/>
                      </a:cubicBezTo>
                      <a:cubicBezTo>
                        <a:pt x="1658" y="1237"/>
                        <a:pt x="1602" y="794"/>
                        <a:pt x="1563" y="621"/>
                      </a:cubicBezTo>
                      <a:cubicBezTo>
                        <a:pt x="1513" y="384"/>
                        <a:pt x="1367" y="152"/>
                        <a:pt x="1141" y="68"/>
                      </a:cubicBezTo>
                      <a:cubicBezTo>
                        <a:pt x="1048" y="33"/>
                        <a:pt x="948" y="25"/>
                        <a:pt x="847" y="25"/>
                      </a:cubicBezTo>
                      <a:cubicBezTo>
                        <a:pt x="769" y="25"/>
                        <a:pt x="690" y="30"/>
                        <a:pt x="611" y="30"/>
                      </a:cubicBezTo>
                      <a:cubicBezTo>
                        <a:pt x="559" y="30"/>
                        <a:pt x="506" y="28"/>
                        <a:pt x="455" y="21"/>
                      </a:cubicBezTo>
                      <a:cubicBezTo>
                        <a:pt x="405" y="13"/>
                        <a:pt x="355" y="1"/>
                        <a:pt x="30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" name="Google Shape;7464;p57">
                  <a:extLst>
                    <a:ext uri="{FF2B5EF4-FFF2-40B4-BE49-F238E27FC236}">
                      <a16:creationId xmlns:a16="http://schemas.microsoft.com/office/drawing/2014/main" id="{88DC22BA-F16C-5E7B-F9C2-D09F44EBE920}"/>
                    </a:ext>
                  </a:extLst>
                </p:cNvPr>
                <p:cNvSpPr/>
                <p:nvPr/>
              </p:nvSpPr>
              <p:spPr>
                <a:xfrm>
                  <a:off x="5784314" y="2399914"/>
                  <a:ext cx="27861" cy="31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659" extrusionOk="0">
                      <a:moveTo>
                        <a:pt x="41" y="0"/>
                      </a:moveTo>
                      <a:cubicBezTo>
                        <a:pt x="29" y="0"/>
                        <a:pt x="19" y="5"/>
                        <a:pt x="12" y="16"/>
                      </a:cubicBezTo>
                      <a:cubicBezTo>
                        <a:pt x="0" y="33"/>
                        <a:pt x="6" y="55"/>
                        <a:pt x="23" y="66"/>
                      </a:cubicBezTo>
                      <a:cubicBezTo>
                        <a:pt x="232" y="211"/>
                        <a:pt x="399" y="409"/>
                        <a:pt x="511" y="641"/>
                      </a:cubicBezTo>
                      <a:cubicBezTo>
                        <a:pt x="511" y="652"/>
                        <a:pt x="522" y="657"/>
                        <a:pt x="530" y="657"/>
                      </a:cubicBezTo>
                      <a:cubicBezTo>
                        <a:pt x="533" y="658"/>
                        <a:pt x="535" y="659"/>
                        <a:pt x="537" y="659"/>
                      </a:cubicBezTo>
                      <a:cubicBezTo>
                        <a:pt x="542" y="659"/>
                        <a:pt x="547" y="657"/>
                        <a:pt x="553" y="655"/>
                      </a:cubicBezTo>
                      <a:cubicBezTo>
                        <a:pt x="570" y="644"/>
                        <a:pt x="578" y="627"/>
                        <a:pt x="570" y="604"/>
                      </a:cubicBezTo>
                      <a:cubicBezTo>
                        <a:pt x="455" y="365"/>
                        <a:pt x="277" y="158"/>
                        <a:pt x="62" y="5"/>
                      </a:cubicBezTo>
                      <a:cubicBezTo>
                        <a:pt x="55" y="2"/>
                        <a:pt x="48" y="0"/>
                        <a:pt x="41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" name="Google Shape;7465;p57">
                  <a:extLst>
                    <a:ext uri="{FF2B5EF4-FFF2-40B4-BE49-F238E27FC236}">
                      <a16:creationId xmlns:a16="http://schemas.microsoft.com/office/drawing/2014/main" id="{12E6A500-C4DB-668D-4FBA-EB892D97BBF6}"/>
                    </a:ext>
                  </a:extLst>
                </p:cNvPr>
                <p:cNvSpPr/>
                <p:nvPr/>
              </p:nvSpPr>
              <p:spPr>
                <a:xfrm>
                  <a:off x="5775300" y="2415628"/>
                  <a:ext cx="31765" cy="19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413" extrusionOk="0">
                      <a:moveTo>
                        <a:pt x="38" y="0"/>
                      </a:moveTo>
                      <a:cubicBezTo>
                        <a:pt x="30" y="0"/>
                        <a:pt x="21" y="4"/>
                        <a:pt x="14" y="11"/>
                      </a:cubicBezTo>
                      <a:cubicBezTo>
                        <a:pt x="1" y="25"/>
                        <a:pt x="1" y="47"/>
                        <a:pt x="14" y="61"/>
                      </a:cubicBezTo>
                      <a:cubicBezTo>
                        <a:pt x="179" y="223"/>
                        <a:pt x="383" y="345"/>
                        <a:pt x="606" y="412"/>
                      </a:cubicBezTo>
                      <a:lnTo>
                        <a:pt x="614" y="410"/>
                      </a:lnTo>
                      <a:cubicBezTo>
                        <a:pt x="616" y="410"/>
                        <a:pt x="618" y="410"/>
                        <a:pt x="619" y="410"/>
                      </a:cubicBezTo>
                      <a:cubicBezTo>
                        <a:pt x="634" y="410"/>
                        <a:pt x="648" y="399"/>
                        <a:pt x="653" y="384"/>
                      </a:cubicBezTo>
                      <a:cubicBezTo>
                        <a:pt x="659" y="368"/>
                        <a:pt x="645" y="345"/>
                        <a:pt x="628" y="343"/>
                      </a:cubicBezTo>
                      <a:cubicBezTo>
                        <a:pt x="416" y="278"/>
                        <a:pt x="221" y="164"/>
                        <a:pt x="62" y="11"/>
                      </a:cubicBezTo>
                      <a:cubicBezTo>
                        <a:pt x="55" y="4"/>
                        <a:pt x="47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" name="Google Shape;7466;p57">
                  <a:extLst>
                    <a:ext uri="{FF2B5EF4-FFF2-40B4-BE49-F238E27FC236}">
                      <a16:creationId xmlns:a16="http://schemas.microsoft.com/office/drawing/2014/main" id="{BB71CD6A-E760-2A2E-EC4A-5828BFA8DF4D}"/>
                    </a:ext>
                  </a:extLst>
                </p:cNvPr>
                <p:cNvSpPr/>
                <p:nvPr/>
              </p:nvSpPr>
              <p:spPr>
                <a:xfrm>
                  <a:off x="5751632" y="2391719"/>
                  <a:ext cx="58132" cy="52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" h="1094" extrusionOk="0">
                      <a:moveTo>
                        <a:pt x="221" y="0"/>
                      </a:moveTo>
                      <a:cubicBezTo>
                        <a:pt x="207" y="0"/>
                        <a:pt x="194" y="2"/>
                        <a:pt x="182" y="4"/>
                      </a:cubicBezTo>
                      <a:cubicBezTo>
                        <a:pt x="65" y="30"/>
                        <a:pt x="1" y="175"/>
                        <a:pt x="17" y="297"/>
                      </a:cubicBezTo>
                      <a:cubicBezTo>
                        <a:pt x="31" y="420"/>
                        <a:pt x="107" y="523"/>
                        <a:pt x="187" y="613"/>
                      </a:cubicBezTo>
                      <a:cubicBezTo>
                        <a:pt x="310" y="752"/>
                        <a:pt x="452" y="867"/>
                        <a:pt x="606" y="964"/>
                      </a:cubicBezTo>
                      <a:cubicBezTo>
                        <a:pt x="687" y="1015"/>
                        <a:pt x="835" y="1093"/>
                        <a:pt x="962" y="1093"/>
                      </a:cubicBezTo>
                      <a:cubicBezTo>
                        <a:pt x="1010" y="1093"/>
                        <a:pt x="1054" y="1082"/>
                        <a:pt x="1091" y="1053"/>
                      </a:cubicBezTo>
                      <a:cubicBezTo>
                        <a:pt x="1206" y="964"/>
                        <a:pt x="1167" y="613"/>
                        <a:pt x="1144" y="476"/>
                      </a:cubicBezTo>
                      <a:cubicBezTo>
                        <a:pt x="1108" y="286"/>
                        <a:pt x="1005" y="110"/>
                        <a:pt x="840" y="44"/>
                      </a:cubicBezTo>
                      <a:cubicBezTo>
                        <a:pt x="779" y="18"/>
                        <a:pt x="713" y="12"/>
                        <a:pt x="647" y="12"/>
                      </a:cubicBezTo>
                      <a:cubicBezTo>
                        <a:pt x="571" y="12"/>
                        <a:pt x="495" y="20"/>
                        <a:pt x="419" y="20"/>
                      </a:cubicBezTo>
                      <a:cubicBezTo>
                        <a:pt x="391" y="20"/>
                        <a:pt x="363" y="19"/>
                        <a:pt x="335" y="16"/>
                      </a:cubicBezTo>
                      <a:cubicBezTo>
                        <a:pt x="296" y="9"/>
                        <a:pt x="257" y="0"/>
                        <a:pt x="22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" name="Google Shape;7467;p57">
                  <a:extLst>
                    <a:ext uri="{FF2B5EF4-FFF2-40B4-BE49-F238E27FC236}">
                      <a16:creationId xmlns:a16="http://schemas.microsoft.com/office/drawing/2014/main" id="{F01EC4EE-C181-2C54-CA58-78FD3705940D}"/>
                    </a:ext>
                  </a:extLst>
                </p:cNvPr>
                <p:cNvSpPr/>
                <p:nvPr/>
              </p:nvSpPr>
              <p:spPr>
                <a:xfrm>
                  <a:off x="5785375" y="2447635"/>
                  <a:ext cx="60446" cy="85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776" extrusionOk="0">
                      <a:moveTo>
                        <a:pt x="647" y="1"/>
                      </a:moveTo>
                      <a:cubicBezTo>
                        <a:pt x="554" y="1"/>
                        <a:pt x="459" y="73"/>
                        <a:pt x="375" y="172"/>
                      </a:cubicBezTo>
                      <a:cubicBezTo>
                        <a:pt x="68" y="535"/>
                        <a:pt x="1" y="1085"/>
                        <a:pt x="207" y="1509"/>
                      </a:cubicBezTo>
                      <a:cubicBezTo>
                        <a:pt x="271" y="1642"/>
                        <a:pt x="397" y="1775"/>
                        <a:pt x="535" y="1775"/>
                      </a:cubicBezTo>
                      <a:cubicBezTo>
                        <a:pt x="553" y="1775"/>
                        <a:pt x="571" y="1773"/>
                        <a:pt x="589" y="1768"/>
                      </a:cubicBezTo>
                      <a:cubicBezTo>
                        <a:pt x="732" y="1729"/>
                        <a:pt x="793" y="1567"/>
                        <a:pt x="891" y="1456"/>
                      </a:cubicBezTo>
                      <a:cubicBezTo>
                        <a:pt x="1002" y="1325"/>
                        <a:pt x="1189" y="1241"/>
                        <a:pt x="1228" y="1071"/>
                      </a:cubicBezTo>
                      <a:cubicBezTo>
                        <a:pt x="1253" y="954"/>
                        <a:pt x="1203" y="842"/>
                        <a:pt x="1156" y="739"/>
                      </a:cubicBezTo>
                      <a:cubicBezTo>
                        <a:pt x="1052" y="530"/>
                        <a:pt x="960" y="298"/>
                        <a:pt x="829" y="114"/>
                      </a:cubicBezTo>
                      <a:cubicBezTo>
                        <a:pt x="772" y="34"/>
                        <a:pt x="710" y="1"/>
                        <a:pt x="6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" name="Google Shape;7468;p57">
                  <a:extLst>
                    <a:ext uri="{FF2B5EF4-FFF2-40B4-BE49-F238E27FC236}">
                      <a16:creationId xmlns:a16="http://schemas.microsoft.com/office/drawing/2014/main" id="{CD8C87F2-F4A0-DED0-EC53-190138EBB1B0}"/>
                    </a:ext>
                  </a:extLst>
                </p:cNvPr>
                <p:cNvSpPr/>
                <p:nvPr/>
              </p:nvSpPr>
              <p:spPr>
                <a:xfrm>
                  <a:off x="5797618" y="2448262"/>
                  <a:ext cx="16051" cy="57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" h="1200" extrusionOk="0">
                      <a:moveTo>
                        <a:pt x="291" y="1"/>
                      </a:moveTo>
                      <a:cubicBezTo>
                        <a:pt x="279" y="1"/>
                        <a:pt x="266" y="5"/>
                        <a:pt x="260" y="17"/>
                      </a:cubicBezTo>
                      <a:cubicBezTo>
                        <a:pt x="79" y="371"/>
                        <a:pt x="1" y="768"/>
                        <a:pt x="29" y="1164"/>
                      </a:cubicBezTo>
                      <a:cubicBezTo>
                        <a:pt x="29" y="1183"/>
                        <a:pt x="42" y="1197"/>
                        <a:pt x="56" y="1200"/>
                      </a:cubicBezTo>
                      <a:lnTo>
                        <a:pt x="62" y="1200"/>
                      </a:lnTo>
                      <a:cubicBezTo>
                        <a:pt x="82" y="1200"/>
                        <a:pt x="95" y="1186"/>
                        <a:pt x="98" y="1169"/>
                      </a:cubicBezTo>
                      <a:lnTo>
                        <a:pt x="104" y="1130"/>
                      </a:lnTo>
                      <a:cubicBezTo>
                        <a:pt x="109" y="1119"/>
                        <a:pt x="101" y="1108"/>
                        <a:pt x="95" y="1102"/>
                      </a:cubicBezTo>
                      <a:cubicBezTo>
                        <a:pt x="76" y="740"/>
                        <a:pt x="157" y="377"/>
                        <a:pt x="321" y="53"/>
                      </a:cubicBezTo>
                      <a:cubicBezTo>
                        <a:pt x="333" y="34"/>
                        <a:pt x="324" y="14"/>
                        <a:pt x="307" y="3"/>
                      </a:cubicBezTo>
                      <a:cubicBezTo>
                        <a:pt x="302" y="2"/>
                        <a:pt x="297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" name="Google Shape;7469;p57">
                  <a:extLst>
                    <a:ext uri="{FF2B5EF4-FFF2-40B4-BE49-F238E27FC236}">
                      <a16:creationId xmlns:a16="http://schemas.microsoft.com/office/drawing/2014/main" id="{FA847C1F-A0CB-D1D4-9F81-A9B2AC4C8546}"/>
                    </a:ext>
                  </a:extLst>
                </p:cNvPr>
                <p:cNvSpPr/>
                <p:nvPr/>
              </p:nvSpPr>
              <p:spPr>
                <a:xfrm>
                  <a:off x="5815935" y="2451154"/>
                  <a:ext cx="8773" cy="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" h="932" extrusionOk="0">
                      <a:moveTo>
                        <a:pt x="38" y="0"/>
                      </a:moveTo>
                      <a:cubicBezTo>
                        <a:pt x="35" y="0"/>
                        <a:pt x="31" y="1"/>
                        <a:pt x="28" y="2"/>
                      </a:cubicBezTo>
                      <a:cubicBezTo>
                        <a:pt x="11" y="10"/>
                        <a:pt x="0" y="27"/>
                        <a:pt x="8" y="44"/>
                      </a:cubicBezTo>
                      <a:cubicBezTo>
                        <a:pt x="98" y="317"/>
                        <a:pt x="117" y="604"/>
                        <a:pt x="61" y="889"/>
                      </a:cubicBezTo>
                      <a:cubicBezTo>
                        <a:pt x="53" y="906"/>
                        <a:pt x="64" y="928"/>
                        <a:pt x="84" y="931"/>
                      </a:cubicBezTo>
                      <a:cubicBezTo>
                        <a:pt x="85" y="931"/>
                        <a:pt x="87" y="931"/>
                        <a:pt x="89" y="931"/>
                      </a:cubicBezTo>
                      <a:cubicBezTo>
                        <a:pt x="106" y="931"/>
                        <a:pt x="120" y="918"/>
                        <a:pt x="123" y="903"/>
                      </a:cubicBezTo>
                      <a:cubicBezTo>
                        <a:pt x="181" y="610"/>
                        <a:pt x="165" y="306"/>
                        <a:pt x="70" y="24"/>
                      </a:cubicBezTo>
                      <a:cubicBezTo>
                        <a:pt x="65" y="10"/>
                        <a:pt x="53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" name="Google Shape;7470;p57">
                  <a:extLst>
                    <a:ext uri="{FF2B5EF4-FFF2-40B4-BE49-F238E27FC236}">
                      <a16:creationId xmlns:a16="http://schemas.microsoft.com/office/drawing/2014/main" id="{D6289064-86C4-5AEC-D1EA-DE41AB9CFD5C}"/>
                    </a:ext>
                  </a:extLst>
                </p:cNvPr>
                <p:cNvSpPr/>
                <p:nvPr/>
              </p:nvSpPr>
              <p:spPr>
                <a:xfrm>
                  <a:off x="5795449" y="2450720"/>
                  <a:ext cx="41647" cy="58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4" h="1216" extrusionOk="0">
                      <a:moveTo>
                        <a:pt x="446" y="0"/>
                      </a:moveTo>
                      <a:cubicBezTo>
                        <a:pt x="382" y="0"/>
                        <a:pt x="316" y="51"/>
                        <a:pt x="258" y="120"/>
                      </a:cubicBezTo>
                      <a:cubicBezTo>
                        <a:pt x="46" y="368"/>
                        <a:pt x="1" y="742"/>
                        <a:pt x="143" y="1035"/>
                      </a:cubicBezTo>
                      <a:cubicBezTo>
                        <a:pt x="188" y="1126"/>
                        <a:pt x="271" y="1215"/>
                        <a:pt x="367" y="1215"/>
                      </a:cubicBezTo>
                      <a:cubicBezTo>
                        <a:pt x="380" y="1215"/>
                        <a:pt x="393" y="1214"/>
                        <a:pt x="405" y="1210"/>
                      </a:cubicBezTo>
                      <a:cubicBezTo>
                        <a:pt x="503" y="1188"/>
                        <a:pt x="545" y="1076"/>
                        <a:pt x="612" y="998"/>
                      </a:cubicBezTo>
                      <a:cubicBezTo>
                        <a:pt x="690" y="909"/>
                        <a:pt x="816" y="848"/>
                        <a:pt x="843" y="733"/>
                      </a:cubicBezTo>
                      <a:cubicBezTo>
                        <a:pt x="863" y="658"/>
                        <a:pt x="830" y="577"/>
                        <a:pt x="796" y="507"/>
                      </a:cubicBezTo>
                      <a:cubicBezTo>
                        <a:pt x="729" y="368"/>
                        <a:pt x="662" y="206"/>
                        <a:pt x="570" y="78"/>
                      </a:cubicBezTo>
                      <a:cubicBezTo>
                        <a:pt x="531" y="23"/>
                        <a:pt x="489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" name="Google Shape;7471;p57">
                  <a:extLst>
                    <a:ext uri="{FF2B5EF4-FFF2-40B4-BE49-F238E27FC236}">
                      <a16:creationId xmlns:a16="http://schemas.microsoft.com/office/drawing/2014/main" id="{A448DA81-F0DD-5F91-24D3-4F560A549B41}"/>
                    </a:ext>
                  </a:extLst>
                </p:cNvPr>
                <p:cNvSpPr/>
                <p:nvPr/>
              </p:nvSpPr>
              <p:spPr>
                <a:xfrm>
                  <a:off x="5725699" y="2429607"/>
                  <a:ext cx="85800" cy="67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398" extrusionOk="0">
                      <a:moveTo>
                        <a:pt x="1185" y="1"/>
                      </a:moveTo>
                      <a:cubicBezTo>
                        <a:pt x="1068" y="1"/>
                        <a:pt x="950" y="14"/>
                        <a:pt x="857" y="30"/>
                      </a:cubicBezTo>
                      <a:cubicBezTo>
                        <a:pt x="647" y="67"/>
                        <a:pt x="410" y="125"/>
                        <a:pt x="326" y="318"/>
                      </a:cubicBezTo>
                      <a:cubicBezTo>
                        <a:pt x="293" y="401"/>
                        <a:pt x="290" y="499"/>
                        <a:pt x="234" y="566"/>
                      </a:cubicBezTo>
                      <a:cubicBezTo>
                        <a:pt x="181" y="627"/>
                        <a:pt x="89" y="655"/>
                        <a:pt x="42" y="722"/>
                      </a:cubicBezTo>
                      <a:cubicBezTo>
                        <a:pt x="0" y="781"/>
                        <a:pt x="3" y="873"/>
                        <a:pt x="45" y="934"/>
                      </a:cubicBezTo>
                      <a:cubicBezTo>
                        <a:pt x="87" y="998"/>
                        <a:pt x="165" y="1035"/>
                        <a:pt x="237" y="1046"/>
                      </a:cubicBezTo>
                      <a:cubicBezTo>
                        <a:pt x="293" y="1054"/>
                        <a:pt x="346" y="1049"/>
                        <a:pt x="396" y="1068"/>
                      </a:cubicBezTo>
                      <a:cubicBezTo>
                        <a:pt x="541" y="1118"/>
                        <a:pt x="569" y="1336"/>
                        <a:pt x="714" y="1389"/>
                      </a:cubicBezTo>
                      <a:cubicBezTo>
                        <a:pt x="733" y="1395"/>
                        <a:pt x="753" y="1398"/>
                        <a:pt x="772" y="1398"/>
                      </a:cubicBezTo>
                      <a:cubicBezTo>
                        <a:pt x="853" y="1398"/>
                        <a:pt x="934" y="1352"/>
                        <a:pt x="1002" y="1305"/>
                      </a:cubicBezTo>
                      <a:cubicBezTo>
                        <a:pt x="1175" y="1180"/>
                        <a:pt x="1339" y="1032"/>
                        <a:pt x="1484" y="873"/>
                      </a:cubicBezTo>
                      <a:cubicBezTo>
                        <a:pt x="1596" y="750"/>
                        <a:pt x="1699" y="611"/>
                        <a:pt x="1721" y="449"/>
                      </a:cubicBezTo>
                      <a:cubicBezTo>
                        <a:pt x="1779" y="88"/>
                        <a:pt x="1481" y="1"/>
                        <a:pt x="11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" name="Google Shape;7472;p57">
                  <a:extLst>
                    <a:ext uri="{FF2B5EF4-FFF2-40B4-BE49-F238E27FC236}">
                      <a16:creationId xmlns:a16="http://schemas.microsoft.com/office/drawing/2014/main" id="{CDE58AC7-2821-53CD-EBAB-3853FA9BE817}"/>
                    </a:ext>
                  </a:extLst>
                </p:cNvPr>
                <p:cNvSpPr/>
                <p:nvPr/>
              </p:nvSpPr>
              <p:spPr>
                <a:xfrm>
                  <a:off x="5777180" y="2438043"/>
                  <a:ext cx="33260" cy="30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" h="633" extrusionOk="0">
                      <a:moveTo>
                        <a:pt x="648" y="1"/>
                      </a:moveTo>
                      <a:cubicBezTo>
                        <a:pt x="634" y="1"/>
                        <a:pt x="619" y="13"/>
                        <a:pt x="617" y="28"/>
                      </a:cubicBezTo>
                      <a:cubicBezTo>
                        <a:pt x="539" y="296"/>
                        <a:pt x="302" y="508"/>
                        <a:pt x="31" y="564"/>
                      </a:cubicBezTo>
                      <a:cubicBezTo>
                        <a:pt x="15" y="567"/>
                        <a:pt x="1" y="586"/>
                        <a:pt x="3" y="606"/>
                      </a:cubicBezTo>
                      <a:cubicBezTo>
                        <a:pt x="6" y="614"/>
                        <a:pt x="20" y="628"/>
                        <a:pt x="31" y="631"/>
                      </a:cubicBezTo>
                      <a:cubicBezTo>
                        <a:pt x="33" y="631"/>
                        <a:pt x="37" y="632"/>
                        <a:pt x="41" y="632"/>
                      </a:cubicBezTo>
                      <a:cubicBezTo>
                        <a:pt x="43" y="632"/>
                        <a:pt x="44" y="632"/>
                        <a:pt x="45" y="631"/>
                      </a:cubicBezTo>
                      <a:cubicBezTo>
                        <a:pt x="341" y="572"/>
                        <a:pt x="595" y="338"/>
                        <a:pt x="684" y="45"/>
                      </a:cubicBezTo>
                      <a:cubicBezTo>
                        <a:pt x="690" y="28"/>
                        <a:pt x="676" y="6"/>
                        <a:pt x="659" y="3"/>
                      </a:cubicBezTo>
                      <a:cubicBezTo>
                        <a:pt x="656" y="1"/>
                        <a:pt x="652" y="1"/>
                        <a:pt x="648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" name="Google Shape;7473;p57">
                  <a:extLst>
                    <a:ext uri="{FF2B5EF4-FFF2-40B4-BE49-F238E27FC236}">
                      <a16:creationId xmlns:a16="http://schemas.microsoft.com/office/drawing/2014/main" id="{50226A65-F395-A8D4-BBDD-ADEEE0D1C3C1}"/>
                    </a:ext>
                  </a:extLst>
                </p:cNvPr>
                <p:cNvSpPr/>
                <p:nvPr/>
              </p:nvSpPr>
              <p:spPr>
                <a:xfrm>
                  <a:off x="5773034" y="2438284"/>
                  <a:ext cx="32055" cy="14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" h="307" extrusionOk="0">
                      <a:moveTo>
                        <a:pt x="625" y="1"/>
                      </a:moveTo>
                      <a:cubicBezTo>
                        <a:pt x="623" y="1"/>
                        <a:pt x="621" y="1"/>
                        <a:pt x="619" y="1"/>
                      </a:cubicBezTo>
                      <a:cubicBezTo>
                        <a:pt x="410" y="54"/>
                        <a:pt x="207" y="138"/>
                        <a:pt x="22" y="241"/>
                      </a:cubicBezTo>
                      <a:cubicBezTo>
                        <a:pt x="6" y="252"/>
                        <a:pt x="0" y="274"/>
                        <a:pt x="8" y="291"/>
                      </a:cubicBezTo>
                      <a:cubicBezTo>
                        <a:pt x="11" y="297"/>
                        <a:pt x="22" y="305"/>
                        <a:pt x="31" y="305"/>
                      </a:cubicBezTo>
                      <a:cubicBezTo>
                        <a:pt x="32" y="306"/>
                        <a:pt x="35" y="306"/>
                        <a:pt x="37" y="306"/>
                      </a:cubicBezTo>
                      <a:cubicBezTo>
                        <a:pt x="42" y="306"/>
                        <a:pt x="49" y="304"/>
                        <a:pt x="53" y="302"/>
                      </a:cubicBezTo>
                      <a:cubicBezTo>
                        <a:pt x="240" y="196"/>
                        <a:pt x="430" y="121"/>
                        <a:pt x="636" y="68"/>
                      </a:cubicBezTo>
                      <a:cubicBezTo>
                        <a:pt x="653" y="60"/>
                        <a:pt x="664" y="43"/>
                        <a:pt x="661" y="26"/>
                      </a:cubicBezTo>
                      <a:cubicBezTo>
                        <a:pt x="654" y="11"/>
                        <a:pt x="640" y="1"/>
                        <a:pt x="625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" name="Google Shape;7474;p57">
                  <a:extLst>
                    <a:ext uri="{FF2B5EF4-FFF2-40B4-BE49-F238E27FC236}">
                      <a16:creationId xmlns:a16="http://schemas.microsoft.com/office/drawing/2014/main" id="{A633BF11-A5B4-DC75-C41C-CDA430CA471B}"/>
                    </a:ext>
                  </a:extLst>
                </p:cNvPr>
                <p:cNvSpPr/>
                <p:nvPr/>
              </p:nvSpPr>
              <p:spPr>
                <a:xfrm>
                  <a:off x="5748692" y="2430812"/>
                  <a:ext cx="63145" cy="49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" h="1027" extrusionOk="0">
                      <a:moveTo>
                        <a:pt x="863" y="0"/>
                      </a:moveTo>
                      <a:cubicBezTo>
                        <a:pt x="780" y="0"/>
                        <a:pt x="699" y="9"/>
                        <a:pt x="633" y="19"/>
                      </a:cubicBezTo>
                      <a:cubicBezTo>
                        <a:pt x="483" y="44"/>
                        <a:pt x="307" y="86"/>
                        <a:pt x="246" y="228"/>
                      </a:cubicBezTo>
                      <a:cubicBezTo>
                        <a:pt x="218" y="290"/>
                        <a:pt x="218" y="360"/>
                        <a:pt x="176" y="410"/>
                      </a:cubicBezTo>
                      <a:cubicBezTo>
                        <a:pt x="134" y="460"/>
                        <a:pt x="67" y="477"/>
                        <a:pt x="34" y="527"/>
                      </a:cubicBezTo>
                      <a:cubicBezTo>
                        <a:pt x="0" y="572"/>
                        <a:pt x="6" y="633"/>
                        <a:pt x="36" y="683"/>
                      </a:cubicBezTo>
                      <a:cubicBezTo>
                        <a:pt x="67" y="731"/>
                        <a:pt x="120" y="759"/>
                        <a:pt x="176" y="767"/>
                      </a:cubicBezTo>
                      <a:cubicBezTo>
                        <a:pt x="218" y="773"/>
                        <a:pt x="260" y="770"/>
                        <a:pt x="293" y="784"/>
                      </a:cubicBezTo>
                      <a:cubicBezTo>
                        <a:pt x="402" y="826"/>
                        <a:pt x="419" y="987"/>
                        <a:pt x="527" y="1021"/>
                      </a:cubicBezTo>
                      <a:cubicBezTo>
                        <a:pt x="541" y="1025"/>
                        <a:pt x="555" y="1027"/>
                        <a:pt x="568" y="1027"/>
                      </a:cubicBezTo>
                      <a:cubicBezTo>
                        <a:pt x="627" y="1027"/>
                        <a:pt x="687" y="993"/>
                        <a:pt x="737" y="959"/>
                      </a:cubicBezTo>
                      <a:cubicBezTo>
                        <a:pt x="865" y="867"/>
                        <a:pt x="985" y="759"/>
                        <a:pt x="1094" y="641"/>
                      </a:cubicBezTo>
                      <a:cubicBezTo>
                        <a:pt x="1172" y="549"/>
                        <a:pt x="1250" y="449"/>
                        <a:pt x="1267" y="332"/>
                      </a:cubicBezTo>
                      <a:cubicBezTo>
                        <a:pt x="1309" y="63"/>
                        <a:pt x="108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" name="Google Shape;7475;p57">
                  <a:extLst>
                    <a:ext uri="{FF2B5EF4-FFF2-40B4-BE49-F238E27FC236}">
                      <a16:creationId xmlns:a16="http://schemas.microsoft.com/office/drawing/2014/main" id="{A4CC63F3-D6B7-6B78-F647-742511D127F5}"/>
                    </a:ext>
                  </a:extLst>
                </p:cNvPr>
                <p:cNvSpPr/>
                <p:nvPr/>
              </p:nvSpPr>
              <p:spPr>
                <a:xfrm>
                  <a:off x="5801137" y="2370269"/>
                  <a:ext cx="70376" cy="7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502" extrusionOk="0">
                      <a:moveTo>
                        <a:pt x="246" y="0"/>
                      </a:moveTo>
                      <a:cubicBezTo>
                        <a:pt x="204" y="53"/>
                        <a:pt x="165" y="109"/>
                        <a:pt x="140" y="171"/>
                      </a:cubicBezTo>
                      <a:cubicBezTo>
                        <a:pt x="95" y="279"/>
                        <a:pt x="92" y="396"/>
                        <a:pt x="87" y="519"/>
                      </a:cubicBezTo>
                      <a:cubicBezTo>
                        <a:pt x="84" y="756"/>
                        <a:pt x="0" y="1367"/>
                        <a:pt x="287" y="1476"/>
                      </a:cubicBezTo>
                      <a:cubicBezTo>
                        <a:pt x="335" y="1494"/>
                        <a:pt x="389" y="1502"/>
                        <a:pt x="447" y="1502"/>
                      </a:cubicBezTo>
                      <a:cubicBezTo>
                        <a:pt x="717" y="1502"/>
                        <a:pt x="1076" y="1334"/>
                        <a:pt x="1267" y="1231"/>
                      </a:cubicBezTo>
                      <a:cubicBezTo>
                        <a:pt x="1356" y="1178"/>
                        <a:pt x="1459" y="1102"/>
                        <a:pt x="1454" y="996"/>
                      </a:cubicBezTo>
                      <a:cubicBezTo>
                        <a:pt x="1454" y="927"/>
                        <a:pt x="1409" y="871"/>
                        <a:pt x="1376" y="809"/>
                      </a:cubicBezTo>
                      <a:cubicBezTo>
                        <a:pt x="1167" y="921"/>
                        <a:pt x="933" y="980"/>
                        <a:pt x="697" y="980"/>
                      </a:cubicBezTo>
                      <a:cubicBezTo>
                        <a:pt x="668" y="980"/>
                        <a:pt x="638" y="979"/>
                        <a:pt x="608" y="977"/>
                      </a:cubicBezTo>
                      <a:cubicBezTo>
                        <a:pt x="569" y="974"/>
                        <a:pt x="527" y="974"/>
                        <a:pt x="497" y="949"/>
                      </a:cubicBezTo>
                      <a:cubicBezTo>
                        <a:pt x="466" y="924"/>
                        <a:pt x="444" y="893"/>
                        <a:pt x="427" y="857"/>
                      </a:cubicBezTo>
                      <a:cubicBezTo>
                        <a:pt x="285" y="597"/>
                        <a:pt x="223" y="293"/>
                        <a:pt x="24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" name="Google Shape;7476;p57">
                  <a:extLst>
                    <a:ext uri="{FF2B5EF4-FFF2-40B4-BE49-F238E27FC236}">
                      <a16:creationId xmlns:a16="http://schemas.microsoft.com/office/drawing/2014/main" id="{283D7A83-9794-E68F-C1ED-4ADC2D02D846}"/>
                    </a:ext>
                  </a:extLst>
                </p:cNvPr>
                <p:cNvSpPr/>
                <p:nvPr/>
              </p:nvSpPr>
              <p:spPr>
                <a:xfrm>
                  <a:off x="5789424" y="2447442"/>
                  <a:ext cx="56252" cy="56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" h="1167" extrusionOk="0">
                      <a:moveTo>
                        <a:pt x="560" y="1"/>
                      </a:moveTo>
                      <a:cubicBezTo>
                        <a:pt x="467" y="1"/>
                        <a:pt x="372" y="74"/>
                        <a:pt x="285" y="174"/>
                      </a:cubicBezTo>
                      <a:cubicBezTo>
                        <a:pt x="98" y="394"/>
                        <a:pt x="3" y="681"/>
                        <a:pt x="0" y="972"/>
                      </a:cubicBezTo>
                      <a:cubicBezTo>
                        <a:pt x="70" y="865"/>
                        <a:pt x="146" y="768"/>
                        <a:pt x="229" y="673"/>
                      </a:cubicBezTo>
                      <a:cubicBezTo>
                        <a:pt x="291" y="606"/>
                        <a:pt x="360" y="539"/>
                        <a:pt x="438" y="503"/>
                      </a:cubicBezTo>
                      <a:cubicBezTo>
                        <a:pt x="490" y="479"/>
                        <a:pt x="546" y="464"/>
                        <a:pt x="601" y="464"/>
                      </a:cubicBezTo>
                      <a:cubicBezTo>
                        <a:pt x="636" y="464"/>
                        <a:pt x="671" y="470"/>
                        <a:pt x="703" y="483"/>
                      </a:cubicBezTo>
                      <a:cubicBezTo>
                        <a:pt x="801" y="525"/>
                        <a:pt x="862" y="628"/>
                        <a:pt x="910" y="720"/>
                      </a:cubicBezTo>
                      <a:cubicBezTo>
                        <a:pt x="982" y="868"/>
                        <a:pt x="1047" y="1013"/>
                        <a:pt x="1102" y="1167"/>
                      </a:cubicBezTo>
                      <a:cubicBezTo>
                        <a:pt x="1119" y="1139"/>
                        <a:pt x="1136" y="1108"/>
                        <a:pt x="1144" y="1075"/>
                      </a:cubicBezTo>
                      <a:cubicBezTo>
                        <a:pt x="1167" y="958"/>
                        <a:pt x="1119" y="846"/>
                        <a:pt x="1069" y="743"/>
                      </a:cubicBezTo>
                      <a:cubicBezTo>
                        <a:pt x="974" y="536"/>
                        <a:pt x="876" y="302"/>
                        <a:pt x="743" y="115"/>
                      </a:cubicBezTo>
                      <a:cubicBezTo>
                        <a:pt x="685" y="34"/>
                        <a:pt x="623" y="1"/>
                        <a:pt x="5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7477;p57">
                  <a:extLst>
                    <a:ext uri="{FF2B5EF4-FFF2-40B4-BE49-F238E27FC236}">
                      <a16:creationId xmlns:a16="http://schemas.microsoft.com/office/drawing/2014/main" id="{69979239-876F-BE56-ACF8-268357B836AC}"/>
                    </a:ext>
                  </a:extLst>
                </p:cNvPr>
                <p:cNvSpPr/>
                <p:nvPr/>
              </p:nvSpPr>
              <p:spPr>
                <a:xfrm>
                  <a:off x="5743823" y="2429559"/>
                  <a:ext cx="67676" cy="62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301" extrusionOk="0">
                      <a:moveTo>
                        <a:pt x="807" y="0"/>
                      </a:moveTo>
                      <a:cubicBezTo>
                        <a:pt x="691" y="0"/>
                        <a:pt x="577" y="14"/>
                        <a:pt x="486" y="29"/>
                      </a:cubicBezTo>
                      <a:cubicBezTo>
                        <a:pt x="308" y="56"/>
                        <a:pt x="107" y="107"/>
                        <a:pt x="1" y="241"/>
                      </a:cubicBezTo>
                      <a:cubicBezTo>
                        <a:pt x="129" y="254"/>
                        <a:pt x="255" y="268"/>
                        <a:pt x="380" y="291"/>
                      </a:cubicBezTo>
                      <a:cubicBezTo>
                        <a:pt x="514" y="310"/>
                        <a:pt x="659" y="344"/>
                        <a:pt x="751" y="444"/>
                      </a:cubicBezTo>
                      <a:cubicBezTo>
                        <a:pt x="877" y="584"/>
                        <a:pt x="854" y="799"/>
                        <a:pt x="793" y="971"/>
                      </a:cubicBezTo>
                      <a:cubicBezTo>
                        <a:pt x="751" y="1089"/>
                        <a:pt x="695" y="1200"/>
                        <a:pt x="626" y="1301"/>
                      </a:cubicBezTo>
                      <a:cubicBezTo>
                        <a:pt x="801" y="1175"/>
                        <a:pt x="963" y="1030"/>
                        <a:pt x="1108" y="868"/>
                      </a:cubicBezTo>
                      <a:cubicBezTo>
                        <a:pt x="1220" y="748"/>
                        <a:pt x="1323" y="609"/>
                        <a:pt x="1345" y="447"/>
                      </a:cubicBezTo>
                      <a:cubicBezTo>
                        <a:pt x="1404" y="86"/>
                        <a:pt x="1102" y="0"/>
                        <a:pt x="80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7478;p57">
                  <a:extLst>
                    <a:ext uri="{FF2B5EF4-FFF2-40B4-BE49-F238E27FC236}">
                      <a16:creationId xmlns:a16="http://schemas.microsoft.com/office/drawing/2014/main" id="{6703C147-5E93-97DC-6230-059217EBDF11}"/>
                    </a:ext>
                  </a:extLst>
                </p:cNvPr>
                <p:cNvSpPr/>
                <p:nvPr/>
              </p:nvSpPr>
              <p:spPr>
                <a:xfrm>
                  <a:off x="5753898" y="2383043"/>
                  <a:ext cx="57216" cy="6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265" extrusionOk="0">
                      <a:moveTo>
                        <a:pt x="793" y="0"/>
                      </a:moveTo>
                      <a:lnTo>
                        <a:pt x="793" y="0"/>
                      </a:lnTo>
                      <a:cubicBezTo>
                        <a:pt x="796" y="67"/>
                        <a:pt x="799" y="129"/>
                        <a:pt x="807" y="193"/>
                      </a:cubicBezTo>
                      <a:cubicBezTo>
                        <a:pt x="818" y="324"/>
                        <a:pt x="824" y="466"/>
                        <a:pt x="754" y="583"/>
                      </a:cubicBezTo>
                      <a:cubicBezTo>
                        <a:pt x="673" y="717"/>
                        <a:pt x="506" y="770"/>
                        <a:pt x="352" y="798"/>
                      </a:cubicBezTo>
                      <a:cubicBezTo>
                        <a:pt x="238" y="821"/>
                        <a:pt x="121" y="829"/>
                        <a:pt x="1" y="829"/>
                      </a:cubicBezTo>
                      <a:cubicBezTo>
                        <a:pt x="115" y="932"/>
                        <a:pt x="238" y="1019"/>
                        <a:pt x="372" y="1094"/>
                      </a:cubicBezTo>
                      <a:cubicBezTo>
                        <a:pt x="486" y="1163"/>
                        <a:pt x="690" y="1264"/>
                        <a:pt x="861" y="1264"/>
                      </a:cubicBezTo>
                      <a:cubicBezTo>
                        <a:pt x="924" y="1264"/>
                        <a:pt x="982" y="1250"/>
                        <a:pt x="1030" y="1217"/>
                      </a:cubicBezTo>
                      <a:cubicBezTo>
                        <a:pt x="1187" y="1105"/>
                        <a:pt x="1131" y="662"/>
                        <a:pt x="1097" y="489"/>
                      </a:cubicBezTo>
                      <a:cubicBezTo>
                        <a:pt x="1055" y="293"/>
                        <a:pt x="949" y="109"/>
                        <a:pt x="79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7479;p57">
                  <a:extLst>
                    <a:ext uri="{FF2B5EF4-FFF2-40B4-BE49-F238E27FC236}">
                      <a16:creationId xmlns:a16="http://schemas.microsoft.com/office/drawing/2014/main" id="{298409C4-F41B-FEEA-5519-FA20C19179BE}"/>
                    </a:ext>
                  </a:extLst>
                </p:cNvPr>
                <p:cNvSpPr/>
                <p:nvPr/>
              </p:nvSpPr>
              <p:spPr>
                <a:xfrm>
                  <a:off x="5812947" y="2431198"/>
                  <a:ext cx="76160" cy="54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122" extrusionOk="0">
                      <a:moveTo>
                        <a:pt x="995" y="0"/>
                      </a:moveTo>
                      <a:cubicBezTo>
                        <a:pt x="874" y="0"/>
                        <a:pt x="753" y="15"/>
                        <a:pt x="634" y="39"/>
                      </a:cubicBezTo>
                      <a:cubicBezTo>
                        <a:pt x="489" y="75"/>
                        <a:pt x="1" y="145"/>
                        <a:pt x="40" y="371"/>
                      </a:cubicBezTo>
                      <a:cubicBezTo>
                        <a:pt x="54" y="466"/>
                        <a:pt x="132" y="539"/>
                        <a:pt x="207" y="603"/>
                      </a:cubicBezTo>
                      <a:cubicBezTo>
                        <a:pt x="296" y="681"/>
                        <a:pt x="391" y="759"/>
                        <a:pt x="480" y="834"/>
                      </a:cubicBezTo>
                      <a:cubicBezTo>
                        <a:pt x="592" y="929"/>
                        <a:pt x="709" y="1024"/>
                        <a:pt x="821" y="1122"/>
                      </a:cubicBezTo>
                      <a:cubicBezTo>
                        <a:pt x="799" y="1066"/>
                        <a:pt x="773" y="1010"/>
                        <a:pt x="754" y="954"/>
                      </a:cubicBezTo>
                      <a:cubicBezTo>
                        <a:pt x="715" y="859"/>
                        <a:pt x="681" y="765"/>
                        <a:pt x="684" y="664"/>
                      </a:cubicBezTo>
                      <a:cubicBezTo>
                        <a:pt x="690" y="497"/>
                        <a:pt x="815" y="357"/>
                        <a:pt x="963" y="282"/>
                      </a:cubicBezTo>
                      <a:cubicBezTo>
                        <a:pt x="1108" y="204"/>
                        <a:pt x="1281" y="184"/>
                        <a:pt x="1443" y="162"/>
                      </a:cubicBezTo>
                      <a:cubicBezTo>
                        <a:pt x="1490" y="156"/>
                        <a:pt x="1535" y="151"/>
                        <a:pt x="1580" y="145"/>
                      </a:cubicBezTo>
                      <a:cubicBezTo>
                        <a:pt x="1552" y="123"/>
                        <a:pt x="1521" y="109"/>
                        <a:pt x="1490" y="95"/>
                      </a:cubicBezTo>
                      <a:cubicBezTo>
                        <a:pt x="1333" y="28"/>
                        <a:pt x="1165" y="0"/>
                        <a:pt x="9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7480;p57">
                  <a:extLst>
                    <a:ext uri="{FF2B5EF4-FFF2-40B4-BE49-F238E27FC236}">
                      <a16:creationId xmlns:a16="http://schemas.microsoft.com/office/drawing/2014/main" id="{797C73EB-930B-2E37-491D-4ED6874AACE1}"/>
                    </a:ext>
                  </a:extLst>
                </p:cNvPr>
                <p:cNvSpPr/>
                <p:nvPr/>
              </p:nvSpPr>
              <p:spPr>
                <a:xfrm>
                  <a:off x="5797474" y="2424401"/>
                  <a:ext cx="37164" cy="34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" h="709" extrusionOk="0">
                      <a:moveTo>
                        <a:pt x="386" y="1"/>
                      </a:moveTo>
                      <a:cubicBezTo>
                        <a:pt x="221" y="1"/>
                        <a:pt x="72" y="116"/>
                        <a:pt x="40" y="286"/>
                      </a:cubicBezTo>
                      <a:cubicBezTo>
                        <a:pt x="1" y="479"/>
                        <a:pt x="126" y="663"/>
                        <a:pt x="319" y="702"/>
                      </a:cubicBezTo>
                      <a:cubicBezTo>
                        <a:pt x="341" y="706"/>
                        <a:pt x="363" y="708"/>
                        <a:pt x="385" y="708"/>
                      </a:cubicBezTo>
                      <a:cubicBezTo>
                        <a:pt x="550" y="708"/>
                        <a:pt x="700" y="591"/>
                        <a:pt x="732" y="423"/>
                      </a:cubicBezTo>
                      <a:cubicBezTo>
                        <a:pt x="771" y="230"/>
                        <a:pt x="645" y="46"/>
                        <a:pt x="453" y="7"/>
                      </a:cubicBezTo>
                      <a:cubicBezTo>
                        <a:pt x="430" y="3"/>
                        <a:pt x="408" y="1"/>
                        <a:pt x="38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7481;p57">
                  <a:extLst>
                    <a:ext uri="{FF2B5EF4-FFF2-40B4-BE49-F238E27FC236}">
                      <a16:creationId xmlns:a16="http://schemas.microsoft.com/office/drawing/2014/main" id="{83020247-8016-C328-02B7-162094A0D5C1}"/>
                    </a:ext>
                  </a:extLst>
                </p:cNvPr>
                <p:cNvSpPr/>
                <p:nvPr/>
              </p:nvSpPr>
              <p:spPr>
                <a:xfrm>
                  <a:off x="5805716" y="2432114"/>
                  <a:ext cx="20582" cy="18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392" extrusionOk="0">
                      <a:moveTo>
                        <a:pt x="216" y="0"/>
                      </a:moveTo>
                      <a:cubicBezTo>
                        <a:pt x="125" y="0"/>
                        <a:pt x="42" y="65"/>
                        <a:pt x="22" y="157"/>
                      </a:cubicBezTo>
                      <a:cubicBezTo>
                        <a:pt x="0" y="263"/>
                        <a:pt x="70" y="363"/>
                        <a:pt x="173" y="388"/>
                      </a:cubicBezTo>
                      <a:cubicBezTo>
                        <a:pt x="185" y="391"/>
                        <a:pt x="197" y="392"/>
                        <a:pt x="209" y="392"/>
                      </a:cubicBezTo>
                      <a:cubicBezTo>
                        <a:pt x="301" y="392"/>
                        <a:pt x="382" y="326"/>
                        <a:pt x="405" y="232"/>
                      </a:cubicBezTo>
                      <a:cubicBezTo>
                        <a:pt x="427" y="129"/>
                        <a:pt x="357" y="29"/>
                        <a:pt x="251" y="3"/>
                      </a:cubicBezTo>
                      <a:cubicBezTo>
                        <a:pt x="239" y="1"/>
                        <a:pt x="228" y="0"/>
                        <a:pt x="2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" name="Google Shape;7482;p57">
                  <a:extLst>
                    <a:ext uri="{FF2B5EF4-FFF2-40B4-BE49-F238E27FC236}">
                      <a16:creationId xmlns:a16="http://schemas.microsoft.com/office/drawing/2014/main" id="{110BA780-6507-8958-4D7C-56F0C25A0F96}"/>
                    </a:ext>
                  </a:extLst>
                </p:cNvPr>
                <p:cNvSpPr/>
                <p:nvPr/>
              </p:nvSpPr>
              <p:spPr>
                <a:xfrm>
                  <a:off x="5261308" y="2230720"/>
                  <a:ext cx="308689" cy="312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4" h="6493" extrusionOk="0">
                      <a:moveTo>
                        <a:pt x="4142" y="1"/>
                      </a:moveTo>
                      <a:cubicBezTo>
                        <a:pt x="4070" y="1"/>
                        <a:pt x="3999" y="11"/>
                        <a:pt x="3929" y="33"/>
                      </a:cubicBezTo>
                      <a:cubicBezTo>
                        <a:pt x="3728" y="94"/>
                        <a:pt x="3563" y="242"/>
                        <a:pt x="3407" y="385"/>
                      </a:cubicBezTo>
                      <a:cubicBezTo>
                        <a:pt x="3273" y="507"/>
                        <a:pt x="3137" y="633"/>
                        <a:pt x="3033" y="778"/>
                      </a:cubicBezTo>
                      <a:cubicBezTo>
                        <a:pt x="3031" y="781"/>
                        <a:pt x="3025" y="786"/>
                        <a:pt x="3022" y="792"/>
                      </a:cubicBezTo>
                      <a:cubicBezTo>
                        <a:pt x="3008" y="809"/>
                        <a:pt x="2997" y="831"/>
                        <a:pt x="2983" y="848"/>
                      </a:cubicBezTo>
                      <a:cubicBezTo>
                        <a:pt x="2978" y="859"/>
                        <a:pt x="2969" y="873"/>
                        <a:pt x="2964" y="884"/>
                      </a:cubicBezTo>
                      <a:cubicBezTo>
                        <a:pt x="2955" y="898"/>
                        <a:pt x="2947" y="912"/>
                        <a:pt x="2939" y="926"/>
                      </a:cubicBezTo>
                      <a:cubicBezTo>
                        <a:pt x="2925" y="954"/>
                        <a:pt x="2911" y="982"/>
                        <a:pt x="2900" y="1009"/>
                      </a:cubicBezTo>
                      <a:cubicBezTo>
                        <a:pt x="2880" y="1054"/>
                        <a:pt x="2866" y="1101"/>
                        <a:pt x="2855" y="1152"/>
                      </a:cubicBezTo>
                      <a:cubicBezTo>
                        <a:pt x="2852" y="1177"/>
                        <a:pt x="2844" y="1199"/>
                        <a:pt x="2841" y="1224"/>
                      </a:cubicBezTo>
                      <a:cubicBezTo>
                        <a:pt x="2821" y="1347"/>
                        <a:pt x="2816" y="1473"/>
                        <a:pt x="2813" y="1598"/>
                      </a:cubicBezTo>
                      <a:cubicBezTo>
                        <a:pt x="2810" y="1654"/>
                        <a:pt x="2807" y="1726"/>
                        <a:pt x="2802" y="1807"/>
                      </a:cubicBezTo>
                      <a:cubicBezTo>
                        <a:pt x="2687" y="1473"/>
                        <a:pt x="2459" y="1177"/>
                        <a:pt x="2132" y="1054"/>
                      </a:cubicBezTo>
                      <a:cubicBezTo>
                        <a:pt x="1970" y="994"/>
                        <a:pt x="1800" y="982"/>
                        <a:pt x="1627" y="982"/>
                      </a:cubicBezTo>
                      <a:cubicBezTo>
                        <a:pt x="1495" y="982"/>
                        <a:pt x="1361" y="989"/>
                        <a:pt x="1229" y="989"/>
                      </a:cubicBezTo>
                      <a:cubicBezTo>
                        <a:pt x="1137" y="989"/>
                        <a:pt x="1045" y="985"/>
                        <a:pt x="955" y="973"/>
                      </a:cubicBezTo>
                      <a:cubicBezTo>
                        <a:pt x="863" y="962"/>
                        <a:pt x="770" y="942"/>
                        <a:pt x="678" y="942"/>
                      </a:cubicBezTo>
                      <a:cubicBezTo>
                        <a:pt x="650" y="942"/>
                        <a:pt x="623" y="944"/>
                        <a:pt x="595" y="948"/>
                      </a:cubicBezTo>
                      <a:cubicBezTo>
                        <a:pt x="330" y="1001"/>
                        <a:pt x="179" y="1311"/>
                        <a:pt x="235" y="1573"/>
                      </a:cubicBezTo>
                      <a:cubicBezTo>
                        <a:pt x="274" y="1838"/>
                        <a:pt x="456" y="2064"/>
                        <a:pt x="643" y="2256"/>
                      </a:cubicBezTo>
                      <a:cubicBezTo>
                        <a:pt x="871" y="2491"/>
                        <a:pt x="1122" y="2700"/>
                        <a:pt x="1393" y="2881"/>
                      </a:cubicBezTo>
                      <a:cubicBezTo>
                        <a:pt x="1387" y="2884"/>
                        <a:pt x="1379" y="2884"/>
                        <a:pt x="1368" y="2887"/>
                      </a:cubicBezTo>
                      <a:cubicBezTo>
                        <a:pt x="1365" y="2887"/>
                        <a:pt x="1360" y="2893"/>
                        <a:pt x="1354" y="2893"/>
                      </a:cubicBezTo>
                      <a:cubicBezTo>
                        <a:pt x="1320" y="2898"/>
                        <a:pt x="1281" y="2906"/>
                        <a:pt x="1248" y="2915"/>
                      </a:cubicBezTo>
                      <a:cubicBezTo>
                        <a:pt x="1242" y="2915"/>
                        <a:pt x="1242" y="2920"/>
                        <a:pt x="1240" y="2920"/>
                      </a:cubicBezTo>
                      <a:cubicBezTo>
                        <a:pt x="958" y="2985"/>
                        <a:pt x="682" y="3105"/>
                        <a:pt x="570" y="3358"/>
                      </a:cubicBezTo>
                      <a:cubicBezTo>
                        <a:pt x="511" y="3498"/>
                        <a:pt x="509" y="3665"/>
                        <a:pt x="411" y="3780"/>
                      </a:cubicBezTo>
                      <a:cubicBezTo>
                        <a:pt x="316" y="3888"/>
                        <a:pt x="160" y="3930"/>
                        <a:pt x="79" y="4045"/>
                      </a:cubicBezTo>
                      <a:cubicBezTo>
                        <a:pt x="1" y="4151"/>
                        <a:pt x="12" y="4301"/>
                        <a:pt x="82" y="4410"/>
                      </a:cubicBezTo>
                      <a:cubicBezTo>
                        <a:pt x="152" y="4522"/>
                        <a:pt x="277" y="4589"/>
                        <a:pt x="405" y="4605"/>
                      </a:cubicBezTo>
                      <a:cubicBezTo>
                        <a:pt x="498" y="4617"/>
                        <a:pt x="595" y="4611"/>
                        <a:pt x="679" y="4642"/>
                      </a:cubicBezTo>
                      <a:cubicBezTo>
                        <a:pt x="927" y="4731"/>
                        <a:pt x="975" y="5102"/>
                        <a:pt x="1223" y="5189"/>
                      </a:cubicBezTo>
                      <a:cubicBezTo>
                        <a:pt x="1257" y="5200"/>
                        <a:pt x="1291" y="5205"/>
                        <a:pt x="1325" y="5205"/>
                      </a:cubicBezTo>
                      <a:cubicBezTo>
                        <a:pt x="1461" y="5205"/>
                        <a:pt x="1598" y="5126"/>
                        <a:pt x="1711" y="5046"/>
                      </a:cubicBezTo>
                      <a:lnTo>
                        <a:pt x="1714" y="5046"/>
                      </a:lnTo>
                      <a:cubicBezTo>
                        <a:pt x="1717" y="5043"/>
                        <a:pt x="1725" y="5038"/>
                        <a:pt x="1728" y="5035"/>
                      </a:cubicBezTo>
                      <a:cubicBezTo>
                        <a:pt x="1876" y="4932"/>
                        <a:pt x="2015" y="4815"/>
                        <a:pt x="2149" y="4698"/>
                      </a:cubicBezTo>
                      <a:lnTo>
                        <a:pt x="2183" y="4667"/>
                      </a:lnTo>
                      <a:cubicBezTo>
                        <a:pt x="2238" y="4617"/>
                        <a:pt x="2294" y="4564"/>
                        <a:pt x="2344" y="4513"/>
                      </a:cubicBezTo>
                      <a:lnTo>
                        <a:pt x="2344" y="4513"/>
                      </a:lnTo>
                      <a:cubicBezTo>
                        <a:pt x="2325" y="4586"/>
                        <a:pt x="2308" y="4661"/>
                        <a:pt x="2294" y="4739"/>
                      </a:cubicBezTo>
                      <a:cubicBezTo>
                        <a:pt x="2294" y="4745"/>
                        <a:pt x="2289" y="4751"/>
                        <a:pt x="2289" y="4756"/>
                      </a:cubicBezTo>
                      <a:cubicBezTo>
                        <a:pt x="2283" y="4809"/>
                        <a:pt x="2275" y="4865"/>
                        <a:pt x="2269" y="4921"/>
                      </a:cubicBezTo>
                      <a:cubicBezTo>
                        <a:pt x="2269" y="4926"/>
                        <a:pt x="2266" y="4932"/>
                        <a:pt x="2266" y="4937"/>
                      </a:cubicBezTo>
                      <a:cubicBezTo>
                        <a:pt x="2233" y="5311"/>
                        <a:pt x="2297" y="5693"/>
                        <a:pt x="2462" y="6034"/>
                      </a:cubicBezTo>
                      <a:cubicBezTo>
                        <a:pt x="2573" y="6261"/>
                        <a:pt x="2782" y="6492"/>
                        <a:pt x="3022" y="6492"/>
                      </a:cubicBezTo>
                      <a:cubicBezTo>
                        <a:pt x="3053" y="6492"/>
                        <a:pt x="3085" y="6489"/>
                        <a:pt x="3117" y="6480"/>
                      </a:cubicBezTo>
                      <a:cubicBezTo>
                        <a:pt x="3357" y="6416"/>
                        <a:pt x="3466" y="6140"/>
                        <a:pt x="3628" y="5950"/>
                      </a:cubicBezTo>
                      <a:cubicBezTo>
                        <a:pt x="3815" y="5733"/>
                        <a:pt x="4110" y="5590"/>
                        <a:pt x="4197" y="5328"/>
                      </a:cubicBezTo>
                      <a:cubicBezTo>
                        <a:pt x="4205" y="5314"/>
                        <a:pt x="4208" y="5300"/>
                        <a:pt x="4211" y="5286"/>
                      </a:cubicBezTo>
                      <a:cubicBezTo>
                        <a:pt x="4222" y="5242"/>
                        <a:pt x="4225" y="5194"/>
                        <a:pt x="4222" y="5144"/>
                      </a:cubicBezTo>
                      <a:cubicBezTo>
                        <a:pt x="4219" y="5099"/>
                        <a:pt x="4211" y="5049"/>
                        <a:pt x="4197" y="5002"/>
                      </a:cubicBezTo>
                      <a:cubicBezTo>
                        <a:pt x="4169" y="4907"/>
                        <a:pt x="4127" y="4815"/>
                        <a:pt x="4085" y="4725"/>
                      </a:cubicBezTo>
                      <a:cubicBezTo>
                        <a:pt x="4032" y="4611"/>
                        <a:pt x="3979" y="4491"/>
                        <a:pt x="3923" y="4374"/>
                      </a:cubicBezTo>
                      <a:cubicBezTo>
                        <a:pt x="3904" y="4335"/>
                        <a:pt x="3887" y="4301"/>
                        <a:pt x="3870" y="4262"/>
                      </a:cubicBezTo>
                      <a:lnTo>
                        <a:pt x="3870" y="4262"/>
                      </a:lnTo>
                      <a:lnTo>
                        <a:pt x="3923" y="4304"/>
                      </a:lnTo>
                      <a:cubicBezTo>
                        <a:pt x="4032" y="4402"/>
                        <a:pt x="4149" y="4497"/>
                        <a:pt x="4261" y="4594"/>
                      </a:cubicBezTo>
                      <a:cubicBezTo>
                        <a:pt x="4342" y="4658"/>
                        <a:pt x="4420" y="4728"/>
                        <a:pt x="4501" y="4795"/>
                      </a:cubicBezTo>
                      <a:cubicBezTo>
                        <a:pt x="4643" y="4915"/>
                        <a:pt x="4791" y="5041"/>
                        <a:pt x="4970" y="5096"/>
                      </a:cubicBezTo>
                      <a:cubicBezTo>
                        <a:pt x="5041" y="5119"/>
                        <a:pt x="5114" y="5129"/>
                        <a:pt x="5186" y="5129"/>
                      </a:cubicBezTo>
                      <a:cubicBezTo>
                        <a:pt x="5534" y="5129"/>
                        <a:pt x="5876" y="4887"/>
                        <a:pt x="6102" y="4603"/>
                      </a:cubicBezTo>
                      <a:cubicBezTo>
                        <a:pt x="6231" y="4441"/>
                        <a:pt x="6345" y="4251"/>
                        <a:pt x="6367" y="4042"/>
                      </a:cubicBezTo>
                      <a:cubicBezTo>
                        <a:pt x="6403" y="3660"/>
                        <a:pt x="6136" y="3319"/>
                        <a:pt x="5798" y="3121"/>
                      </a:cubicBezTo>
                      <a:cubicBezTo>
                        <a:pt x="5773" y="3107"/>
                        <a:pt x="5745" y="3093"/>
                        <a:pt x="5723" y="3079"/>
                      </a:cubicBezTo>
                      <a:lnTo>
                        <a:pt x="5717" y="3079"/>
                      </a:lnTo>
                      <a:cubicBezTo>
                        <a:pt x="5689" y="3068"/>
                        <a:pt x="5667" y="3054"/>
                        <a:pt x="5639" y="3046"/>
                      </a:cubicBezTo>
                      <a:cubicBezTo>
                        <a:pt x="5374" y="2932"/>
                        <a:pt x="5090" y="2883"/>
                        <a:pt x="4806" y="2883"/>
                      </a:cubicBezTo>
                      <a:cubicBezTo>
                        <a:pt x="4777" y="2883"/>
                        <a:pt x="4748" y="2883"/>
                        <a:pt x="4718" y="2884"/>
                      </a:cubicBezTo>
                      <a:cubicBezTo>
                        <a:pt x="4760" y="2859"/>
                        <a:pt x="4802" y="2840"/>
                        <a:pt x="4838" y="2817"/>
                      </a:cubicBezTo>
                      <a:cubicBezTo>
                        <a:pt x="4997" y="2731"/>
                        <a:pt x="5168" y="2600"/>
                        <a:pt x="5159" y="2418"/>
                      </a:cubicBezTo>
                      <a:cubicBezTo>
                        <a:pt x="5159" y="2396"/>
                        <a:pt x="5156" y="2382"/>
                        <a:pt x="5154" y="2365"/>
                      </a:cubicBezTo>
                      <a:cubicBezTo>
                        <a:pt x="5154" y="2362"/>
                        <a:pt x="5154" y="2357"/>
                        <a:pt x="5151" y="2351"/>
                      </a:cubicBezTo>
                      <a:cubicBezTo>
                        <a:pt x="5145" y="2340"/>
                        <a:pt x="5143" y="2326"/>
                        <a:pt x="5140" y="2315"/>
                      </a:cubicBezTo>
                      <a:cubicBezTo>
                        <a:pt x="5137" y="2312"/>
                        <a:pt x="5137" y="2307"/>
                        <a:pt x="5131" y="2301"/>
                      </a:cubicBezTo>
                      <a:cubicBezTo>
                        <a:pt x="5129" y="2293"/>
                        <a:pt x="5123" y="2279"/>
                        <a:pt x="5115" y="2265"/>
                      </a:cubicBezTo>
                      <a:cubicBezTo>
                        <a:pt x="5115" y="2265"/>
                        <a:pt x="5112" y="2265"/>
                        <a:pt x="5112" y="2259"/>
                      </a:cubicBezTo>
                      <a:cubicBezTo>
                        <a:pt x="5084" y="2203"/>
                        <a:pt x="5048" y="2153"/>
                        <a:pt x="5017" y="2097"/>
                      </a:cubicBezTo>
                      <a:cubicBezTo>
                        <a:pt x="5003" y="2070"/>
                        <a:pt x="4989" y="2042"/>
                        <a:pt x="4978" y="2014"/>
                      </a:cubicBezTo>
                      <a:cubicBezTo>
                        <a:pt x="4908" y="1813"/>
                        <a:pt x="4992" y="1595"/>
                        <a:pt x="5034" y="1389"/>
                      </a:cubicBezTo>
                      <a:cubicBezTo>
                        <a:pt x="5109" y="1043"/>
                        <a:pt x="5062" y="664"/>
                        <a:pt x="4858" y="376"/>
                      </a:cubicBezTo>
                      <a:cubicBezTo>
                        <a:pt x="4692" y="151"/>
                        <a:pt x="4416" y="1"/>
                        <a:pt x="41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7483;p57">
                  <a:extLst>
                    <a:ext uri="{FF2B5EF4-FFF2-40B4-BE49-F238E27FC236}">
                      <a16:creationId xmlns:a16="http://schemas.microsoft.com/office/drawing/2014/main" id="{3EEDE49B-10BE-76D6-12FE-3AADE40DD536}"/>
                    </a:ext>
                  </a:extLst>
                </p:cNvPr>
                <p:cNvSpPr/>
                <p:nvPr/>
              </p:nvSpPr>
              <p:spPr>
                <a:xfrm>
                  <a:off x="5393674" y="2254195"/>
                  <a:ext cx="101948" cy="134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5" h="2781" extrusionOk="0">
                      <a:moveTo>
                        <a:pt x="1248" y="0"/>
                      </a:moveTo>
                      <a:cubicBezTo>
                        <a:pt x="1189" y="0"/>
                        <a:pt x="1129" y="8"/>
                        <a:pt x="1071" y="26"/>
                      </a:cubicBezTo>
                      <a:cubicBezTo>
                        <a:pt x="901" y="79"/>
                        <a:pt x="762" y="204"/>
                        <a:pt x="628" y="327"/>
                      </a:cubicBezTo>
                      <a:cubicBezTo>
                        <a:pt x="460" y="481"/>
                        <a:pt x="287" y="642"/>
                        <a:pt x="201" y="854"/>
                      </a:cubicBezTo>
                      <a:cubicBezTo>
                        <a:pt x="137" y="1013"/>
                        <a:pt x="126" y="1184"/>
                        <a:pt x="126" y="1354"/>
                      </a:cubicBezTo>
                      <a:cubicBezTo>
                        <a:pt x="123" y="1700"/>
                        <a:pt x="0" y="2590"/>
                        <a:pt x="416" y="2743"/>
                      </a:cubicBezTo>
                      <a:cubicBezTo>
                        <a:pt x="485" y="2769"/>
                        <a:pt x="564" y="2780"/>
                        <a:pt x="649" y="2780"/>
                      </a:cubicBezTo>
                      <a:cubicBezTo>
                        <a:pt x="1043" y="2780"/>
                        <a:pt x="1563" y="2539"/>
                        <a:pt x="1839" y="2383"/>
                      </a:cubicBezTo>
                      <a:cubicBezTo>
                        <a:pt x="1975" y="2311"/>
                        <a:pt x="2115" y="2199"/>
                        <a:pt x="2112" y="2046"/>
                      </a:cubicBezTo>
                      <a:cubicBezTo>
                        <a:pt x="2106" y="1920"/>
                        <a:pt x="2003" y="1822"/>
                        <a:pt x="1961" y="1703"/>
                      </a:cubicBezTo>
                      <a:cubicBezTo>
                        <a:pt x="1897" y="1535"/>
                        <a:pt x="1972" y="1348"/>
                        <a:pt x="2009" y="1172"/>
                      </a:cubicBezTo>
                      <a:cubicBezTo>
                        <a:pt x="2073" y="880"/>
                        <a:pt x="2034" y="559"/>
                        <a:pt x="1861" y="319"/>
                      </a:cubicBezTo>
                      <a:cubicBezTo>
                        <a:pt x="1721" y="128"/>
                        <a:pt x="1483" y="0"/>
                        <a:pt x="12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7484;p57">
                  <a:extLst>
                    <a:ext uri="{FF2B5EF4-FFF2-40B4-BE49-F238E27FC236}">
                      <a16:creationId xmlns:a16="http://schemas.microsoft.com/office/drawing/2014/main" id="{D03AB03A-112E-5DBA-75AC-A60DDE8D3FD2}"/>
                    </a:ext>
                  </a:extLst>
                </p:cNvPr>
                <p:cNvSpPr/>
                <p:nvPr/>
              </p:nvSpPr>
              <p:spPr>
                <a:xfrm>
                  <a:off x="5413148" y="2326789"/>
                  <a:ext cx="52493" cy="52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1082" extrusionOk="0">
                      <a:moveTo>
                        <a:pt x="1030" y="0"/>
                      </a:moveTo>
                      <a:cubicBezTo>
                        <a:pt x="1012" y="0"/>
                        <a:pt x="995" y="9"/>
                        <a:pt x="985" y="26"/>
                      </a:cubicBezTo>
                      <a:cubicBezTo>
                        <a:pt x="773" y="428"/>
                        <a:pt x="433" y="766"/>
                        <a:pt x="37" y="983"/>
                      </a:cubicBezTo>
                      <a:cubicBezTo>
                        <a:pt x="12" y="997"/>
                        <a:pt x="1" y="1025"/>
                        <a:pt x="15" y="1053"/>
                      </a:cubicBezTo>
                      <a:cubicBezTo>
                        <a:pt x="26" y="1070"/>
                        <a:pt x="37" y="1081"/>
                        <a:pt x="51" y="1081"/>
                      </a:cubicBezTo>
                      <a:cubicBezTo>
                        <a:pt x="54" y="1082"/>
                        <a:pt x="57" y="1082"/>
                        <a:pt x="60" y="1082"/>
                      </a:cubicBezTo>
                      <a:cubicBezTo>
                        <a:pt x="69" y="1082"/>
                        <a:pt x="78" y="1079"/>
                        <a:pt x="84" y="1073"/>
                      </a:cubicBezTo>
                      <a:cubicBezTo>
                        <a:pt x="503" y="847"/>
                        <a:pt x="857" y="495"/>
                        <a:pt x="1075" y="77"/>
                      </a:cubicBezTo>
                      <a:cubicBezTo>
                        <a:pt x="1089" y="51"/>
                        <a:pt x="1080" y="21"/>
                        <a:pt x="1055" y="7"/>
                      </a:cubicBezTo>
                      <a:cubicBezTo>
                        <a:pt x="1047" y="2"/>
                        <a:pt x="1038" y="0"/>
                        <a:pt x="1030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7485;p57">
                  <a:extLst>
                    <a:ext uri="{FF2B5EF4-FFF2-40B4-BE49-F238E27FC236}">
                      <a16:creationId xmlns:a16="http://schemas.microsoft.com/office/drawing/2014/main" id="{59012FDD-375D-70CB-F63C-1805BD7CE00E}"/>
                    </a:ext>
                  </a:extLst>
                </p:cNvPr>
                <p:cNvSpPr/>
                <p:nvPr/>
              </p:nvSpPr>
              <p:spPr>
                <a:xfrm>
                  <a:off x="5417727" y="2324283"/>
                  <a:ext cx="16051" cy="53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" h="1105" extrusionOk="0">
                      <a:moveTo>
                        <a:pt x="271" y="1"/>
                      </a:moveTo>
                      <a:cubicBezTo>
                        <a:pt x="252" y="1"/>
                        <a:pt x="234" y="10"/>
                        <a:pt x="226" y="28"/>
                      </a:cubicBezTo>
                      <a:cubicBezTo>
                        <a:pt x="79" y="346"/>
                        <a:pt x="0" y="703"/>
                        <a:pt x="3" y="1052"/>
                      </a:cubicBezTo>
                      <a:cubicBezTo>
                        <a:pt x="12" y="1077"/>
                        <a:pt x="28" y="1097"/>
                        <a:pt x="51" y="1099"/>
                      </a:cubicBezTo>
                      <a:cubicBezTo>
                        <a:pt x="53" y="1099"/>
                        <a:pt x="56" y="1105"/>
                        <a:pt x="59" y="1105"/>
                      </a:cubicBezTo>
                      <a:cubicBezTo>
                        <a:pt x="87" y="1105"/>
                        <a:pt x="112" y="1080"/>
                        <a:pt x="109" y="1052"/>
                      </a:cubicBezTo>
                      <a:cubicBezTo>
                        <a:pt x="101" y="717"/>
                        <a:pt x="179" y="377"/>
                        <a:pt x="318" y="73"/>
                      </a:cubicBezTo>
                      <a:cubicBezTo>
                        <a:pt x="332" y="48"/>
                        <a:pt x="321" y="17"/>
                        <a:pt x="293" y="6"/>
                      </a:cubicBezTo>
                      <a:cubicBezTo>
                        <a:pt x="286" y="3"/>
                        <a:pt x="278" y="1"/>
                        <a:pt x="271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7486;p57">
                  <a:extLst>
                    <a:ext uri="{FF2B5EF4-FFF2-40B4-BE49-F238E27FC236}">
                      <a16:creationId xmlns:a16="http://schemas.microsoft.com/office/drawing/2014/main" id="{DFA62057-28D0-6812-E6E9-79FF1D8ECF71}"/>
                    </a:ext>
                  </a:extLst>
                </p:cNvPr>
                <p:cNvSpPr/>
                <p:nvPr/>
              </p:nvSpPr>
              <p:spPr>
                <a:xfrm>
                  <a:off x="5405484" y="2288853"/>
                  <a:ext cx="68785" cy="90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" h="1872" extrusionOk="0">
                      <a:moveTo>
                        <a:pt x="845" y="0"/>
                      </a:moveTo>
                      <a:cubicBezTo>
                        <a:pt x="804" y="0"/>
                        <a:pt x="763" y="6"/>
                        <a:pt x="723" y="18"/>
                      </a:cubicBezTo>
                      <a:cubicBezTo>
                        <a:pt x="606" y="55"/>
                        <a:pt x="514" y="138"/>
                        <a:pt x="425" y="222"/>
                      </a:cubicBezTo>
                      <a:cubicBezTo>
                        <a:pt x="310" y="325"/>
                        <a:pt x="196" y="434"/>
                        <a:pt x="137" y="576"/>
                      </a:cubicBezTo>
                      <a:cubicBezTo>
                        <a:pt x="95" y="682"/>
                        <a:pt x="87" y="799"/>
                        <a:pt x="84" y="911"/>
                      </a:cubicBezTo>
                      <a:cubicBezTo>
                        <a:pt x="81" y="1145"/>
                        <a:pt x="1" y="1742"/>
                        <a:pt x="280" y="1846"/>
                      </a:cubicBezTo>
                      <a:cubicBezTo>
                        <a:pt x="327" y="1864"/>
                        <a:pt x="382" y="1872"/>
                        <a:pt x="440" y="1872"/>
                      </a:cubicBezTo>
                      <a:cubicBezTo>
                        <a:pt x="706" y="1872"/>
                        <a:pt x="1056" y="1709"/>
                        <a:pt x="1239" y="1606"/>
                      </a:cubicBezTo>
                      <a:cubicBezTo>
                        <a:pt x="1329" y="1555"/>
                        <a:pt x="1426" y="1480"/>
                        <a:pt x="1423" y="1374"/>
                      </a:cubicBezTo>
                      <a:cubicBezTo>
                        <a:pt x="1421" y="1290"/>
                        <a:pt x="1351" y="1226"/>
                        <a:pt x="1323" y="1145"/>
                      </a:cubicBezTo>
                      <a:cubicBezTo>
                        <a:pt x="1281" y="1031"/>
                        <a:pt x="1329" y="908"/>
                        <a:pt x="1354" y="788"/>
                      </a:cubicBezTo>
                      <a:cubicBezTo>
                        <a:pt x="1395" y="593"/>
                        <a:pt x="1370" y="375"/>
                        <a:pt x="1253" y="214"/>
                      </a:cubicBezTo>
                      <a:cubicBezTo>
                        <a:pt x="1158" y="83"/>
                        <a:pt x="1001" y="0"/>
                        <a:pt x="84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7487;p57">
                  <a:extLst>
                    <a:ext uri="{FF2B5EF4-FFF2-40B4-BE49-F238E27FC236}">
                      <a16:creationId xmlns:a16="http://schemas.microsoft.com/office/drawing/2014/main" id="{6BB51B35-B209-3E7F-C9AE-D4E756594BA1}"/>
                    </a:ext>
                  </a:extLst>
                </p:cNvPr>
                <p:cNvSpPr/>
                <p:nvPr/>
              </p:nvSpPr>
              <p:spPr>
                <a:xfrm>
                  <a:off x="5410738" y="2371811"/>
                  <a:ext cx="135594" cy="91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1906" extrusionOk="0">
                      <a:moveTo>
                        <a:pt x="1442" y="0"/>
                      </a:moveTo>
                      <a:cubicBezTo>
                        <a:pt x="1267" y="0"/>
                        <a:pt x="1089" y="21"/>
                        <a:pt x="915" y="58"/>
                      </a:cubicBezTo>
                      <a:cubicBezTo>
                        <a:pt x="703" y="105"/>
                        <a:pt x="0" y="208"/>
                        <a:pt x="56" y="532"/>
                      </a:cubicBezTo>
                      <a:cubicBezTo>
                        <a:pt x="76" y="669"/>
                        <a:pt x="190" y="775"/>
                        <a:pt x="299" y="864"/>
                      </a:cubicBezTo>
                      <a:cubicBezTo>
                        <a:pt x="433" y="975"/>
                        <a:pt x="564" y="1090"/>
                        <a:pt x="698" y="1201"/>
                      </a:cubicBezTo>
                      <a:lnTo>
                        <a:pt x="1189" y="1620"/>
                      </a:lnTo>
                      <a:cubicBezTo>
                        <a:pt x="1312" y="1723"/>
                        <a:pt x="1437" y="1826"/>
                        <a:pt x="1585" y="1877"/>
                      </a:cubicBezTo>
                      <a:cubicBezTo>
                        <a:pt x="1647" y="1896"/>
                        <a:pt x="1710" y="1906"/>
                        <a:pt x="1773" y="1906"/>
                      </a:cubicBezTo>
                      <a:cubicBezTo>
                        <a:pt x="2068" y="1906"/>
                        <a:pt x="2356" y="1700"/>
                        <a:pt x="2547" y="1461"/>
                      </a:cubicBezTo>
                      <a:cubicBezTo>
                        <a:pt x="2659" y="1321"/>
                        <a:pt x="2757" y="1165"/>
                        <a:pt x="2776" y="987"/>
                      </a:cubicBezTo>
                      <a:cubicBezTo>
                        <a:pt x="2812" y="613"/>
                        <a:pt x="2500" y="286"/>
                        <a:pt x="2157" y="139"/>
                      </a:cubicBezTo>
                      <a:cubicBezTo>
                        <a:pt x="1930" y="41"/>
                        <a:pt x="1687" y="0"/>
                        <a:pt x="1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7488;p57">
                  <a:extLst>
                    <a:ext uri="{FF2B5EF4-FFF2-40B4-BE49-F238E27FC236}">
                      <a16:creationId xmlns:a16="http://schemas.microsoft.com/office/drawing/2014/main" id="{3351F160-FCE6-A2DA-6E5A-765F74C24404}"/>
                    </a:ext>
                  </a:extLst>
                </p:cNvPr>
                <p:cNvSpPr/>
                <p:nvPr/>
              </p:nvSpPr>
              <p:spPr>
                <a:xfrm>
                  <a:off x="5421487" y="2384489"/>
                  <a:ext cx="72111" cy="1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" h="306" extrusionOk="0">
                      <a:moveTo>
                        <a:pt x="529" y="1"/>
                      </a:moveTo>
                      <a:cubicBezTo>
                        <a:pt x="366" y="1"/>
                        <a:pt x="203" y="19"/>
                        <a:pt x="42" y="57"/>
                      </a:cubicBezTo>
                      <a:cubicBezTo>
                        <a:pt x="15" y="65"/>
                        <a:pt x="1" y="88"/>
                        <a:pt x="3" y="115"/>
                      </a:cubicBezTo>
                      <a:cubicBezTo>
                        <a:pt x="9" y="135"/>
                        <a:pt x="28" y="149"/>
                        <a:pt x="45" y="152"/>
                      </a:cubicBezTo>
                      <a:cubicBezTo>
                        <a:pt x="48" y="153"/>
                        <a:pt x="51" y="154"/>
                        <a:pt x="55" y="154"/>
                      </a:cubicBezTo>
                      <a:cubicBezTo>
                        <a:pt x="58" y="154"/>
                        <a:pt x="62" y="153"/>
                        <a:pt x="65" y="152"/>
                      </a:cubicBezTo>
                      <a:cubicBezTo>
                        <a:pt x="218" y="116"/>
                        <a:pt x="373" y="98"/>
                        <a:pt x="528" y="98"/>
                      </a:cubicBezTo>
                      <a:cubicBezTo>
                        <a:pt x="834" y="98"/>
                        <a:pt x="1137" y="167"/>
                        <a:pt x="1415" y="302"/>
                      </a:cubicBezTo>
                      <a:cubicBezTo>
                        <a:pt x="1422" y="305"/>
                        <a:pt x="1429" y="306"/>
                        <a:pt x="1437" y="306"/>
                      </a:cubicBezTo>
                      <a:cubicBezTo>
                        <a:pt x="1456" y="306"/>
                        <a:pt x="1474" y="297"/>
                        <a:pt x="1482" y="277"/>
                      </a:cubicBezTo>
                      <a:cubicBezTo>
                        <a:pt x="1496" y="252"/>
                        <a:pt x="1485" y="221"/>
                        <a:pt x="1457" y="210"/>
                      </a:cubicBezTo>
                      <a:cubicBezTo>
                        <a:pt x="1167" y="72"/>
                        <a:pt x="849" y="1"/>
                        <a:pt x="529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" name="Google Shape;7489;p57">
                  <a:extLst>
                    <a:ext uri="{FF2B5EF4-FFF2-40B4-BE49-F238E27FC236}">
                      <a16:creationId xmlns:a16="http://schemas.microsoft.com/office/drawing/2014/main" id="{40D603AF-B3D1-0335-B77F-1F94941AC79C}"/>
                    </a:ext>
                  </a:extLst>
                </p:cNvPr>
                <p:cNvSpPr/>
                <p:nvPr/>
              </p:nvSpPr>
              <p:spPr>
                <a:xfrm>
                  <a:off x="5424572" y="2396491"/>
                  <a:ext cx="53023" cy="36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" h="758" extrusionOk="0">
                      <a:moveTo>
                        <a:pt x="56" y="0"/>
                      </a:moveTo>
                      <a:cubicBezTo>
                        <a:pt x="43" y="0"/>
                        <a:pt x="31" y="6"/>
                        <a:pt x="23" y="17"/>
                      </a:cubicBezTo>
                      <a:cubicBezTo>
                        <a:pt x="1" y="37"/>
                        <a:pt x="1" y="70"/>
                        <a:pt x="23" y="87"/>
                      </a:cubicBezTo>
                      <a:cubicBezTo>
                        <a:pt x="305" y="371"/>
                        <a:pt x="654" y="600"/>
                        <a:pt x="1027" y="748"/>
                      </a:cubicBezTo>
                      <a:cubicBezTo>
                        <a:pt x="1027" y="756"/>
                        <a:pt x="1030" y="756"/>
                        <a:pt x="1033" y="756"/>
                      </a:cubicBezTo>
                      <a:cubicBezTo>
                        <a:pt x="1037" y="757"/>
                        <a:pt x="1041" y="758"/>
                        <a:pt x="1046" y="758"/>
                      </a:cubicBezTo>
                      <a:cubicBezTo>
                        <a:pt x="1066" y="758"/>
                        <a:pt x="1084" y="747"/>
                        <a:pt x="1089" y="726"/>
                      </a:cubicBezTo>
                      <a:cubicBezTo>
                        <a:pt x="1100" y="701"/>
                        <a:pt x="1086" y="670"/>
                        <a:pt x="1061" y="659"/>
                      </a:cubicBezTo>
                      <a:cubicBezTo>
                        <a:pt x="698" y="516"/>
                        <a:pt x="366" y="293"/>
                        <a:pt x="93" y="17"/>
                      </a:cubicBezTo>
                      <a:cubicBezTo>
                        <a:pt x="82" y="6"/>
                        <a:pt x="68" y="0"/>
                        <a:pt x="56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" name="Google Shape;7490;p57">
                  <a:extLst>
                    <a:ext uri="{FF2B5EF4-FFF2-40B4-BE49-F238E27FC236}">
                      <a16:creationId xmlns:a16="http://schemas.microsoft.com/office/drawing/2014/main" id="{4FEA13B5-2366-286A-B76D-8B007A7274B7}"/>
                    </a:ext>
                  </a:extLst>
                </p:cNvPr>
                <p:cNvSpPr/>
                <p:nvPr/>
              </p:nvSpPr>
              <p:spPr>
                <a:xfrm>
                  <a:off x="5422548" y="2378222"/>
                  <a:ext cx="89753" cy="60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2" h="1260" extrusionOk="0">
                      <a:moveTo>
                        <a:pt x="961" y="1"/>
                      </a:moveTo>
                      <a:cubicBezTo>
                        <a:pt x="842" y="1"/>
                        <a:pt x="723" y="16"/>
                        <a:pt x="606" y="42"/>
                      </a:cubicBezTo>
                      <a:cubicBezTo>
                        <a:pt x="467" y="70"/>
                        <a:pt x="1" y="142"/>
                        <a:pt x="37" y="354"/>
                      </a:cubicBezTo>
                      <a:cubicBezTo>
                        <a:pt x="51" y="449"/>
                        <a:pt x="126" y="516"/>
                        <a:pt x="196" y="575"/>
                      </a:cubicBezTo>
                      <a:cubicBezTo>
                        <a:pt x="288" y="647"/>
                        <a:pt x="375" y="725"/>
                        <a:pt x="461" y="798"/>
                      </a:cubicBezTo>
                      <a:cubicBezTo>
                        <a:pt x="570" y="887"/>
                        <a:pt x="679" y="979"/>
                        <a:pt x="788" y="1074"/>
                      </a:cubicBezTo>
                      <a:cubicBezTo>
                        <a:pt x="866" y="1138"/>
                        <a:pt x="947" y="1208"/>
                        <a:pt x="1047" y="1241"/>
                      </a:cubicBezTo>
                      <a:cubicBezTo>
                        <a:pt x="1087" y="1254"/>
                        <a:pt x="1128" y="1259"/>
                        <a:pt x="1168" y="1259"/>
                      </a:cubicBezTo>
                      <a:cubicBezTo>
                        <a:pt x="1363" y="1259"/>
                        <a:pt x="1556" y="1125"/>
                        <a:pt x="1683" y="965"/>
                      </a:cubicBezTo>
                      <a:cubicBezTo>
                        <a:pt x="1758" y="873"/>
                        <a:pt x="1820" y="767"/>
                        <a:pt x="1834" y="650"/>
                      </a:cubicBezTo>
                      <a:cubicBezTo>
                        <a:pt x="1862" y="407"/>
                        <a:pt x="1655" y="190"/>
                        <a:pt x="1429" y="92"/>
                      </a:cubicBezTo>
                      <a:cubicBezTo>
                        <a:pt x="1280" y="28"/>
                        <a:pt x="1121" y="1"/>
                        <a:pt x="9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" name="Google Shape;7491;p57">
                  <a:extLst>
                    <a:ext uri="{FF2B5EF4-FFF2-40B4-BE49-F238E27FC236}">
                      <a16:creationId xmlns:a16="http://schemas.microsoft.com/office/drawing/2014/main" id="{052E7FED-29D9-D567-6266-DD7B62BE1BDB}"/>
                    </a:ext>
                  </a:extLst>
                </p:cNvPr>
                <p:cNvSpPr/>
                <p:nvPr/>
              </p:nvSpPr>
              <p:spPr>
                <a:xfrm>
                  <a:off x="5291868" y="2292661"/>
                  <a:ext cx="115927" cy="97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" h="2027" extrusionOk="0">
                      <a:moveTo>
                        <a:pt x="434" y="0"/>
                      </a:moveTo>
                      <a:cubicBezTo>
                        <a:pt x="408" y="0"/>
                        <a:pt x="381" y="2"/>
                        <a:pt x="355" y="6"/>
                      </a:cubicBezTo>
                      <a:cubicBezTo>
                        <a:pt x="129" y="48"/>
                        <a:pt x="0" y="313"/>
                        <a:pt x="34" y="539"/>
                      </a:cubicBezTo>
                      <a:cubicBezTo>
                        <a:pt x="70" y="765"/>
                        <a:pt x="221" y="955"/>
                        <a:pt x="380" y="1122"/>
                      </a:cubicBezTo>
                      <a:cubicBezTo>
                        <a:pt x="628" y="1376"/>
                        <a:pt x="912" y="1599"/>
                        <a:pt x="1219" y="1781"/>
                      </a:cubicBezTo>
                      <a:cubicBezTo>
                        <a:pt x="1387" y="1879"/>
                        <a:pt x="1684" y="2027"/>
                        <a:pt x="1933" y="2027"/>
                      </a:cubicBezTo>
                      <a:cubicBezTo>
                        <a:pt x="2023" y="2027"/>
                        <a:pt x="2107" y="2007"/>
                        <a:pt x="2176" y="1959"/>
                      </a:cubicBezTo>
                      <a:cubicBezTo>
                        <a:pt x="2405" y="1792"/>
                        <a:pt x="2330" y="1147"/>
                        <a:pt x="2274" y="896"/>
                      </a:cubicBezTo>
                      <a:cubicBezTo>
                        <a:pt x="2201" y="553"/>
                        <a:pt x="1987" y="218"/>
                        <a:pt x="1660" y="95"/>
                      </a:cubicBezTo>
                      <a:cubicBezTo>
                        <a:pt x="1524" y="45"/>
                        <a:pt x="1380" y="34"/>
                        <a:pt x="1235" y="34"/>
                      </a:cubicBezTo>
                      <a:cubicBezTo>
                        <a:pt x="1124" y="34"/>
                        <a:pt x="1011" y="40"/>
                        <a:pt x="899" y="40"/>
                      </a:cubicBezTo>
                      <a:cubicBezTo>
                        <a:pt x="819" y="40"/>
                        <a:pt x="740" y="37"/>
                        <a:pt x="661" y="26"/>
                      </a:cubicBezTo>
                      <a:cubicBezTo>
                        <a:pt x="586" y="15"/>
                        <a:pt x="511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" name="Google Shape;7492;p57">
                  <a:extLst>
                    <a:ext uri="{FF2B5EF4-FFF2-40B4-BE49-F238E27FC236}">
                      <a16:creationId xmlns:a16="http://schemas.microsoft.com/office/drawing/2014/main" id="{B9550A35-82A7-961A-9D20-4633E7EEFF14}"/>
                    </a:ext>
                  </a:extLst>
                </p:cNvPr>
                <p:cNvSpPr/>
                <p:nvPr/>
              </p:nvSpPr>
              <p:spPr>
                <a:xfrm>
                  <a:off x="5369042" y="2326597"/>
                  <a:ext cx="40394" cy="45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" h="953" extrusionOk="0">
                      <a:moveTo>
                        <a:pt x="57" y="0"/>
                      </a:moveTo>
                      <a:cubicBezTo>
                        <a:pt x="41" y="0"/>
                        <a:pt x="26" y="9"/>
                        <a:pt x="17" y="25"/>
                      </a:cubicBezTo>
                      <a:cubicBezTo>
                        <a:pt x="1" y="44"/>
                        <a:pt x="6" y="81"/>
                        <a:pt x="31" y="95"/>
                      </a:cubicBezTo>
                      <a:cubicBezTo>
                        <a:pt x="330" y="307"/>
                        <a:pt x="578" y="597"/>
                        <a:pt x="740" y="926"/>
                      </a:cubicBezTo>
                      <a:cubicBezTo>
                        <a:pt x="743" y="937"/>
                        <a:pt x="754" y="948"/>
                        <a:pt x="771" y="951"/>
                      </a:cubicBezTo>
                      <a:cubicBezTo>
                        <a:pt x="774" y="952"/>
                        <a:pt x="777" y="952"/>
                        <a:pt x="780" y="952"/>
                      </a:cubicBezTo>
                      <a:cubicBezTo>
                        <a:pt x="787" y="952"/>
                        <a:pt x="793" y="950"/>
                        <a:pt x="801" y="948"/>
                      </a:cubicBezTo>
                      <a:cubicBezTo>
                        <a:pt x="826" y="934"/>
                        <a:pt x="837" y="906"/>
                        <a:pt x="826" y="881"/>
                      </a:cubicBezTo>
                      <a:cubicBezTo>
                        <a:pt x="659" y="535"/>
                        <a:pt x="399" y="234"/>
                        <a:pt x="87" y="11"/>
                      </a:cubicBezTo>
                      <a:cubicBezTo>
                        <a:pt x="78" y="3"/>
                        <a:pt x="67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" name="Google Shape;7493;p57">
                  <a:extLst>
                    <a:ext uri="{FF2B5EF4-FFF2-40B4-BE49-F238E27FC236}">
                      <a16:creationId xmlns:a16="http://schemas.microsoft.com/office/drawing/2014/main" id="{839B96EB-3DE8-B3B4-94E1-AA934CBF766A}"/>
                    </a:ext>
                  </a:extLst>
                </p:cNvPr>
                <p:cNvSpPr/>
                <p:nvPr/>
              </p:nvSpPr>
              <p:spPr>
                <a:xfrm>
                  <a:off x="5356268" y="2348867"/>
                  <a:ext cx="45889" cy="28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2" h="599" extrusionOk="0">
                      <a:moveTo>
                        <a:pt x="54" y="0"/>
                      </a:moveTo>
                      <a:cubicBezTo>
                        <a:pt x="41" y="0"/>
                        <a:pt x="28" y="5"/>
                        <a:pt x="20" y="15"/>
                      </a:cubicBezTo>
                      <a:cubicBezTo>
                        <a:pt x="1" y="37"/>
                        <a:pt x="1" y="68"/>
                        <a:pt x="20" y="84"/>
                      </a:cubicBezTo>
                      <a:cubicBezTo>
                        <a:pt x="260" y="322"/>
                        <a:pt x="558" y="500"/>
                        <a:pt x="882" y="595"/>
                      </a:cubicBezTo>
                      <a:cubicBezTo>
                        <a:pt x="882" y="598"/>
                        <a:pt x="885" y="598"/>
                        <a:pt x="885" y="598"/>
                      </a:cubicBezTo>
                      <a:cubicBezTo>
                        <a:pt x="888" y="598"/>
                        <a:pt x="891" y="599"/>
                        <a:pt x="895" y="599"/>
                      </a:cubicBezTo>
                      <a:cubicBezTo>
                        <a:pt x="917" y="599"/>
                        <a:pt x="939" y="583"/>
                        <a:pt x="943" y="561"/>
                      </a:cubicBezTo>
                      <a:cubicBezTo>
                        <a:pt x="952" y="534"/>
                        <a:pt x="938" y="506"/>
                        <a:pt x="910" y="500"/>
                      </a:cubicBezTo>
                      <a:cubicBezTo>
                        <a:pt x="598" y="408"/>
                        <a:pt x="316" y="241"/>
                        <a:pt x="90" y="15"/>
                      </a:cubicBezTo>
                      <a:cubicBezTo>
                        <a:pt x="80" y="5"/>
                        <a:pt x="67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" name="Google Shape;7494;p57">
                  <a:extLst>
                    <a:ext uri="{FF2B5EF4-FFF2-40B4-BE49-F238E27FC236}">
                      <a16:creationId xmlns:a16="http://schemas.microsoft.com/office/drawing/2014/main" id="{9EABDD5B-BCC4-1F0F-F22E-7B7BB5AE7E21}"/>
                    </a:ext>
                  </a:extLst>
                </p:cNvPr>
                <p:cNvSpPr/>
                <p:nvPr/>
              </p:nvSpPr>
              <p:spPr>
                <a:xfrm>
                  <a:off x="5321417" y="2314353"/>
                  <a:ext cx="84403" cy="76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1587" extrusionOk="0">
                      <a:moveTo>
                        <a:pt x="326" y="0"/>
                      </a:moveTo>
                      <a:cubicBezTo>
                        <a:pt x="306" y="0"/>
                        <a:pt x="286" y="2"/>
                        <a:pt x="266" y="5"/>
                      </a:cubicBezTo>
                      <a:cubicBezTo>
                        <a:pt x="101" y="42"/>
                        <a:pt x="1" y="254"/>
                        <a:pt x="26" y="432"/>
                      </a:cubicBezTo>
                      <a:cubicBezTo>
                        <a:pt x="46" y="614"/>
                        <a:pt x="157" y="759"/>
                        <a:pt x="272" y="887"/>
                      </a:cubicBezTo>
                      <a:cubicBezTo>
                        <a:pt x="453" y="1088"/>
                        <a:pt x="657" y="1261"/>
                        <a:pt x="880" y="1400"/>
                      </a:cubicBezTo>
                      <a:cubicBezTo>
                        <a:pt x="996" y="1477"/>
                        <a:pt x="1209" y="1586"/>
                        <a:pt x="1390" y="1586"/>
                      </a:cubicBezTo>
                      <a:cubicBezTo>
                        <a:pt x="1460" y="1586"/>
                        <a:pt x="1526" y="1570"/>
                        <a:pt x="1580" y="1529"/>
                      </a:cubicBezTo>
                      <a:cubicBezTo>
                        <a:pt x="1750" y="1400"/>
                        <a:pt x="1700" y="893"/>
                        <a:pt x="1664" y="689"/>
                      </a:cubicBezTo>
                      <a:cubicBezTo>
                        <a:pt x="1616" y="418"/>
                        <a:pt x="1460" y="156"/>
                        <a:pt x="1220" y="61"/>
                      </a:cubicBezTo>
                      <a:cubicBezTo>
                        <a:pt x="1129" y="26"/>
                        <a:pt x="1034" y="17"/>
                        <a:pt x="937" y="17"/>
                      </a:cubicBezTo>
                      <a:cubicBezTo>
                        <a:pt x="834" y="17"/>
                        <a:pt x="728" y="27"/>
                        <a:pt x="625" y="27"/>
                      </a:cubicBezTo>
                      <a:cubicBezTo>
                        <a:pt x="579" y="27"/>
                        <a:pt x="534" y="25"/>
                        <a:pt x="489" y="19"/>
                      </a:cubicBezTo>
                      <a:cubicBezTo>
                        <a:pt x="436" y="11"/>
                        <a:pt x="380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" name="Google Shape;7495;p57">
                  <a:extLst>
                    <a:ext uri="{FF2B5EF4-FFF2-40B4-BE49-F238E27FC236}">
                      <a16:creationId xmlns:a16="http://schemas.microsoft.com/office/drawing/2014/main" id="{24E02C9D-ADCD-92D9-DD1D-DB707D46D7FA}"/>
                    </a:ext>
                  </a:extLst>
                </p:cNvPr>
                <p:cNvSpPr/>
                <p:nvPr/>
              </p:nvSpPr>
              <p:spPr>
                <a:xfrm>
                  <a:off x="5370392" y="2395190"/>
                  <a:ext cx="87873" cy="1244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" h="2581" extrusionOk="0">
                      <a:moveTo>
                        <a:pt x="937" y="0"/>
                      </a:moveTo>
                      <a:cubicBezTo>
                        <a:pt x="802" y="0"/>
                        <a:pt x="663" y="106"/>
                        <a:pt x="539" y="253"/>
                      </a:cubicBezTo>
                      <a:cubicBezTo>
                        <a:pt x="98" y="781"/>
                        <a:pt x="0" y="1573"/>
                        <a:pt x="299" y="2192"/>
                      </a:cubicBezTo>
                      <a:cubicBezTo>
                        <a:pt x="392" y="2386"/>
                        <a:pt x="568" y="2580"/>
                        <a:pt x="770" y="2580"/>
                      </a:cubicBezTo>
                      <a:cubicBezTo>
                        <a:pt x="798" y="2580"/>
                        <a:pt x="826" y="2577"/>
                        <a:pt x="854" y="2569"/>
                      </a:cubicBezTo>
                      <a:cubicBezTo>
                        <a:pt x="1061" y="2516"/>
                        <a:pt x="1150" y="2279"/>
                        <a:pt x="1289" y="2120"/>
                      </a:cubicBezTo>
                      <a:cubicBezTo>
                        <a:pt x="1457" y="1927"/>
                        <a:pt x="1730" y="1804"/>
                        <a:pt x="1786" y="1559"/>
                      </a:cubicBezTo>
                      <a:cubicBezTo>
                        <a:pt x="1822" y="1394"/>
                        <a:pt x="1750" y="1227"/>
                        <a:pt x="1680" y="1076"/>
                      </a:cubicBezTo>
                      <a:cubicBezTo>
                        <a:pt x="1535" y="778"/>
                        <a:pt x="1395" y="437"/>
                        <a:pt x="1203" y="167"/>
                      </a:cubicBezTo>
                      <a:cubicBezTo>
                        <a:pt x="1119" y="49"/>
                        <a:pt x="1029" y="0"/>
                        <a:pt x="9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" name="Google Shape;7496;p57">
                  <a:extLst>
                    <a:ext uri="{FF2B5EF4-FFF2-40B4-BE49-F238E27FC236}">
                      <a16:creationId xmlns:a16="http://schemas.microsoft.com/office/drawing/2014/main" id="{53A5BA97-A031-46C2-D646-D447A759322B}"/>
                    </a:ext>
                  </a:extLst>
                </p:cNvPr>
                <p:cNvSpPr/>
                <p:nvPr/>
              </p:nvSpPr>
              <p:spPr>
                <a:xfrm>
                  <a:off x="5388275" y="2396925"/>
                  <a:ext cx="23185" cy="83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735" extrusionOk="0">
                      <a:moveTo>
                        <a:pt x="421" y="0"/>
                      </a:moveTo>
                      <a:cubicBezTo>
                        <a:pt x="402" y="0"/>
                        <a:pt x="385" y="9"/>
                        <a:pt x="377" y="25"/>
                      </a:cubicBezTo>
                      <a:cubicBezTo>
                        <a:pt x="120" y="538"/>
                        <a:pt x="0" y="1118"/>
                        <a:pt x="42" y="1690"/>
                      </a:cubicBezTo>
                      <a:cubicBezTo>
                        <a:pt x="42" y="1710"/>
                        <a:pt x="62" y="1727"/>
                        <a:pt x="81" y="1732"/>
                      </a:cubicBezTo>
                      <a:cubicBezTo>
                        <a:pt x="84" y="1732"/>
                        <a:pt x="90" y="1732"/>
                        <a:pt x="93" y="1735"/>
                      </a:cubicBezTo>
                      <a:cubicBezTo>
                        <a:pt x="118" y="1735"/>
                        <a:pt x="140" y="1718"/>
                        <a:pt x="146" y="1693"/>
                      </a:cubicBezTo>
                      <a:lnTo>
                        <a:pt x="151" y="1635"/>
                      </a:lnTo>
                      <a:cubicBezTo>
                        <a:pt x="154" y="1621"/>
                        <a:pt x="148" y="1607"/>
                        <a:pt x="137" y="1595"/>
                      </a:cubicBezTo>
                      <a:cubicBezTo>
                        <a:pt x="112" y="1068"/>
                        <a:pt x="229" y="541"/>
                        <a:pt x="466" y="72"/>
                      </a:cubicBezTo>
                      <a:cubicBezTo>
                        <a:pt x="480" y="47"/>
                        <a:pt x="469" y="16"/>
                        <a:pt x="444" y="5"/>
                      </a:cubicBezTo>
                      <a:cubicBezTo>
                        <a:pt x="437" y="2"/>
                        <a:pt x="429" y="0"/>
                        <a:pt x="421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" name="Google Shape;7497;p57">
                  <a:extLst>
                    <a:ext uri="{FF2B5EF4-FFF2-40B4-BE49-F238E27FC236}">
                      <a16:creationId xmlns:a16="http://schemas.microsoft.com/office/drawing/2014/main" id="{E1BF9FD5-CBAF-AFCB-AFC6-AF5FEDB1B1C6}"/>
                    </a:ext>
                  </a:extLst>
                </p:cNvPr>
                <p:cNvSpPr/>
                <p:nvPr/>
              </p:nvSpPr>
              <p:spPr>
                <a:xfrm>
                  <a:off x="5415028" y="2400589"/>
                  <a:ext cx="12677" cy="65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351" extrusionOk="0">
                      <a:moveTo>
                        <a:pt x="54" y="0"/>
                      </a:moveTo>
                      <a:cubicBezTo>
                        <a:pt x="49" y="0"/>
                        <a:pt x="45" y="1"/>
                        <a:pt x="40" y="2"/>
                      </a:cubicBezTo>
                      <a:cubicBezTo>
                        <a:pt x="12" y="13"/>
                        <a:pt x="1" y="41"/>
                        <a:pt x="6" y="66"/>
                      </a:cubicBezTo>
                      <a:cubicBezTo>
                        <a:pt x="140" y="459"/>
                        <a:pt x="165" y="881"/>
                        <a:pt x="82" y="1293"/>
                      </a:cubicBezTo>
                      <a:cubicBezTo>
                        <a:pt x="70" y="1321"/>
                        <a:pt x="93" y="1344"/>
                        <a:pt x="121" y="1349"/>
                      </a:cubicBezTo>
                      <a:cubicBezTo>
                        <a:pt x="124" y="1350"/>
                        <a:pt x="127" y="1350"/>
                        <a:pt x="130" y="1350"/>
                      </a:cubicBezTo>
                      <a:cubicBezTo>
                        <a:pt x="155" y="1350"/>
                        <a:pt x="177" y="1332"/>
                        <a:pt x="179" y="1310"/>
                      </a:cubicBezTo>
                      <a:cubicBezTo>
                        <a:pt x="263" y="883"/>
                        <a:pt x="238" y="445"/>
                        <a:pt x="101" y="33"/>
                      </a:cubicBezTo>
                      <a:cubicBezTo>
                        <a:pt x="94" y="10"/>
                        <a:pt x="75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" name="Google Shape;7498;p57">
                  <a:extLst>
                    <a:ext uri="{FF2B5EF4-FFF2-40B4-BE49-F238E27FC236}">
                      <a16:creationId xmlns:a16="http://schemas.microsoft.com/office/drawing/2014/main" id="{62ED2CBD-2DFB-3EE2-9768-554332332C61}"/>
                    </a:ext>
                  </a:extLst>
                </p:cNvPr>
                <p:cNvSpPr/>
                <p:nvPr/>
              </p:nvSpPr>
              <p:spPr>
                <a:xfrm>
                  <a:off x="5385576" y="2399914"/>
                  <a:ext cx="60157" cy="8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764" extrusionOk="0">
                      <a:moveTo>
                        <a:pt x="643" y="0"/>
                      </a:moveTo>
                      <a:cubicBezTo>
                        <a:pt x="551" y="0"/>
                        <a:pt x="457" y="72"/>
                        <a:pt x="372" y="172"/>
                      </a:cubicBezTo>
                      <a:cubicBezTo>
                        <a:pt x="68" y="532"/>
                        <a:pt x="1" y="1076"/>
                        <a:pt x="207" y="1497"/>
                      </a:cubicBezTo>
                      <a:cubicBezTo>
                        <a:pt x="271" y="1630"/>
                        <a:pt x="394" y="1764"/>
                        <a:pt x="532" y="1764"/>
                      </a:cubicBezTo>
                      <a:cubicBezTo>
                        <a:pt x="550" y="1764"/>
                        <a:pt x="568" y="1761"/>
                        <a:pt x="587" y="1757"/>
                      </a:cubicBezTo>
                      <a:cubicBezTo>
                        <a:pt x="726" y="1720"/>
                        <a:pt x="790" y="1561"/>
                        <a:pt x="885" y="1450"/>
                      </a:cubicBezTo>
                      <a:cubicBezTo>
                        <a:pt x="999" y="1321"/>
                        <a:pt x="1184" y="1232"/>
                        <a:pt x="1223" y="1065"/>
                      </a:cubicBezTo>
                      <a:cubicBezTo>
                        <a:pt x="1248" y="953"/>
                        <a:pt x="1198" y="842"/>
                        <a:pt x="1150" y="738"/>
                      </a:cubicBezTo>
                      <a:cubicBezTo>
                        <a:pt x="1052" y="532"/>
                        <a:pt x="955" y="303"/>
                        <a:pt x="824" y="113"/>
                      </a:cubicBezTo>
                      <a:cubicBezTo>
                        <a:pt x="767" y="33"/>
                        <a:pt x="706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7499;p57">
                  <a:extLst>
                    <a:ext uri="{FF2B5EF4-FFF2-40B4-BE49-F238E27FC236}">
                      <a16:creationId xmlns:a16="http://schemas.microsoft.com/office/drawing/2014/main" id="{C9CCAE92-09B9-9BFB-BC3A-F6882C85C517}"/>
                    </a:ext>
                  </a:extLst>
                </p:cNvPr>
                <p:cNvSpPr/>
                <p:nvPr/>
              </p:nvSpPr>
              <p:spPr>
                <a:xfrm>
                  <a:off x="5284445" y="2369353"/>
                  <a:ext cx="124362" cy="97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027" extrusionOk="0">
                      <a:moveTo>
                        <a:pt x="1702" y="1"/>
                      </a:moveTo>
                      <a:cubicBezTo>
                        <a:pt x="1537" y="1"/>
                        <a:pt x="1375" y="19"/>
                        <a:pt x="1245" y="39"/>
                      </a:cubicBezTo>
                      <a:cubicBezTo>
                        <a:pt x="947" y="89"/>
                        <a:pt x="601" y="173"/>
                        <a:pt x="478" y="452"/>
                      </a:cubicBezTo>
                      <a:cubicBezTo>
                        <a:pt x="425" y="569"/>
                        <a:pt x="425" y="714"/>
                        <a:pt x="341" y="812"/>
                      </a:cubicBezTo>
                      <a:cubicBezTo>
                        <a:pt x="266" y="904"/>
                        <a:pt x="132" y="940"/>
                        <a:pt x="62" y="1038"/>
                      </a:cubicBezTo>
                      <a:cubicBezTo>
                        <a:pt x="1" y="1127"/>
                        <a:pt x="6" y="1258"/>
                        <a:pt x="68" y="1350"/>
                      </a:cubicBezTo>
                      <a:cubicBezTo>
                        <a:pt x="126" y="1442"/>
                        <a:pt x="235" y="1498"/>
                        <a:pt x="341" y="1515"/>
                      </a:cubicBezTo>
                      <a:cubicBezTo>
                        <a:pt x="419" y="1526"/>
                        <a:pt x="500" y="1517"/>
                        <a:pt x="573" y="1545"/>
                      </a:cubicBezTo>
                      <a:cubicBezTo>
                        <a:pt x="782" y="1623"/>
                        <a:pt x="824" y="1936"/>
                        <a:pt x="1033" y="2011"/>
                      </a:cubicBezTo>
                      <a:cubicBezTo>
                        <a:pt x="1063" y="2022"/>
                        <a:pt x="1093" y="2026"/>
                        <a:pt x="1123" y="2026"/>
                      </a:cubicBezTo>
                      <a:cubicBezTo>
                        <a:pt x="1237" y="2026"/>
                        <a:pt x="1352" y="1960"/>
                        <a:pt x="1449" y="1891"/>
                      </a:cubicBezTo>
                      <a:cubicBezTo>
                        <a:pt x="1705" y="1710"/>
                        <a:pt x="1942" y="1501"/>
                        <a:pt x="2152" y="1264"/>
                      </a:cubicBezTo>
                      <a:cubicBezTo>
                        <a:pt x="2308" y="1085"/>
                        <a:pt x="2456" y="887"/>
                        <a:pt x="2495" y="653"/>
                      </a:cubicBezTo>
                      <a:cubicBezTo>
                        <a:pt x="2580" y="124"/>
                        <a:pt x="2133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" name="Google Shape;7500;p57">
                  <a:extLst>
                    <a:ext uri="{FF2B5EF4-FFF2-40B4-BE49-F238E27FC236}">
                      <a16:creationId xmlns:a16="http://schemas.microsoft.com/office/drawing/2014/main" id="{286DB9CC-28A1-1320-BCA0-88ACDFB43609}"/>
                    </a:ext>
                  </a:extLst>
                </p:cNvPr>
                <p:cNvSpPr/>
                <p:nvPr/>
              </p:nvSpPr>
              <p:spPr>
                <a:xfrm>
                  <a:off x="5358678" y="2381404"/>
                  <a:ext cx="48203" cy="44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" h="919" extrusionOk="0">
                      <a:moveTo>
                        <a:pt x="941" y="0"/>
                      </a:moveTo>
                      <a:cubicBezTo>
                        <a:pt x="920" y="0"/>
                        <a:pt x="900" y="15"/>
                        <a:pt x="893" y="37"/>
                      </a:cubicBezTo>
                      <a:cubicBezTo>
                        <a:pt x="782" y="425"/>
                        <a:pt x="442" y="737"/>
                        <a:pt x="45" y="815"/>
                      </a:cubicBezTo>
                      <a:cubicBezTo>
                        <a:pt x="17" y="821"/>
                        <a:pt x="1" y="846"/>
                        <a:pt x="9" y="874"/>
                      </a:cubicBezTo>
                      <a:cubicBezTo>
                        <a:pt x="12" y="899"/>
                        <a:pt x="29" y="913"/>
                        <a:pt x="48" y="916"/>
                      </a:cubicBezTo>
                      <a:cubicBezTo>
                        <a:pt x="51" y="917"/>
                        <a:pt x="54" y="918"/>
                        <a:pt x="58" y="918"/>
                      </a:cubicBezTo>
                      <a:cubicBezTo>
                        <a:pt x="61" y="918"/>
                        <a:pt x="65" y="917"/>
                        <a:pt x="68" y="916"/>
                      </a:cubicBezTo>
                      <a:cubicBezTo>
                        <a:pt x="497" y="829"/>
                        <a:pt x="871" y="486"/>
                        <a:pt x="991" y="65"/>
                      </a:cubicBezTo>
                      <a:cubicBezTo>
                        <a:pt x="999" y="37"/>
                        <a:pt x="986" y="9"/>
                        <a:pt x="958" y="4"/>
                      </a:cubicBezTo>
                      <a:cubicBezTo>
                        <a:pt x="952" y="1"/>
                        <a:pt x="947" y="0"/>
                        <a:pt x="941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" name="Google Shape;7501;p57">
                  <a:extLst>
                    <a:ext uri="{FF2B5EF4-FFF2-40B4-BE49-F238E27FC236}">
                      <a16:creationId xmlns:a16="http://schemas.microsoft.com/office/drawing/2014/main" id="{86808BB9-E796-873C-6862-4F8E504DC4D9}"/>
                    </a:ext>
                  </a:extLst>
                </p:cNvPr>
                <p:cNvSpPr/>
                <p:nvPr/>
              </p:nvSpPr>
              <p:spPr>
                <a:xfrm>
                  <a:off x="5352508" y="2381886"/>
                  <a:ext cx="46853" cy="21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447" extrusionOk="0">
                      <a:moveTo>
                        <a:pt x="914" y="1"/>
                      </a:moveTo>
                      <a:cubicBezTo>
                        <a:pt x="910" y="1"/>
                        <a:pt x="906" y="1"/>
                        <a:pt x="902" y="2"/>
                      </a:cubicBezTo>
                      <a:cubicBezTo>
                        <a:pt x="597" y="80"/>
                        <a:pt x="304" y="197"/>
                        <a:pt x="31" y="351"/>
                      </a:cubicBezTo>
                      <a:cubicBezTo>
                        <a:pt x="9" y="365"/>
                        <a:pt x="0" y="393"/>
                        <a:pt x="12" y="421"/>
                      </a:cubicBezTo>
                      <a:cubicBezTo>
                        <a:pt x="23" y="434"/>
                        <a:pt x="37" y="446"/>
                        <a:pt x="51" y="446"/>
                      </a:cubicBezTo>
                      <a:cubicBezTo>
                        <a:pt x="53" y="446"/>
                        <a:pt x="56" y="447"/>
                        <a:pt x="58" y="447"/>
                      </a:cubicBezTo>
                      <a:cubicBezTo>
                        <a:pt x="66" y="447"/>
                        <a:pt x="76" y="444"/>
                        <a:pt x="84" y="440"/>
                      </a:cubicBezTo>
                      <a:cubicBezTo>
                        <a:pt x="349" y="289"/>
                        <a:pt x="631" y="175"/>
                        <a:pt x="929" y="100"/>
                      </a:cubicBezTo>
                      <a:cubicBezTo>
                        <a:pt x="957" y="94"/>
                        <a:pt x="971" y="66"/>
                        <a:pt x="963" y="38"/>
                      </a:cubicBezTo>
                      <a:cubicBezTo>
                        <a:pt x="958" y="14"/>
                        <a:pt x="937" y="1"/>
                        <a:pt x="914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" name="Google Shape;7502;p57">
                  <a:extLst>
                    <a:ext uri="{FF2B5EF4-FFF2-40B4-BE49-F238E27FC236}">
                      <a16:creationId xmlns:a16="http://schemas.microsoft.com/office/drawing/2014/main" id="{26AF3B97-955D-A1C0-EF87-8658BB38DF39}"/>
                    </a:ext>
                  </a:extLst>
                </p:cNvPr>
                <p:cNvSpPr/>
                <p:nvPr/>
              </p:nvSpPr>
              <p:spPr>
                <a:xfrm>
                  <a:off x="5317561" y="2371233"/>
                  <a:ext cx="91392" cy="71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1489" extrusionOk="0">
                      <a:moveTo>
                        <a:pt x="1262" y="1"/>
                      </a:moveTo>
                      <a:cubicBezTo>
                        <a:pt x="1137" y="1"/>
                        <a:pt x="1013" y="16"/>
                        <a:pt x="915" y="33"/>
                      </a:cubicBezTo>
                      <a:cubicBezTo>
                        <a:pt x="695" y="67"/>
                        <a:pt x="444" y="131"/>
                        <a:pt x="352" y="335"/>
                      </a:cubicBezTo>
                      <a:cubicBezTo>
                        <a:pt x="315" y="424"/>
                        <a:pt x="310" y="527"/>
                        <a:pt x="251" y="600"/>
                      </a:cubicBezTo>
                      <a:cubicBezTo>
                        <a:pt x="195" y="667"/>
                        <a:pt x="98" y="692"/>
                        <a:pt x="45" y="764"/>
                      </a:cubicBezTo>
                      <a:cubicBezTo>
                        <a:pt x="0" y="831"/>
                        <a:pt x="8" y="929"/>
                        <a:pt x="50" y="993"/>
                      </a:cubicBezTo>
                      <a:cubicBezTo>
                        <a:pt x="95" y="1060"/>
                        <a:pt x="170" y="1102"/>
                        <a:pt x="251" y="1113"/>
                      </a:cubicBezTo>
                      <a:cubicBezTo>
                        <a:pt x="310" y="1124"/>
                        <a:pt x="366" y="1116"/>
                        <a:pt x="421" y="1138"/>
                      </a:cubicBezTo>
                      <a:cubicBezTo>
                        <a:pt x="575" y="1197"/>
                        <a:pt x="608" y="1423"/>
                        <a:pt x="762" y="1478"/>
                      </a:cubicBezTo>
                      <a:cubicBezTo>
                        <a:pt x="782" y="1486"/>
                        <a:pt x="804" y="1489"/>
                        <a:pt x="825" y="1489"/>
                      </a:cubicBezTo>
                      <a:cubicBezTo>
                        <a:pt x="909" y="1489"/>
                        <a:pt x="995" y="1438"/>
                        <a:pt x="1069" y="1389"/>
                      </a:cubicBezTo>
                      <a:cubicBezTo>
                        <a:pt x="1255" y="1255"/>
                        <a:pt x="1431" y="1099"/>
                        <a:pt x="1585" y="929"/>
                      </a:cubicBezTo>
                      <a:cubicBezTo>
                        <a:pt x="1699" y="798"/>
                        <a:pt x="1808" y="650"/>
                        <a:pt x="1836" y="480"/>
                      </a:cubicBezTo>
                      <a:cubicBezTo>
                        <a:pt x="1896" y="95"/>
                        <a:pt x="1575" y="1"/>
                        <a:pt x="126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7503;p57">
                  <a:extLst>
                    <a:ext uri="{FF2B5EF4-FFF2-40B4-BE49-F238E27FC236}">
                      <a16:creationId xmlns:a16="http://schemas.microsoft.com/office/drawing/2014/main" id="{4F62B1F7-0CC5-9D62-B51E-64260317F7BD}"/>
                    </a:ext>
                  </a:extLst>
                </p:cNvPr>
                <p:cNvSpPr/>
                <p:nvPr/>
              </p:nvSpPr>
              <p:spPr>
                <a:xfrm>
                  <a:off x="5393385" y="2283117"/>
                  <a:ext cx="102238" cy="104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" h="2176" extrusionOk="0">
                      <a:moveTo>
                        <a:pt x="355" y="1"/>
                      </a:moveTo>
                      <a:cubicBezTo>
                        <a:pt x="293" y="79"/>
                        <a:pt x="238" y="162"/>
                        <a:pt x="201" y="252"/>
                      </a:cubicBezTo>
                      <a:cubicBezTo>
                        <a:pt x="140" y="411"/>
                        <a:pt x="132" y="584"/>
                        <a:pt x="129" y="751"/>
                      </a:cubicBezTo>
                      <a:cubicBezTo>
                        <a:pt x="126" y="1097"/>
                        <a:pt x="0" y="1981"/>
                        <a:pt x="419" y="2138"/>
                      </a:cubicBezTo>
                      <a:cubicBezTo>
                        <a:pt x="489" y="2164"/>
                        <a:pt x="569" y="2176"/>
                        <a:pt x="655" y="2176"/>
                      </a:cubicBezTo>
                      <a:cubicBezTo>
                        <a:pt x="1048" y="2176"/>
                        <a:pt x="1567" y="1934"/>
                        <a:pt x="1842" y="1783"/>
                      </a:cubicBezTo>
                      <a:cubicBezTo>
                        <a:pt x="1973" y="1711"/>
                        <a:pt x="2121" y="1599"/>
                        <a:pt x="2112" y="1446"/>
                      </a:cubicBezTo>
                      <a:cubicBezTo>
                        <a:pt x="2110" y="1345"/>
                        <a:pt x="2043" y="1264"/>
                        <a:pt x="1995" y="1172"/>
                      </a:cubicBezTo>
                      <a:cubicBezTo>
                        <a:pt x="1687" y="1335"/>
                        <a:pt x="1342" y="1421"/>
                        <a:pt x="998" y="1421"/>
                      </a:cubicBezTo>
                      <a:cubicBezTo>
                        <a:pt x="958" y="1421"/>
                        <a:pt x="919" y="1420"/>
                        <a:pt x="879" y="1418"/>
                      </a:cubicBezTo>
                      <a:cubicBezTo>
                        <a:pt x="823" y="1415"/>
                        <a:pt x="759" y="1407"/>
                        <a:pt x="715" y="1376"/>
                      </a:cubicBezTo>
                      <a:cubicBezTo>
                        <a:pt x="670" y="1345"/>
                        <a:pt x="639" y="1295"/>
                        <a:pt x="614" y="1248"/>
                      </a:cubicBezTo>
                      <a:cubicBezTo>
                        <a:pt x="416" y="865"/>
                        <a:pt x="327" y="430"/>
                        <a:pt x="35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" name="Google Shape;7504;p57">
                  <a:extLst>
                    <a:ext uri="{FF2B5EF4-FFF2-40B4-BE49-F238E27FC236}">
                      <a16:creationId xmlns:a16="http://schemas.microsoft.com/office/drawing/2014/main" id="{2DE71635-AA37-7F13-B47D-303A1D2057F0}"/>
                    </a:ext>
                  </a:extLst>
                </p:cNvPr>
                <p:cNvSpPr/>
                <p:nvPr/>
              </p:nvSpPr>
              <p:spPr>
                <a:xfrm>
                  <a:off x="5376417" y="2395190"/>
                  <a:ext cx="81848" cy="81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8" h="1693" extrusionOk="0">
                      <a:moveTo>
                        <a:pt x="812" y="0"/>
                      </a:moveTo>
                      <a:cubicBezTo>
                        <a:pt x="677" y="0"/>
                        <a:pt x="538" y="106"/>
                        <a:pt x="414" y="253"/>
                      </a:cubicBezTo>
                      <a:cubicBezTo>
                        <a:pt x="143" y="571"/>
                        <a:pt x="4" y="993"/>
                        <a:pt x="1" y="1411"/>
                      </a:cubicBezTo>
                      <a:cubicBezTo>
                        <a:pt x="101" y="1258"/>
                        <a:pt x="213" y="1115"/>
                        <a:pt x="336" y="979"/>
                      </a:cubicBezTo>
                      <a:cubicBezTo>
                        <a:pt x="425" y="881"/>
                        <a:pt x="523" y="789"/>
                        <a:pt x="643" y="730"/>
                      </a:cubicBezTo>
                      <a:cubicBezTo>
                        <a:pt x="710" y="697"/>
                        <a:pt x="788" y="677"/>
                        <a:pt x="866" y="677"/>
                      </a:cubicBezTo>
                      <a:cubicBezTo>
                        <a:pt x="919" y="677"/>
                        <a:pt x="972" y="686"/>
                        <a:pt x="1022" y="708"/>
                      </a:cubicBezTo>
                      <a:cubicBezTo>
                        <a:pt x="1164" y="769"/>
                        <a:pt x="1248" y="909"/>
                        <a:pt x="1321" y="1048"/>
                      </a:cubicBezTo>
                      <a:cubicBezTo>
                        <a:pt x="1429" y="1258"/>
                        <a:pt x="1521" y="1475"/>
                        <a:pt x="1600" y="1693"/>
                      </a:cubicBezTo>
                      <a:cubicBezTo>
                        <a:pt x="1627" y="1651"/>
                        <a:pt x="1650" y="1609"/>
                        <a:pt x="1661" y="1559"/>
                      </a:cubicBezTo>
                      <a:cubicBezTo>
                        <a:pt x="1697" y="1394"/>
                        <a:pt x="1625" y="1227"/>
                        <a:pt x="1555" y="1076"/>
                      </a:cubicBezTo>
                      <a:cubicBezTo>
                        <a:pt x="1413" y="778"/>
                        <a:pt x="1273" y="437"/>
                        <a:pt x="1078" y="167"/>
                      </a:cubicBezTo>
                      <a:cubicBezTo>
                        <a:pt x="994" y="49"/>
                        <a:pt x="904" y="0"/>
                        <a:pt x="81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" name="Google Shape;7505;p57">
                  <a:extLst>
                    <a:ext uri="{FF2B5EF4-FFF2-40B4-BE49-F238E27FC236}">
                      <a16:creationId xmlns:a16="http://schemas.microsoft.com/office/drawing/2014/main" id="{29245D31-EC2E-2C61-B735-A3D8264E4C1C}"/>
                    </a:ext>
                  </a:extLst>
                </p:cNvPr>
                <p:cNvSpPr/>
                <p:nvPr/>
              </p:nvSpPr>
              <p:spPr>
                <a:xfrm>
                  <a:off x="5310282" y="2369305"/>
                  <a:ext cx="98333" cy="90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0" h="1887" extrusionOk="0">
                      <a:moveTo>
                        <a:pt x="1168" y="0"/>
                      </a:moveTo>
                      <a:cubicBezTo>
                        <a:pt x="1001" y="0"/>
                        <a:pt x="837" y="19"/>
                        <a:pt x="706" y="40"/>
                      </a:cubicBezTo>
                      <a:cubicBezTo>
                        <a:pt x="447" y="87"/>
                        <a:pt x="154" y="157"/>
                        <a:pt x="0" y="352"/>
                      </a:cubicBezTo>
                      <a:cubicBezTo>
                        <a:pt x="187" y="369"/>
                        <a:pt x="366" y="394"/>
                        <a:pt x="553" y="422"/>
                      </a:cubicBezTo>
                      <a:cubicBezTo>
                        <a:pt x="748" y="453"/>
                        <a:pt x="957" y="497"/>
                        <a:pt x="1088" y="645"/>
                      </a:cubicBezTo>
                      <a:cubicBezTo>
                        <a:pt x="1270" y="846"/>
                        <a:pt x="1239" y="1156"/>
                        <a:pt x="1150" y="1404"/>
                      </a:cubicBezTo>
                      <a:cubicBezTo>
                        <a:pt x="1088" y="1574"/>
                        <a:pt x="1010" y="1736"/>
                        <a:pt x="907" y="1887"/>
                      </a:cubicBezTo>
                      <a:cubicBezTo>
                        <a:pt x="1167" y="1705"/>
                        <a:pt x="1404" y="1491"/>
                        <a:pt x="1613" y="1259"/>
                      </a:cubicBezTo>
                      <a:cubicBezTo>
                        <a:pt x="1769" y="1080"/>
                        <a:pt x="1917" y="882"/>
                        <a:pt x="1953" y="648"/>
                      </a:cubicBezTo>
                      <a:cubicBezTo>
                        <a:pt x="2040" y="124"/>
                        <a:pt x="1597" y="0"/>
                        <a:pt x="116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" name="Google Shape;7506;p57">
                  <a:extLst>
                    <a:ext uri="{FF2B5EF4-FFF2-40B4-BE49-F238E27FC236}">
                      <a16:creationId xmlns:a16="http://schemas.microsoft.com/office/drawing/2014/main" id="{0A15C0A4-A220-5E30-0935-F1195EBBD420}"/>
                    </a:ext>
                  </a:extLst>
                </p:cNvPr>
                <p:cNvSpPr/>
                <p:nvPr/>
              </p:nvSpPr>
              <p:spPr>
                <a:xfrm>
                  <a:off x="5324936" y="2301675"/>
                  <a:ext cx="82860" cy="88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9" h="1829" extrusionOk="0">
                      <a:moveTo>
                        <a:pt x="1147" y="1"/>
                      </a:moveTo>
                      <a:lnTo>
                        <a:pt x="1147" y="1"/>
                      </a:lnTo>
                      <a:cubicBezTo>
                        <a:pt x="1155" y="95"/>
                        <a:pt x="1161" y="185"/>
                        <a:pt x="1169" y="280"/>
                      </a:cubicBezTo>
                      <a:cubicBezTo>
                        <a:pt x="1183" y="475"/>
                        <a:pt x="1195" y="687"/>
                        <a:pt x="1091" y="851"/>
                      </a:cubicBezTo>
                      <a:cubicBezTo>
                        <a:pt x="974" y="1044"/>
                        <a:pt x="737" y="1122"/>
                        <a:pt x="511" y="1158"/>
                      </a:cubicBezTo>
                      <a:cubicBezTo>
                        <a:pt x="344" y="1189"/>
                        <a:pt x="171" y="1203"/>
                        <a:pt x="0" y="1203"/>
                      </a:cubicBezTo>
                      <a:cubicBezTo>
                        <a:pt x="168" y="1342"/>
                        <a:pt x="349" y="1471"/>
                        <a:pt x="539" y="1582"/>
                      </a:cubicBezTo>
                      <a:cubicBezTo>
                        <a:pt x="704" y="1682"/>
                        <a:pt x="1002" y="1829"/>
                        <a:pt x="1250" y="1829"/>
                      </a:cubicBezTo>
                      <a:cubicBezTo>
                        <a:pt x="1340" y="1829"/>
                        <a:pt x="1424" y="1809"/>
                        <a:pt x="1493" y="1761"/>
                      </a:cubicBezTo>
                      <a:cubicBezTo>
                        <a:pt x="1719" y="1599"/>
                        <a:pt x="1644" y="960"/>
                        <a:pt x="1588" y="704"/>
                      </a:cubicBezTo>
                      <a:cubicBezTo>
                        <a:pt x="1529" y="430"/>
                        <a:pt x="1379" y="157"/>
                        <a:pt x="114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7507;p57">
                  <a:extLst>
                    <a:ext uri="{FF2B5EF4-FFF2-40B4-BE49-F238E27FC236}">
                      <a16:creationId xmlns:a16="http://schemas.microsoft.com/office/drawing/2014/main" id="{0468F6CC-A704-1782-8C61-59B942FD69A7}"/>
                    </a:ext>
                  </a:extLst>
                </p:cNvPr>
                <p:cNvSpPr/>
                <p:nvPr/>
              </p:nvSpPr>
              <p:spPr>
                <a:xfrm>
                  <a:off x="5410738" y="2371811"/>
                  <a:ext cx="110577" cy="7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4" h="1620" extrusionOk="0">
                      <a:moveTo>
                        <a:pt x="1446" y="0"/>
                      </a:moveTo>
                      <a:cubicBezTo>
                        <a:pt x="1269" y="0"/>
                        <a:pt x="1093" y="21"/>
                        <a:pt x="921" y="58"/>
                      </a:cubicBezTo>
                      <a:cubicBezTo>
                        <a:pt x="706" y="105"/>
                        <a:pt x="0" y="208"/>
                        <a:pt x="56" y="532"/>
                      </a:cubicBezTo>
                      <a:cubicBezTo>
                        <a:pt x="76" y="669"/>
                        <a:pt x="190" y="775"/>
                        <a:pt x="299" y="864"/>
                      </a:cubicBezTo>
                      <a:cubicBezTo>
                        <a:pt x="433" y="975"/>
                        <a:pt x="564" y="1090"/>
                        <a:pt x="698" y="1201"/>
                      </a:cubicBezTo>
                      <a:lnTo>
                        <a:pt x="1189" y="1620"/>
                      </a:lnTo>
                      <a:cubicBezTo>
                        <a:pt x="1158" y="1542"/>
                        <a:pt x="1122" y="1458"/>
                        <a:pt x="1091" y="1377"/>
                      </a:cubicBezTo>
                      <a:cubicBezTo>
                        <a:pt x="1038" y="1240"/>
                        <a:pt x="982" y="1104"/>
                        <a:pt x="991" y="959"/>
                      </a:cubicBezTo>
                      <a:cubicBezTo>
                        <a:pt x="999" y="719"/>
                        <a:pt x="1186" y="512"/>
                        <a:pt x="1398" y="401"/>
                      </a:cubicBezTo>
                      <a:cubicBezTo>
                        <a:pt x="1613" y="289"/>
                        <a:pt x="1858" y="258"/>
                        <a:pt x="2098" y="231"/>
                      </a:cubicBezTo>
                      <a:cubicBezTo>
                        <a:pt x="2162" y="222"/>
                        <a:pt x="2227" y="211"/>
                        <a:pt x="2294" y="205"/>
                      </a:cubicBezTo>
                      <a:cubicBezTo>
                        <a:pt x="2252" y="180"/>
                        <a:pt x="2207" y="161"/>
                        <a:pt x="2162" y="139"/>
                      </a:cubicBezTo>
                      <a:cubicBezTo>
                        <a:pt x="1935" y="41"/>
                        <a:pt x="1691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" name="Google Shape;7508;p57">
                  <a:extLst>
                    <a:ext uri="{FF2B5EF4-FFF2-40B4-BE49-F238E27FC236}">
                      <a16:creationId xmlns:a16="http://schemas.microsoft.com/office/drawing/2014/main" id="{21665A40-2B82-29B1-EAD3-B4C7E1E7B8DF}"/>
                    </a:ext>
                  </a:extLst>
                </p:cNvPr>
                <p:cNvSpPr/>
                <p:nvPr/>
              </p:nvSpPr>
              <p:spPr>
                <a:xfrm>
                  <a:off x="5388131" y="2361881"/>
                  <a:ext cx="53842" cy="4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" h="1025" extrusionOk="0">
                      <a:moveTo>
                        <a:pt x="559" y="0"/>
                      </a:moveTo>
                      <a:cubicBezTo>
                        <a:pt x="320" y="0"/>
                        <a:pt x="106" y="168"/>
                        <a:pt x="56" y="414"/>
                      </a:cubicBezTo>
                      <a:cubicBezTo>
                        <a:pt x="1" y="690"/>
                        <a:pt x="182" y="958"/>
                        <a:pt x="461" y="1014"/>
                      </a:cubicBezTo>
                      <a:cubicBezTo>
                        <a:pt x="495" y="1021"/>
                        <a:pt x="528" y="1024"/>
                        <a:pt x="561" y="1024"/>
                      </a:cubicBezTo>
                      <a:cubicBezTo>
                        <a:pt x="799" y="1024"/>
                        <a:pt x="1012" y="854"/>
                        <a:pt x="1061" y="610"/>
                      </a:cubicBezTo>
                      <a:cubicBezTo>
                        <a:pt x="1117" y="333"/>
                        <a:pt x="935" y="66"/>
                        <a:pt x="656" y="10"/>
                      </a:cubicBezTo>
                      <a:cubicBezTo>
                        <a:pt x="624" y="3"/>
                        <a:pt x="591" y="0"/>
                        <a:pt x="5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" name="Google Shape;7509;p57">
                  <a:extLst>
                    <a:ext uri="{FF2B5EF4-FFF2-40B4-BE49-F238E27FC236}">
                      <a16:creationId xmlns:a16="http://schemas.microsoft.com/office/drawing/2014/main" id="{86234ED5-9266-DD33-4030-B15D7438A036}"/>
                    </a:ext>
                  </a:extLst>
                </p:cNvPr>
                <p:cNvSpPr/>
                <p:nvPr/>
              </p:nvSpPr>
              <p:spPr>
                <a:xfrm>
                  <a:off x="5400085" y="2372968"/>
                  <a:ext cx="29789" cy="27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567" extrusionOk="0">
                      <a:moveTo>
                        <a:pt x="309" y="0"/>
                      </a:moveTo>
                      <a:cubicBezTo>
                        <a:pt x="178" y="0"/>
                        <a:pt x="59" y="94"/>
                        <a:pt x="32" y="229"/>
                      </a:cubicBezTo>
                      <a:cubicBezTo>
                        <a:pt x="1" y="382"/>
                        <a:pt x="101" y="530"/>
                        <a:pt x="255" y="561"/>
                      </a:cubicBezTo>
                      <a:cubicBezTo>
                        <a:pt x="273" y="565"/>
                        <a:pt x="292" y="566"/>
                        <a:pt x="310" y="566"/>
                      </a:cubicBezTo>
                      <a:cubicBezTo>
                        <a:pt x="442" y="566"/>
                        <a:pt x="560" y="472"/>
                        <a:pt x="587" y="338"/>
                      </a:cubicBezTo>
                      <a:cubicBezTo>
                        <a:pt x="618" y="184"/>
                        <a:pt x="517" y="39"/>
                        <a:pt x="364" y="6"/>
                      </a:cubicBezTo>
                      <a:cubicBezTo>
                        <a:pt x="345" y="2"/>
                        <a:pt x="327" y="0"/>
                        <a:pt x="30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" name="Google Shape;7510;p57">
                  <a:extLst>
                    <a:ext uri="{FF2B5EF4-FFF2-40B4-BE49-F238E27FC236}">
                      <a16:creationId xmlns:a16="http://schemas.microsoft.com/office/drawing/2014/main" id="{8344D93F-B5BE-4962-B766-2BE7C8AE0D5B}"/>
                    </a:ext>
                  </a:extLst>
                </p:cNvPr>
                <p:cNvSpPr/>
                <p:nvPr/>
              </p:nvSpPr>
              <p:spPr>
                <a:xfrm>
                  <a:off x="5383841" y="2556623"/>
                  <a:ext cx="414204" cy="419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93" h="8697" extrusionOk="0">
                      <a:moveTo>
                        <a:pt x="5559" y="1"/>
                      </a:moveTo>
                      <a:cubicBezTo>
                        <a:pt x="5463" y="1"/>
                        <a:pt x="5368" y="14"/>
                        <a:pt x="5276" y="43"/>
                      </a:cubicBezTo>
                      <a:cubicBezTo>
                        <a:pt x="5003" y="127"/>
                        <a:pt x="4785" y="322"/>
                        <a:pt x="4576" y="514"/>
                      </a:cubicBezTo>
                      <a:cubicBezTo>
                        <a:pt x="4397" y="676"/>
                        <a:pt x="4216" y="843"/>
                        <a:pt x="4074" y="1039"/>
                      </a:cubicBezTo>
                      <a:cubicBezTo>
                        <a:pt x="4068" y="1044"/>
                        <a:pt x="4062" y="1050"/>
                        <a:pt x="4060" y="1058"/>
                      </a:cubicBezTo>
                      <a:cubicBezTo>
                        <a:pt x="4037" y="1078"/>
                        <a:pt x="4023" y="1106"/>
                        <a:pt x="4007" y="1131"/>
                      </a:cubicBezTo>
                      <a:cubicBezTo>
                        <a:pt x="3995" y="1148"/>
                        <a:pt x="3990" y="1162"/>
                        <a:pt x="3979" y="1178"/>
                      </a:cubicBezTo>
                      <a:cubicBezTo>
                        <a:pt x="3968" y="1198"/>
                        <a:pt x="3956" y="1215"/>
                        <a:pt x="3948" y="1234"/>
                      </a:cubicBezTo>
                      <a:cubicBezTo>
                        <a:pt x="3926" y="1270"/>
                        <a:pt x="3909" y="1309"/>
                        <a:pt x="3895" y="1346"/>
                      </a:cubicBezTo>
                      <a:lnTo>
                        <a:pt x="3895" y="1351"/>
                      </a:lnTo>
                      <a:cubicBezTo>
                        <a:pt x="3870" y="1413"/>
                        <a:pt x="3850" y="1477"/>
                        <a:pt x="3836" y="1541"/>
                      </a:cubicBezTo>
                      <a:cubicBezTo>
                        <a:pt x="3828" y="1574"/>
                        <a:pt x="3822" y="1608"/>
                        <a:pt x="3814" y="1639"/>
                      </a:cubicBezTo>
                      <a:cubicBezTo>
                        <a:pt x="3786" y="1803"/>
                        <a:pt x="3781" y="1971"/>
                        <a:pt x="3775" y="2138"/>
                      </a:cubicBezTo>
                      <a:cubicBezTo>
                        <a:pt x="3775" y="2219"/>
                        <a:pt x="3772" y="2314"/>
                        <a:pt x="3767" y="2423"/>
                      </a:cubicBezTo>
                      <a:cubicBezTo>
                        <a:pt x="3613" y="1973"/>
                        <a:pt x="3306" y="1577"/>
                        <a:pt x="2868" y="1413"/>
                      </a:cubicBezTo>
                      <a:cubicBezTo>
                        <a:pt x="2654" y="1333"/>
                        <a:pt x="2429" y="1316"/>
                        <a:pt x="2200" y="1316"/>
                      </a:cubicBezTo>
                      <a:cubicBezTo>
                        <a:pt x="2017" y="1316"/>
                        <a:pt x="1831" y="1327"/>
                        <a:pt x="1645" y="1327"/>
                      </a:cubicBezTo>
                      <a:cubicBezTo>
                        <a:pt x="1526" y="1327"/>
                        <a:pt x="1407" y="1322"/>
                        <a:pt x="1289" y="1307"/>
                      </a:cubicBezTo>
                      <a:cubicBezTo>
                        <a:pt x="1168" y="1290"/>
                        <a:pt x="1045" y="1261"/>
                        <a:pt x="922" y="1261"/>
                      </a:cubicBezTo>
                      <a:cubicBezTo>
                        <a:pt x="885" y="1261"/>
                        <a:pt x="847" y="1264"/>
                        <a:pt x="809" y="1270"/>
                      </a:cubicBezTo>
                      <a:cubicBezTo>
                        <a:pt x="452" y="1337"/>
                        <a:pt x="252" y="1756"/>
                        <a:pt x="307" y="2110"/>
                      </a:cubicBezTo>
                      <a:cubicBezTo>
                        <a:pt x="363" y="2470"/>
                        <a:pt x="603" y="2768"/>
                        <a:pt x="854" y="3028"/>
                      </a:cubicBezTo>
                      <a:cubicBezTo>
                        <a:pt x="1161" y="3338"/>
                        <a:pt x="1499" y="3619"/>
                        <a:pt x="1861" y="3865"/>
                      </a:cubicBezTo>
                      <a:cubicBezTo>
                        <a:pt x="1847" y="3868"/>
                        <a:pt x="1836" y="3868"/>
                        <a:pt x="1828" y="3870"/>
                      </a:cubicBezTo>
                      <a:cubicBezTo>
                        <a:pt x="1819" y="3870"/>
                        <a:pt x="1817" y="3870"/>
                        <a:pt x="1808" y="3876"/>
                      </a:cubicBezTo>
                      <a:lnTo>
                        <a:pt x="1663" y="3907"/>
                      </a:lnTo>
                      <a:cubicBezTo>
                        <a:pt x="1660" y="3907"/>
                        <a:pt x="1655" y="3909"/>
                        <a:pt x="1652" y="3909"/>
                      </a:cubicBezTo>
                      <a:cubicBezTo>
                        <a:pt x="1273" y="3996"/>
                        <a:pt x="907" y="4158"/>
                        <a:pt x="756" y="4498"/>
                      </a:cubicBezTo>
                      <a:cubicBezTo>
                        <a:pt x="676" y="4688"/>
                        <a:pt x="673" y="4911"/>
                        <a:pt x="539" y="5067"/>
                      </a:cubicBezTo>
                      <a:cubicBezTo>
                        <a:pt x="419" y="5215"/>
                        <a:pt x="210" y="5265"/>
                        <a:pt x="98" y="5424"/>
                      </a:cubicBezTo>
                      <a:cubicBezTo>
                        <a:pt x="0" y="5564"/>
                        <a:pt x="6" y="5767"/>
                        <a:pt x="104" y="5915"/>
                      </a:cubicBezTo>
                      <a:cubicBezTo>
                        <a:pt x="201" y="6058"/>
                        <a:pt x="369" y="6150"/>
                        <a:pt x="539" y="6172"/>
                      </a:cubicBezTo>
                      <a:cubicBezTo>
                        <a:pt x="662" y="6191"/>
                        <a:pt x="790" y="6180"/>
                        <a:pt x="907" y="6222"/>
                      </a:cubicBezTo>
                      <a:cubicBezTo>
                        <a:pt x="1234" y="6345"/>
                        <a:pt x="1303" y="6839"/>
                        <a:pt x="1635" y="6953"/>
                      </a:cubicBezTo>
                      <a:cubicBezTo>
                        <a:pt x="1681" y="6969"/>
                        <a:pt x="1728" y="6976"/>
                        <a:pt x="1774" y="6976"/>
                      </a:cubicBezTo>
                      <a:cubicBezTo>
                        <a:pt x="1955" y="6976"/>
                        <a:pt x="2138" y="6870"/>
                        <a:pt x="2291" y="6763"/>
                      </a:cubicBezTo>
                      <a:lnTo>
                        <a:pt x="2294" y="6763"/>
                      </a:lnTo>
                      <a:cubicBezTo>
                        <a:pt x="2302" y="6758"/>
                        <a:pt x="2305" y="6752"/>
                        <a:pt x="2310" y="6749"/>
                      </a:cubicBezTo>
                      <a:cubicBezTo>
                        <a:pt x="2506" y="6610"/>
                        <a:pt x="2695" y="6457"/>
                        <a:pt x="2877" y="6295"/>
                      </a:cubicBezTo>
                      <a:cubicBezTo>
                        <a:pt x="2893" y="6281"/>
                        <a:pt x="2907" y="6267"/>
                        <a:pt x="2921" y="6253"/>
                      </a:cubicBezTo>
                      <a:cubicBezTo>
                        <a:pt x="2994" y="6186"/>
                        <a:pt x="3072" y="6116"/>
                        <a:pt x="3142" y="6046"/>
                      </a:cubicBezTo>
                      <a:lnTo>
                        <a:pt x="3142" y="6046"/>
                      </a:lnTo>
                      <a:cubicBezTo>
                        <a:pt x="3114" y="6150"/>
                        <a:pt x="3089" y="6250"/>
                        <a:pt x="3072" y="6351"/>
                      </a:cubicBezTo>
                      <a:cubicBezTo>
                        <a:pt x="3072" y="6359"/>
                        <a:pt x="3072" y="6364"/>
                        <a:pt x="3069" y="6373"/>
                      </a:cubicBezTo>
                      <a:cubicBezTo>
                        <a:pt x="3058" y="6445"/>
                        <a:pt x="3047" y="6518"/>
                        <a:pt x="3041" y="6590"/>
                      </a:cubicBezTo>
                      <a:cubicBezTo>
                        <a:pt x="3041" y="6602"/>
                        <a:pt x="3036" y="6610"/>
                        <a:pt x="3036" y="6616"/>
                      </a:cubicBezTo>
                      <a:cubicBezTo>
                        <a:pt x="2994" y="7118"/>
                        <a:pt x="3075" y="7631"/>
                        <a:pt x="3298" y="8083"/>
                      </a:cubicBezTo>
                      <a:cubicBezTo>
                        <a:pt x="3446" y="8389"/>
                        <a:pt x="3727" y="8697"/>
                        <a:pt x="4048" y="8697"/>
                      </a:cubicBezTo>
                      <a:cubicBezTo>
                        <a:pt x="4090" y="8697"/>
                        <a:pt x="4133" y="8691"/>
                        <a:pt x="4177" y="8680"/>
                      </a:cubicBezTo>
                      <a:cubicBezTo>
                        <a:pt x="4500" y="8594"/>
                        <a:pt x="4645" y="8222"/>
                        <a:pt x="4863" y="7969"/>
                      </a:cubicBezTo>
                      <a:cubicBezTo>
                        <a:pt x="5114" y="7684"/>
                        <a:pt x="5513" y="7492"/>
                        <a:pt x="5627" y="7140"/>
                      </a:cubicBezTo>
                      <a:cubicBezTo>
                        <a:pt x="5636" y="7118"/>
                        <a:pt x="5639" y="7101"/>
                        <a:pt x="5644" y="7079"/>
                      </a:cubicBezTo>
                      <a:cubicBezTo>
                        <a:pt x="5658" y="7017"/>
                        <a:pt x="5664" y="6950"/>
                        <a:pt x="5658" y="6889"/>
                      </a:cubicBezTo>
                      <a:cubicBezTo>
                        <a:pt x="5655" y="6822"/>
                        <a:pt x="5644" y="6758"/>
                        <a:pt x="5627" y="6696"/>
                      </a:cubicBezTo>
                      <a:cubicBezTo>
                        <a:pt x="5594" y="6571"/>
                        <a:pt x="5538" y="6445"/>
                        <a:pt x="5482" y="6325"/>
                      </a:cubicBezTo>
                      <a:cubicBezTo>
                        <a:pt x="5404" y="6178"/>
                        <a:pt x="5332" y="6016"/>
                        <a:pt x="5259" y="5857"/>
                      </a:cubicBezTo>
                      <a:cubicBezTo>
                        <a:pt x="5237" y="5807"/>
                        <a:pt x="5212" y="5759"/>
                        <a:pt x="5189" y="5706"/>
                      </a:cubicBezTo>
                      <a:lnTo>
                        <a:pt x="5189" y="5706"/>
                      </a:lnTo>
                      <a:cubicBezTo>
                        <a:pt x="5209" y="5726"/>
                        <a:pt x="5234" y="5745"/>
                        <a:pt x="5254" y="5765"/>
                      </a:cubicBezTo>
                      <a:cubicBezTo>
                        <a:pt x="5407" y="5893"/>
                        <a:pt x="5558" y="6024"/>
                        <a:pt x="5711" y="6152"/>
                      </a:cubicBezTo>
                      <a:cubicBezTo>
                        <a:pt x="5820" y="6242"/>
                        <a:pt x="5923" y="6334"/>
                        <a:pt x="6032" y="6423"/>
                      </a:cubicBezTo>
                      <a:lnTo>
                        <a:pt x="6035" y="6429"/>
                      </a:lnTo>
                      <a:cubicBezTo>
                        <a:pt x="6227" y="6590"/>
                        <a:pt x="6423" y="6755"/>
                        <a:pt x="6662" y="6833"/>
                      </a:cubicBezTo>
                      <a:cubicBezTo>
                        <a:pt x="6758" y="6863"/>
                        <a:pt x="6855" y="6877"/>
                        <a:pt x="6952" y="6877"/>
                      </a:cubicBezTo>
                      <a:cubicBezTo>
                        <a:pt x="7418" y="6877"/>
                        <a:pt x="7877" y="6553"/>
                        <a:pt x="8180" y="6172"/>
                      </a:cubicBezTo>
                      <a:cubicBezTo>
                        <a:pt x="8356" y="5954"/>
                        <a:pt x="8509" y="5698"/>
                        <a:pt x="8537" y="5419"/>
                      </a:cubicBezTo>
                      <a:cubicBezTo>
                        <a:pt x="8593" y="4911"/>
                        <a:pt x="8230" y="4453"/>
                        <a:pt x="7776" y="4188"/>
                      </a:cubicBezTo>
                      <a:cubicBezTo>
                        <a:pt x="7742" y="4169"/>
                        <a:pt x="7706" y="4149"/>
                        <a:pt x="7672" y="4133"/>
                      </a:cubicBezTo>
                      <a:lnTo>
                        <a:pt x="7667" y="4133"/>
                      </a:lnTo>
                      <a:cubicBezTo>
                        <a:pt x="7633" y="4116"/>
                        <a:pt x="7597" y="4099"/>
                        <a:pt x="7564" y="4085"/>
                      </a:cubicBezTo>
                      <a:cubicBezTo>
                        <a:pt x="7207" y="3933"/>
                        <a:pt x="6826" y="3866"/>
                        <a:pt x="6440" y="3866"/>
                      </a:cubicBezTo>
                      <a:cubicBezTo>
                        <a:pt x="6402" y="3866"/>
                        <a:pt x="6365" y="3866"/>
                        <a:pt x="6328" y="3868"/>
                      </a:cubicBezTo>
                      <a:cubicBezTo>
                        <a:pt x="6389" y="3837"/>
                        <a:pt x="6445" y="3806"/>
                        <a:pt x="6495" y="3778"/>
                      </a:cubicBezTo>
                      <a:cubicBezTo>
                        <a:pt x="6704" y="3658"/>
                        <a:pt x="6933" y="3480"/>
                        <a:pt x="6925" y="3240"/>
                      </a:cubicBezTo>
                      <a:cubicBezTo>
                        <a:pt x="6922" y="3215"/>
                        <a:pt x="6919" y="3195"/>
                        <a:pt x="6914" y="3173"/>
                      </a:cubicBezTo>
                      <a:cubicBezTo>
                        <a:pt x="6911" y="3167"/>
                        <a:pt x="6911" y="3159"/>
                        <a:pt x="6908" y="3153"/>
                      </a:cubicBezTo>
                      <a:cubicBezTo>
                        <a:pt x="6905" y="3137"/>
                        <a:pt x="6900" y="3123"/>
                        <a:pt x="6894" y="3103"/>
                      </a:cubicBezTo>
                      <a:cubicBezTo>
                        <a:pt x="6894" y="3100"/>
                        <a:pt x="6891" y="3095"/>
                        <a:pt x="6886" y="3086"/>
                      </a:cubicBezTo>
                      <a:cubicBezTo>
                        <a:pt x="6880" y="3067"/>
                        <a:pt x="6872" y="3047"/>
                        <a:pt x="6863" y="3031"/>
                      </a:cubicBezTo>
                      <a:cubicBezTo>
                        <a:pt x="6863" y="3028"/>
                        <a:pt x="6863" y="3028"/>
                        <a:pt x="6858" y="3025"/>
                      </a:cubicBezTo>
                      <a:cubicBezTo>
                        <a:pt x="6824" y="2950"/>
                        <a:pt x="6771" y="2877"/>
                        <a:pt x="6732" y="2805"/>
                      </a:cubicBezTo>
                      <a:cubicBezTo>
                        <a:pt x="6713" y="2766"/>
                        <a:pt x="6696" y="2732"/>
                        <a:pt x="6682" y="2693"/>
                      </a:cubicBezTo>
                      <a:cubicBezTo>
                        <a:pt x="6584" y="2428"/>
                        <a:pt x="6696" y="2135"/>
                        <a:pt x="6755" y="1856"/>
                      </a:cubicBezTo>
                      <a:cubicBezTo>
                        <a:pt x="6852" y="1396"/>
                        <a:pt x="6794" y="883"/>
                        <a:pt x="6517" y="503"/>
                      </a:cubicBezTo>
                      <a:cubicBezTo>
                        <a:pt x="6298" y="202"/>
                        <a:pt x="5927" y="1"/>
                        <a:pt x="5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" name="Google Shape;7511;p57">
                  <a:extLst>
                    <a:ext uri="{FF2B5EF4-FFF2-40B4-BE49-F238E27FC236}">
                      <a16:creationId xmlns:a16="http://schemas.microsoft.com/office/drawing/2014/main" id="{0E417848-CC90-9ACE-223B-8DE009A02D0E}"/>
                    </a:ext>
                  </a:extLst>
                </p:cNvPr>
                <p:cNvSpPr/>
                <p:nvPr/>
              </p:nvSpPr>
              <p:spPr>
                <a:xfrm>
                  <a:off x="5561470" y="2587859"/>
                  <a:ext cx="136799" cy="179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" h="3728" extrusionOk="0">
                      <a:moveTo>
                        <a:pt x="1680" y="1"/>
                      </a:moveTo>
                      <a:cubicBezTo>
                        <a:pt x="1599" y="1"/>
                        <a:pt x="1518" y="12"/>
                        <a:pt x="1440" y="36"/>
                      </a:cubicBezTo>
                      <a:cubicBezTo>
                        <a:pt x="1212" y="106"/>
                        <a:pt x="1025" y="274"/>
                        <a:pt x="849" y="438"/>
                      </a:cubicBezTo>
                      <a:cubicBezTo>
                        <a:pt x="620" y="645"/>
                        <a:pt x="389" y="859"/>
                        <a:pt x="271" y="1147"/>
                      </a:cubicBezTo>
                      <a:cubicBezTo>
                        <a:pt x="188" y="1356"/>
                        <a:pt x="174" y="1588"/>
                        <a:pt x="171" y="1816"/>
                      </a:cubicBezTo>
                      <a:cubicBezTo>
                        <a:pt x="165" y="2279"/>
                        <a:pt x="1" y="3465"/>
                        <a:pt x="559" y="3677"/>
                      </a:cubicBezTo>
                      <a:cubicBezTo>
                        <a:pt x="652" y="3712"/>
                        <a:pt x="759" y="3727"/>
                        <a:pt x="873" y="3727"/>
                      </a:cubicBezTo>
                      <a:cubicBezTo>
                        <a:pt x="1402" y="3727"/>
                        <a:pt x="2103" y="3404"/>
                        <a:pt x="2470" y="3200"/>
                      </a:cubicBezTo>
                      <a:cubicBezTo>
                        <a:pt x="2648" y="3100"/>
                        <a:pt x="2838" y="2952"/>
                        <a:pt x="2835" y="2745"/>
                      </a:cubicBezTo>
                      <a:cubicBezTo>
                        <a:pt x="2830" y="2578"/>
                        <a:pt x="2690" y="2447"/>
                        <a:pt x="2634" y="2285"/>
                      </a:cubicBezTo>
                      <a:cubicBezTo>
                        <a:pt x="2553" y="2059"/>
                        <a:pt x="2648" y="1811"/>
                        <a:pt x="2696" y="1574"/>
                      </a:cubicBezTo>
                      <a:cubicBezTo>
                        <a:pt x="2779" y="1183"/>
                        <a:pt x="2726" y="751"/>
                        <a:pt x="2495" y="427"/>
                      </a:cubicBezTo>
                      <a:cubicBezTo>
                        <a:pt x="2309" y="170"/>
                        <a:pt x="1992" y="1"/>
                        <a:pt x="1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" name="Google Shape;7512;p57">
                  <a:extLst>
                    <a:ext uri="{FF2B5EF4-FFF2-40B4-BE49-F238E27FC236}">
                      <a16:creationId xmlns:a16="http://schemas.microsoft.com/office/drawing/2014/main" id="{B1FE63EA-A37C-860F-BA76-FB6458AC607A}"/>
                    </a:ext>
                  </a:extLst>
                </p:cNvPr>
                <p:cNvSpPr/>
                <p:nvPr/>
              </p:nvSpPr>
              <p:spPr>
                <a:xfrm>
                  <a:off x="5588223" y="2685374"/>
                  <a:ext cx="70135" cy="69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5" h="1446" extrusionOk="0">
                      <a:moveTo>
                        <a:pt x="1377" y="0"/>
                      </a:moveTo>
                      <a:cubicBezTo>
                        <a:pt x="1353" y="0"/>
                        <a:pt x="1329" y="13"/>
                        <a:pt x="1318" y="36"/>
                      </a:cubicBezTo>
                      <a:cubicBezTo>
                        <a:pt x="1033" y="574"/>
                        <a:pt x="581" y="1029"/>
                        <a:pt x="46" y="1319"/>
                      </a:cubicBezTo>
                      <a:cubicBezTo>
                        <a:pt x="15" y="1336"/>
                        <a:pt x="1" y="1378"/>
                        <a:pt x="18" y="1414"/>
                      </a:cubicBezTo>
                      <a:cubicBezTo>
                        <a:pt x="23" y="1431"/>
                        <a:pt x="40" y="1442"/>
                        <a:pt x="62" y="1445"/>
                      </a:cubicBezTo>
                      <a:cubicBezTo>
                        <a:pt x="66" y="1446"/>
                        <a:pt x="70" y="1446"/>
                        <a:pt x="74" y="1446"/>
                      </a:cubicBezTo>
                      <a:cubicBezTo>
                        <a:pt x="85" y="1446"/>
                        <a:pt x="97" y="1443"/>
                        <a:pt x="107" y="1439"/>
                      </a:cubicBezTo>
                      <a:cubicBezTo>
                        <a:pt x="665" y="1138"/>
                        <a:pt x="1139" y="661"/>
                        <a:pt x="1438" y="100"/>
                      </a:cubicBezTo>
                      <a:cubicBezTo>
                        <a:pt x="1454" y="67"/>
                        <a:pt x="1443" y="25"/>
                        <a:pt x="1410" y="8"/>
                      </a:cubicBezTo>
                      <a:cubicBezTo>
                        <a:pt x="1399" y="3"/>
                        <a:pt x="1388" y="0"/>
                        <a:pt x="1377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7513;p57">
                  <a:extLst>
                    <a:ext uri="{FF2B5EF4-FFF2-40B4-BE49-F238E27FC236}">
                      <a16:creationId xmlns:a16="http://schemas.microsoft.com/office/drawing/2014/main" id="{F3370011-BC9B-18CF-15EA-924F7F3CFF9E}"/>
                    </a:ext>
                  </a:extLst>
                </p:cNvPr>
                <p:cNvSpPr/>
                <p:nvPr/>
              </p:nvSpPr>
              <p:spPr>
                <a:xfrm>
                  <a:off x="5594296" y="2681759"/>
                  <a:ext cx="21306" cy="71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2" h="1479" extrusionOk="0">
                      <a:moveTo>
                        <a:pt x="365" y="0"/>
                      </a:moveTo>
                      <a:cubicBezTo>
                        <a:pt x="339" y="0"/>
                        <a:pt x="316" y="12"/>
                        <a:pt x="302" y="39"/>
                      </a:cubicBezTo>
                      <a:cubicBezTo>
                        <a:pt x="104" y="463"/>
                        <a:pt x="0" y="937"/>
                        <a:pt x="6" y="1408"/>
                      </a:cubicBezTo>
                      <a:cubicBezTo>
                        <a:pt x="6" y="1445"/>
                        <a:pt x="31" y="1470"/>
                        <a:pt x="62" y="1475"/>
                      </a:cubicBezTo>
                      <a:cubicBezTo>
                        <a:pt x="70" y="1478"/>
                        <a:pt x="73" y="1478"/>
                        <a:pt x="76" y="1478"/>
                      </a:cubicBezTo>
                      <a:cubicBezTo>
                        <a:pt x="115" y="1478"/>
                        <a:pt x="143" y="1447"/>
                        <a:pt x="143" y="1408"/>
                      </a:cubicBezTo>
                      <a:cubicBezTo>
                        <a:pt x="134" y="959"/>
                        <a:pt x="232" y="504"/>
                        <a:pt x="424" y="97"/>
                      </a:cubicBezTo>
                      <a:cubicBezTo>
                        <a:pt x="441" y="64"/>
                        <a:pt x="427" y="25"/>
                        <a:pt x="394" y="5"/>
                      </a:cubicBezTo>
                      <a:cubicBezTo>
                        <a:pt x="384" y="2"/>
                        <a:pt x="374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" name="Google Shape;7514;p57">
                  <a:extLst>
                    <a:ext uri="{FF2B5EF4-FFF2-40B4-BE49-F238E27FC236}">
                      <a16:creationId xmlns:a16="http://schemas.microsoft.com/office/drawing/2014/main" id="{76E601F5-A53A-18EF-C606-80C89CC37921}"/>
                    </a:ext>
                  </a:extLst>
                </p:cNvPr>
                <p:cNvSpPr/>
                <p:nvPr/>
              </p:nvSpPr>
              <p:spPr>
                <a:xfrm>
                  <a:off x="5577473" y="2634182"/>
                  <a:ext cx="92163" cy="1208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2" h="2508" extrusionOk="0">
                      <a:moveTo>
                        <a:pt x="1126" y="1"/>
                      </a:moveTo>
                      <a:cubicBezTo>
                        <a:pt x="1073" y="1"/>
                        <a:pt x="1020" y="8"/>
                        <a:pt x="969" y="24"/>
                      </a:cubicBezTo>
                      <a:cubicBezTo>
                        <a:pt x="815" y="74"/>
                        <a:pt x="690" y="186"/>
                        <a:pt x="567" y="292"/>
                      </a:cubicBezTo>
                      <a:cubicBezTo>
                        <a:pt x="414" y="431"/>
                        <a:pt x="257" y="579"/>
                        <a:pt x="182" y="766"/>
                      </a:cubicBezTo>
                      <a:cubicBezTo>
                        <a:pt x="123" y="911"/>
                        <a:pt x="115" y="1065"/>
                        <a:pt x="115" y="1218"/>
                      </a:cubicBezTo>
                      <a:cubicBezTo>
                        <a:pt x="112" y="1530"/>
                        <a:pt x="1" y="2328"/>
                        <a:pt x="377" y="2468"/>
                      </a:cubicBezTo>
                      <a:cubicBezTo>
                        <a:pt x="445" y="2495"/>
                        <a:pt x="522" y="2507"/>
                        <a:pt x="604" y="2507"/>
                      </a:cubicBezTo>
                      <a:cubicBezTo>
                        <a:pt x="958" y="2507"/>
                        <a:pt x="1417" y="2291"/>
                        <a:pt x="1663" y="2155"/>
                      </a:cubicBezTo>
                      <a:cubicBezTo>
                        <a:pt x="1781" y="2088"/>
                        <a:pt x="1912" y="1988"/>
                        <a:pt x="1906" y="1849"/>
                      </a:cubicBezTo>
                      <a:cubicBezTo>
                        <a:pt x="1903" y="1731"/>
                        <a:pt x="1809" y="1645"/>
                        <a:pt x="1772" y="1539"/>
                      </a:cubicBezTo>
                      <a:cubicBezTo>
                        <a:pt x="1716" y="1385"/>
                        <a:pt x="1781" y="1218"/>
                        <a:pt x="1814" y="1059"/>
                      </a:cubicBezTo>
                      <a:cubicBezTo>
                        <a:pt x="1870" y="794"/>
                        <a:pt x="1834" y="507"/>
                        <a:pt x="1677" y="289"/>
                      </a:cubicBezTo>
                      <a:cubicBezTo>
                        <a:pt x="1553" y="117"/>
                        <a:pt x="1337" y="1"/>
                        <a:pt x="112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" name="Google Shape;7515;p57">
                  <a:extLst>
                    <a:ext uri="{FF2B5EF4-FFF2-40B4-BE49-F238E27FC236}">
                      <a16:creationId xmlns:a16="http://schemas.microsoft.com/office/drawing/2014/main" id="{140D5656-90DF-723E-D24B-12165F2C6E02}"/>
                    </a:ext>
                  </a:extLst>
                </p:cNvPr>
                <p:cNvSpPr/>
                <p:nvPr/>
              </p:nvSpPr>
              <p:spPr>
                <a:xfrm>
                  <a:off x="5584897" y="2745532"/>
                  <a:ext cx="181723" cy="1233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2558" extrusionOk="0">
                      <a:moveTo>
                        <a:pt x="1940" y="0"/>
                      </a:moveTo>
                      <a:cubicBezTo>
                        <a:pt x="1702" y="0"/>
                        <a:pt x="1462" y="30"/>
                        <a:pt x="1230" y="83"/>
                      </a:cubicBezTo>
                      <a:cubicBezTo>
                        <a:pt x="943" y="141"/>
                        <a:pt x="0" y="283"/>
                        <a:pt x="73" y="721"/>
                      </a:cubicBezTo>
                      <a:cubicBezTo>
                        <a:pt x="103" y="908"/>
                        <a:pt x="257" y="1045"/>
                        <a:pt x="399" y="1168"/>
                      </a:cubicBezTo>
                      <a:cubicBezTo>
                        <a:pt x="578" y="1321"/>
                        <a:pt x="756" y="1469"/>
                        <a:pt x="935" y="1620"/>
                      </a:cubicBezTo>
                      <a:cubicBezTo>
                        <a:pt x="1152" y="1804"/>
                        <a:pt x="1373" y="1991"/>
                        <a:pt x="1593" y="2178"/>
                      </a:cubicBezTo>
                      <a:cubicBezTo>
                        <a:pt x="1758" y="2314"/>
                        <a:pt x="1925" y="2457"/>
                        <a:pt x="2126" y="2521"/>
                      </a:cubicBezTo>
                      <a:cubicBezTo>
                        <a:pt x="2207" y="2546"/>
                        <a:pt x="2288" y="2558"/>
                        <a:pt x="2370" y="2558"/>
                      </a:cubicBezTo>
                      <a:cubicBezTo>
                        <a:pt x="2766" y="2558"/>
                        <a:pt x="3155" y="2282"/>
                        <a:pt x="3412" y="1963"/>
                      </a:cubicBezTo>
                      <a:cubicBezTo>
                        <a:pt x="3560" y="1773"/>
                        <a:pt x="3688" y="1561"/>
                        <a:pt x="3713" y="1324"/>
                      </a:cubicBezTo>
                      <a:cubicBezTo>
                        <a:pt x="3769" y="825"/>
                        <a:pt x="3351" y="387"/>
                        <a:pt x="2890" y="186"/>
                      </a:cubicBezTo>
                      <a:cubicBezTo>
                        <a:pt x="2587" y="56"/>
                        <a:pt x="2264" y="0"/>
                        <a:pt x="194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" name="Google Shape;7516;p57">
                  <a:extLst>
                    <a:ext uri="{FF2B5EF4-FFF2-40B4-BE49-F238E27FC236}">
                      <a16:creationId xmlns:a16="http://schemas.microsoft.com/office/drawing/2014/main" id="{6539245B-5C02-A661-7B14-7EE7F8841E4E}"/>
                    </a:ext>
                  </a:extLst>
                </p:cNvPr>
                <p:cNvSpPr/>
                <p:nvPr/>
              </p:nvSpPr>
              <p:spPr>
                <a:xfrm>
                  <a:off x="5599117" y="2762259"/>
                  <a:ext cx="96742" cy="19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" h="411" extrusionOk="0">
                      <a:moveTo>
                        <a:pt x="707" y="0"/>
                      </a:moveTo>
                      <a:cubicBezTo>
                        <a:pt x="490" y="0"/>
                        <a:pt x="273" y="24"/>
                        <a:pt x="59" y="73"/>
                      </a:cubicBezTo>
                      <a:cubicBezTo>
                        <a:pt x="26" y="84"/>
                        <a:pt x="1" y="118"/>
                        <a:pt x="6" y="154"/>
                      </a:cubicBezTo>
                      <a:cubicBezTo>
                        <a:pt x="15" y="182"/>
                        <a:pt x="32" y="201"/>
                        <a:pt x="59" y="207"/>
                      </a:cubicBezTo>
                      <a:cubicBezTo>
                        <a:pt x="65" y="208"/>
                        <a:pt x="69" y="209"/>
                        <a:pt x="73" y="209"/>
                      </a:cubicBezTo>
                      <a:cubicBezTo>
                        <a:pt x="78" y="209"/>
                        <a:pt x="82" y="208"/>
                        <a:pt x="87" y="207"/>
                      </a:cubicBezTo>
                      <a:cubicBezTo>
                        <a:pt x="291" y="160"/>
                        <a:pt x="499" y="137"/>
                        <a:pt x="707" y="137"/>
                      </a:cubicBezTo>
                      <a:cubicBezTo>
                        <a:pt x="1117" y="137"/>
                        <a:pt x="1526" y="227"/>
                        <a:pt x="1898" y="405"/>
                      </a:cubicBezTo>
                      <a:cubicBezTo>
                        <a:pt x="1907" y="409"/>
                        <a:pt x="1916" y="411"/>
                        <a:pt x="1926" y="411"/>
                      </a:cubicBezTo>
                      <a:cubicBezTo>
                        <a:pt x="1950" y="411"/>
                        <a:pt x="1975" y="398"/>
                        <a:pt x="1987" y="374"/>
                      </a:cubicBezTo>
                      <a:cubicBezTo>
                        <a:pt x="2007" y="338"/>
                        <a:pt x="1993" y="299"/>
                        <a:pt x="1957" y="282"/>
                      </a:cubicBezTo>
                      <a:cubicBezTo>
                        <a:pt x="1565" y="95"/>
                        <a:pt x="1137" y="0"/>
                        <a:pt x="707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" name="Google Shape;7517;p57">
                  <a:extLst>
                    <a:ext uri="{FF2B5EF4-FFF2-40B4-BE49-F238E27FC236}">
                      <a16:creationId xmlns:a16="http://schemas.microsoft.com/office/drawing/2014/main" id="{ED9D6CC6-B350-E371-F9EC-E3B504D964AD}"/>
                    </a:ext>
                  </a:extLst>
                </p:cNvPr>
                <p:cNvSpPr/>
                <p:nvPr/>
              </p:nvSpPr>
              <p:spPr>
                <a:xfrm>
                  <a:off x="5602877" y="2779082"/>
                  <a:ext cx="71340" cy="4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" h="1010" extrusionOk="0">
                      <a:moveTo>
                        <a:pt x="75" y="1"/>
                      </a:moveTo>
                      <a:cubicBezTo>
                        <a:pt x="58" y="1"/>
                        <a:pt x="42" y="7"/>
                        <a:pt x="29" y="20"/>
                      </a:cubicBezTo>
                      <a:cubicBezTo>
                        <a:pt x="1" y="45"/>
                        <a:pt x="1" y="90"/>
                        <a:pt x="29" y="117"/>
                      </a:cubicBezTo>
                      <a:cubicBezTo>
                        <a:pt x="411" y="497"/>
                        <a:pt x="877" y="807"/>
                        <a:pt x="1376" y="1007"/>
                      </a:cubicBezTo>
                      <a:cubicBezTo>
                        <a:pt x="1381" y="1006"/>
                        <a:pt x="1383" y="1005"/>
                        <a:pt x="1385" y="1005"/>
                      </a:cubicBezTo>
                      <a:cubicBezTo>
                        <a:pt x="1388" y="1005"/>
                        <a:pt x="1389" y="1006"/>
                        <a:pt x="1390" y="1007"/>
                      </a:cubicBezTo>
                      <a:cubicBezTo>
                        <a:pt x="1395" y="1009"/>
                        <a:pt x="1400" y="1009"/>
                        <a:pt x="1405" y="1009"/>
                      </a:cubicBezTo>
                      <a:cubicBezTo>
                        <a:pt x="1431" y="1009"/>
                        <a:pt x="1457" y="991"/>
                        <a:pt x="1468" y="966"/>
                      </a:cubicBezTo>
                      <a:cubicBezTo>
                        <a:pt x="1480" y="932"/>
                        <a:pt x="1463" y="893"/>
                        <a:pt x="1429" y="879"/>
                      </a:cubicBezTo>
                      <a:cubicBezTo>
                        <a:pt x="944" y="687"/>
                        <a:pt x="495" y="388"/>
                        <a:pt x="127" y="20"/>
                      </a:cubicBezTo>
                      <a:cubicBezTo>
                        <a:pt x="112" y="8"/>
                        <a:pt x="93" y="1"/>
                        <a:pt x="75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" name="Google Shape;7518;p57">
                  <a:extLst>
                    <a:ext uri="{FF2B5EF4-FFF2-40B4-BE49-F238E27FC236}">
                      <a16:creationId xmlns:a16="http://schemas.microsoft.com/office/drawing/2014/main" id="{3119786E-BA78-B39D-A9D4-3D45066DBD4E}"/>
                    </a:ext>
                  </a:extLst>
                </p:cNvPr>
                <p:cNvSpPr/>
                <p:nvPr/>
              </p:nvSpPr>
              <p:spPr>
                <a:xfrm>
                  <a:off x="5600611" y="2754112"/>
                  <a:ext cx="120121" cy="81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" h="1687" extrusionOk="0">
                      <a:moveTo>
                        <a:pt x="1272" y="0"/>
                      </a:moveTo>
                      <a:cubicBezTo>
                        <a:pt x="1118" y="0"/>
                        <a:pt x="963" y="18"/>
                        <a:pt x="812" y="50"/>
                      </a:cubicBezTo>
                      <a:cubicBezTo>
                        <a:pt x="625" y="91"/>
                        <a:pt x="1" y="183"/>
                        <a:pt x="51" y="474"/>
                      </a:cubicBezTo>
                      <a:cubicBezTo>
                        <a:pt x="70" y="594"/>
                        <a:pt x="171" y="686"/>
                        <a:pt x="266" y="767"/>
                      </a:cubicBezTo>
                      <a:cubicBezTo>
                        <a:pt x="386" y="867"/>
                        <a:pt x="500" y="965"/>
                        <a:pt x="617" y="1065"/>
                      </a:cubicBezTo>
                      <a:cubicBezTo>
                        <a:pt x="765" y="1188"/>
                        <a:pt x="907" y="1313"/>
                        <a:pt x="1055" y="1436"/>
                      </a:cubicBezTo>
                      <a:cubicBezTo>
                        <a:pt x="1161" y="1525"/>
                        <a:pt x="1270" y="1620"/>
                        <a:pt x="1407" y="1662"/>
                      </a:cubicBezTo>
                      <a:cubicBezTo>
                        <a:pt x="1460" y="1679"/>
                        <a:pt x="1513" y="1686"/>
                        <a:pt x="1567" y="1686"/>
                      </a:cubicBezTo>
                      <a:cubicBezTo>
                        <a:pt x="1828" y="1686"/>
                        <a:pt x="2086" y="1504"/>
                        <a:pt x="2258" y="1291"/>
                      </a:cubicBezTo>
                      <a:cubicBezTo>
                        <a:pt x="2355" y="1171"/>
                        <a:pt x="2439" y="1032"/>
                        <a:pt x="2456" y="873"/>
                      </a:cubicBezTo>
                      <a:cubicBezTo>
                        <a:pt x="2492" y="543"/>
                        <a:pt x="2216" y="256"/>
                        <a:pt x="1912" y="125"/>
                      </a:cubicBezTo>
                      <a:cubicBezTo>
                        <a:pt x="1709" y="37"/>
                        <a:pt x="1491" y="0"/>
                        <a:pt x="127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" name="Google Shape;7519;p57">
                  <a:extLst>
                    <a:ext uri="{FF2B5EF4-FFF2-40B4-BE49-F238E27FC236}">
                      <a16:creationId xmlns:a16="http://schemas.microsoft.com/office/drawing/2014/main" id="{104327A3-54BA-B091-A641-8A544BA64CB2}"/>
                    </a:ext>
                  </a:extLst>
                </p:cNvPr>
                <p:cNvSpPr/>
                <p:nvPr/>
              </p:nvSpPr>
              <p:spPr>
                <a:xfrm>
                  <a:off x="5425536" y="2639195"/>
                  <a:ext cx="155357" cy="13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3" h="2715" extrusionOk="0">
                      <a:moveTo>
                        <a:pt x="580" y="1"/>
                      </a:moveTo>
                      <a:cubicBezTo>
                        <a:pt x="545" y="1"/>
                        <a:pt x="509" y="4"/>
                        <a:pt x="475" y="12"/>
                      </a:cubicBezTo>
                      <a:cubicBezTo>
                        <a:pt x="173" y="68"/>
                        <a:pt x="0" y="422"/>
                        <a:pt x="45" y="726"/>
                      </a:cubicBezTo>
                      <a:cubicBezTo>
                        <a:pt x="90" y="1028"/>
                        <a:pt x="293" y="1284"/>
                        <a:pt x="508" y="1505"/>
                      </a:cubicBezTo>
                      <a:cubicBezTo>
                        <a:pt x="843" y="1845"/>
                        <a:pt x="1222" y="2141"/>
                        <a:pt x="1635" y="2386"/>
                      </a:cubicBezTo>
                      <a:cubicBezTo>
                        <a:pt x="1858" y="2517"/>
                        <a:pt x="2257" y="2714"/>
                        <a:pt x="2590" y="2714"/>
                      </a:cubicBezTo>
                      <a:cubicBezTo>
                        <a:pt x="2711" y="2714"/>
                        <a:pt x="2823" y="2688"/>
                        <a:pt x="2916" y="2623"/>
                      </a:cubicBezTo>
                      <a:cubicBezTo>
                        <a:pt x="3222" y="2403"/>
                        <a:pt x="3114" y="1541"/>
                        <a:pt x="3044" y="1203"/>
                      </a:cubicBezTo>
                      <a:cubicBezTo>
                        <a:pt x="2946" y="743"/>
                        <a:pt x="2665" y="297"/>
                        <a:pt x="2221" y="132"/>
                      </a:cubicBezTo>
                      <a:cubicBezTo>
                        <a:pt x="2038" y="64"/>
                        <a:pt x="1846" y="50"/>
                        <a:pt x="1651" y="50"/>
                      </a:cubicBezTo>
                      <a:cubicBezTo>
                        <a:pt x="1500" y="50"/>
                        <a:pt x="1347" y="58"/>
                        <a:pt x="1195" y="58"/>
                      </a:cubicBezTo>
                      <a:cubicBezTo>
                        <a:pt x="1090" y="58"/>
                        <a:pt x="985" y="54"/>
                        <a:pt x="882" y="40"/>
                      </a:cubicBezTo>
                      <a:cubicBezTo>
                        <a:pt x="781" y="26"/>
                        <a:pt x="679" y="1"/>
                        <a:pt x="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" name="Google Shape;7520;p57">
                  <a:extLst>
                    <a:ext uri="{FF2B5EF4-FFF2-40B4-BE49-F238E27FC236}">
                      <a16:creationId xmlns:a16="http://schemas.microsoft.com/office/drawing/2014/main" id="{2AFD43A1-DC21-5562-EAE6-17BBC8F546ED}"/>
                    </a:ext>
                  </a:extLst>
                </p:cNvPr>
                <p:cNvSpPr/>
                <p:nvPr/>
              </p:nvSpPr>
              <p:spPr>
                <a:xfrm>
                  <a:off x="5528692" y="2684651"/>
                  <a:ext cx="54083" cy="61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1281" extrusionOk="0">
                      <a:moveTo>
                        <a:pt x="76" y="1"/>
                      </a:moveTo>
                      <a:cubicBezTo>
                        <a:pt x="55" y="1"/>
                        <a:pt x="33" y="11"/>
                        <a:pt x="20" y="32"/>
                      </a:cubicBezTo>
                      <a:cubicBezTo>
                        <a:pt x="0" y="62"/>
                        <a:pt x="6" y="104"/>
                        <a:pt x="39" y="124"/>
                      </a:cubicBezTo>
                      <a:cubicBezTo>
                        <a:pt x="444" y="411"/>
                        <a:pt x="770" y="793"/>
                        <a:pt x="988" y="1240"/>
                      </a:cubicBezTo>
                      <a:cubicBezTo>
                        <a:pt x="993" y="1265"/>
                        <a:pt x="1013" y="1276"/>
                        <a:pt x="1032" y="1279"/>
                      </a:cubicBezTo>
                      <a:cubicBezTo>
                        <a:pt x="1037" y="1280"/>
                        <a:pt x="1042" y="1280"/>
                        <a:pt x="1048" y="1280"/>
                      </a:cubicBezTo>
                      <a:cubicBezTo>
                        <a:pt x="1056" y="1280"/>
                        <a:pt x="1065" y="1278"/>
                        <a:pt x="1074" y="1273"/>
                      </a:cubicBezTo>
                      <a:cubicBezTo>
                        <a:pt x="1108" y="1253"/>
                        <a:pt x="1122" y="1217"/>
                        <a:pt x="1105" y="1181"/>
                      </a:cubicBezTo>
                      <a:cubicBezTo>
                        <a:pt x="879" y="715"/>
                        <a:pt x="536" y="313"/>
                        <a:pt x="114" y="12"/>
                      </a:cubicBezTo>
                      <a:cubicBezTo>
                        <a:pt x="103" y="5"/>
                        <a:pt x="89" y="1"/>
                        <a:pt x="76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" name="Google Shape;7521;p57">
                  <a:extLst>
                    <a:ext uri="{FF2B5EF4-FFF2-40B4-BE49-F238E27FC236}">
                      <a16:creationId xmlns:a16="http://schemas.microsoft.com/office/drawing/2014/main" id="{E2429B42-B714-2B86-C4A4-4F0C035AA2E2}"/>
                    </a:ext>
                  </a:extLst>
                </p:cNvPr>
                <p:cNvSpPr/>
                <p:nvPr/>
              </p:nvSpPr>
              <p:spPr>
                <a:xfrm>
                  <a:off x="5511435" y="2714730"/>
                  <a:ext cx="61651" cy="38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804" extrusionOk="0">
                      <a:moveTo>
                        <a:pt x="75" y="0"/>
                      </a:moveTo>
                      <a:cubicBezTo>
                        <a:pt x="57" y="0"/>
                        <a:pt x="40" y="7"/>
                        <a:pt x="26" y="21"/>
                      </a:cubicBezTo>
                      <a:cubicBezTo>
                        <a:pt x="1" y="49"/>
                        <a:pt x="1" y="91"/>
                        <a:pt x="26" y="119"/>
                      </a:cubicBezTo>
                      <a:cubicBezTo>
                        <a:pt x="347" y="440"/>
                        <a:pt x="749" y="671"/>
                        <a:pt x="1181" y="797"/>
                      </a:cubicBezTo>
                      <a:cubicBezTo>
                        <a:pt x="1189" y="802"/>
                        <a:pt x="1192" y="802"/>
                        <a:pt x="1192" y="802"/>
                      </a:cubicBezTo>
                      <a:cubicBezTo>
                        <a:pt x="1196" y="803"/>
                        <a:pt x="1200" y="803"/>
                        <a:pt x="1203" y="803"/>
                      </a:cubicBezTo>
                      <a:cubicBezTo>
                        <a:pt x="1232" y="803"/>
                        <a:pt x="1258" y="784"/>
                        <a:pt x="1268" y="752"/>
                      </a:cubicBezTo>
                      <a:cubicBezTo>
                        <a:pt x="1279" y="719"/>
                        <a:pt x="1256" y="680"/>
                        <a:pt x="1223" y="669"/>
                      </a:cubicBezTo>
                      <a:cubicBezTo>
                        <a:pt x="810" y="551"/>
                        <a:pt x="431" y="323"/>
                        <a:pt x="124" y="21"/>
                      </a:cubicBezTo>
                      <a:cubicBezTo>
                        <a:pt x="110" y="7"/>
                        <a:pt x="92" y="0"/>
                        <a:pt x="75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" name="Google Shape;7522;p57">
                  <a:extLst>
                    <a:ext uri="{FF2B5EF4-FFF2-40B4-BE49-F238E27FC236}">
                      <a16:creationId xmlns:a16="http://schemas.microsoft.com/office/drawing/2014/main" id="{9FB03B3C-97BE-B8DD-B9C7-764ACB046B80}"/>
                    </a:ext>
                  </a:extLst>
                </p:cNvPr>
                <p:cNvSpPr/>
                <p:nvPr/>
              </p:nvSpPr>
              <p:spPr>
                <a:xfrm>
                  <a:off x="5465208" y="2668358"/>
                  <a:ext cx="112987" cy="10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" h="2131" extrusionOk="0">
                      <a:moveTo>
                        <a:pt x="437" y="1"/>
                      </a:moveTo>
                      <a:cubicBezTo>
                        <a:pt x="409" y="1"/>
                        <a:pt x="380" y="3"/>
                        <a:pt x="352" y="10"/>
                      </a:cubicBezTo>
                      <a:cubicBezTo>
                        <a:pt x="129" y="57"/>
                        <a:pt x="0" y="342"/>
                        <a:pt x="28" y="582"/>
                      </a:cubicBezTo>
                      <a:cubicBezTo>
                        <a:pt x="56" y="821"/>
                        <a:pt x="204" y="1020"/>
                        <a:pt x="357" y="1195"/>
                      </a:cubicBezTo>
                      <a:cubicBezTo>
                        <a:pt x="600" y="1463"/>
                        <a:pt x="873" y="1695"/>
                        <a:pt x="1175" y="1882"/>
                      </a:cubicBezTo>
                      <a:cubicBezTo>
                        <a:pt x="1333" y="1982"/>
                        <a:pt x="1617" y="2130"/>
                        <a:pt x="1859" y="2130"/>
                      </a:cubicBezTo>
                      <a:cubicBezTo>
                        <a:pt x="1953" y="2130"/>
                        <a:pt x="2040" y="2108"/>
                        <a:pt x="2112" y="2052"/>
                      </a:cubicBezTo>
                      <a:cubicBezTo>
                        <a:pt x="2344" y="1879"/>
                        <a:pt x="2274" y="1195"/>
                        <a:pt x="2224" y="927"/>
                      </a:cubicBezTo>
                      <a:cubicBezTo>
                        <a:pt x="2157" y="565"/>
                        <a:pt x="1953" y="211"/>
                        <a:pt x="1635" y="85"/>
                      </a:cubicBezTo>
                      <a:cubicBezTo>
                        <a:pt x="1511" y="38"/>
                        <a:pt x="1380" y="26"/>
                        <a:pt x="1246" y="26"/>
                      </a:cubicBezTo>
                      <a:cubicBezTo>
                        <a:pt x="1114" y="26"/>
                        <a:pt x="979" y="37"/>
                        <a:pt x="845" y="37"/>
                      </a:cubicBezTo>
                      <a:cubicBezTo>
                        <a:pt x="780" y="37"/>
                        <a:pt x="715" y="35"/>
                        <a:pt x="650" y="26"/>
                      </a:cubicBezTo>
                      <a:cubicBezTo>
                        <a:pt x="579" y="16"/>
                        <a:pt x="508" y="1"/>
                        <a:pt x="4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" name="Google Shape;7523;p57">
                  <a:extLst>
                    <a:ext uri="{FF2B5EF4-FFF2-40B4-BE49-F238E27FC236}">
                      <a16:creationId xmlns:a16="http://schemas.microsoft.com/office/drawing/2014/main" id="{623EA6FA-54B3-0325-CCCB-00424AAFDB78}"/>
                    </a:ext>
                  </a:extLst>
                </p:cNvPr>
                <p:cNvSpPr/>
                <p:nvPr/>
              </p:nvSpPr>
              <p:spPr>
                <a:xfrm>
                  <a:off x="5530427" y="2776816"/>
                  <a:ext cx="117855" cy="1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457" extrusionOk="0">
                      <a:moveTo>
                        <a:pt x="1261" y="1"/>
                      </a:moveTo>
                      <a:cubicBezTo>
                        <a:pt x="1080" y="1"/>
                        <a:pt x="895" y="142"/>
                        <a:pt x="728" y="340"/>
                      </a:cubicBezTo>
                      <a:cubicBezTo>
                        <a:pt x="131" y="1043"/>
                        <a:pt x="0" y="2109"/>
                        <a:pt x="405" y="2937"/>
                      </a:cubicBezTo>
                      <a:cubicBezTo>
                        <a:pt x="530" y="3196"/>
                        <a:pt x="767" y="3457"/>
                        <a:pt x="1039" y="3457"/>
                      </a:cubicBezTo>
                      <a:cubicBezTo>
                        <a:pt x="1076" y="3457"/>
                        <a:pt x="1112" y="3452"/>
                        <a:pt x="1150" y="3442"/>
                      </a:cubicBezTo>
                      <a:cubicBezTo>
                        <a:pt x="1426" y="3370"/>
                        <a:pt x="1543" y="3055"/>
                        <a:pt x="1733" y="2840"/>
                      </a:cubicBezTo>
                      <a:cubicBezTo>
                        <a:pt x="1956" y="2586"/>
                        <a:pt x="2319" y="2419"/>
                        <a:pt x="2394" y="2087"/>
                      </a:cubicBezTo>
                      <a:cubicBezTo>
                        <a:pt x="2444" y="1866"/>
                        <a:pt x="2349" y="1649"/>
                        <a:pt x="2252" y="1445"/>
                      </a:cubicBezTo>
                      <a:cubicBezTo>
                        <a:pt x="2059" y="1040"/>
                        <a:pt x="1872" y="588"/>
                        <a:pt x="1613" y="220"/>
                      </a:cubicBezTo>
                      <a:cubicBezTo>
                        <a:pt x="1503" y="65"/>
                        <a:pt x="1383" y="1"/>
                        <a:pt x="12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" name="Google Shape;7524;p57">
                  <a:extLst>
                    <a:ext uri="{FF2B5EF4-FFF2-40B4-BE49-F238E27FC236}">
                      <a16:creationId xmlns:a16="http://schemas.microsoft.com/office/drawing/2014/main" id="{F00C9D01-0D99-FE5D-384E-F2767D016EE9}"/>
                    </a:ext>
                  </a:extLst>
                </p:cNvPr>
                <p:cNvSpPr/>
                <p:nvPr/>
              </p:nvSpPr>
              <p:spPr>
                <a:xfrm>
                  <a:off x="5554770" y="2778841"/>
                  <a:ext cx="30946" cy="112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2" h="2332" extrusionOk="0">
                      <a:moveTo>
                        <a:pt x="566" y="1"/>
                      </a:moveTo>
                      <a:cubicBezTo>
                        <a:pt x="541" y="1"/>
                        <a:pt x="517" y="14"/>
                        <a:pt x="505" y="36"/>
                      </a:cubicBezTo>
                      <a:cubicBezTo>
                        <a:pt x="156" y="722"/>
                        <a:pt x="0" y="1498"/>
                        <a:pt x="56" y="2268"/>
                      </a:cubicBezTo>
                      <a:cubicBezTo>
                        <a:pt x="56" y="2296"/>
                        <a:pt x="76" y="2324"/>
                        <a:pt x="106" y="2326"/>
                      </a:cubicBezTo>
                      <a:cubicBezTo>
                        <a:pt x="112" y="2326"/>
                        <a:pt x="115" y="2332"/>
                        <a:pt x="117" y="2332"/>
                      </a:cubicBezTo>
                      <a:cubicBezTo>
                        <a:pt x="154" y="2332"/>
                        <a:pt x="184" y="2307"/>
                        <a:pt x="187" y="2271"/>
                      </a:cubicBezTo>
                      <a:lnTo>
                        <a:pt x="198" y="2195"/>
                      </a:lnTo>
                      <a:cubicBezTo>
                        <a:pt x="201" y="2173"/>
                        <a:pt x="196" y="2156"/>
                        <a:pt x="182" y="2142"/>
                      </a:cubicBezTo>
                      <a:cubicBezTo>
                        <a:pt x="151" y="1434"/>
                        <a:pt x="304" y="731"/>
                        <a:pt x="625" y="100"/>
                      </a:cubicBezTo>
                      <a:cubicBezTo>
                        <a:pt x="642" y="67"/>
                        <a:pt x="628" y="25"/>
                        <a:pt x="594" y="8"/>
                      </a:cubicBezTo>
                      <a:cubicBezTo>
                        <a:pt x="586" y="3"/>
                        <a:pt x="576" y="1"/>
                        <a:pt x="566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" name="Google Shape;7525;p57">
                  <a:extLst>
                    <a:ext uri="{FF2B5EF4-FFF2-40B4-BE49-F238E27FC236}">
                      <a16:creationId xmlns:a16="http://schemas.microsoft.com/office/drawing/2014/main" id="{3C5B10AA-0953-31A8-E9A8-C1487FE0A785}"/>
                    </a:ext>
                  </a:extLst>
                </p:cNvPr>
                <p:cNvSpPr/>
                <p:nvPr/>
              </p:nvSpPr>
              <p:spPr>
                <a:xfrm>
                  <a:off x="5590392" y="2784047"/>
                  <a:ext cx="17112" cy="873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" h="1813" extrusionOk="0">
                      <a:moveTo>
                        <a:pt x="79" y="0"/>
                      </a:moveTo>
                      <a:cubicBezTo>
                        <a:pt x="71" y="0"/>
                        <a:pt x="64" y="2"/>
                        <a:pt x="56" y="6"/>
                      </a:cubicBezTo>
                      <a:cubicBezTo>
                        <a:pt x="20" y="17"/>
                        <a:pt x="1" y="56"/>
                        <a:pt x="14" y="87"/>
                      </a:cubicBezTo>
                      <a:cubicBezTo>
                        <a:pt x="187" y="617"/>
                        <a:pt x="224" y="1186"/>
                        <a:pt x="112" y="1730"/>
                      </a:cubicBezTo>
                      <a:cubicBezTo>
                        <a:pt x="98" y="1769"/>
                        <a:pt x="123" y="1805"/>
                        <a:pt x="160" y="1811"/>
                      </a:cubicBezTo>
                      <a:cubicBezTo>
                        <a:pt x="164" y="1812"/>
                        <a:pt x="169" y="1813"/>
                        <a:pt x="174" y="1813"/>
                      </a:cubicBezTo>
                      <a:cubicBezTo>
                        <a:pt x="205" y="1813"/>
                        <a:pt x="236" y="1790"/>
                        <a:pt x="240" y="1758"/>
                      </a:cubicBezTo>
                      <a:cubicBezTo>
                        <a:pt x="355" y="1192"/>
                        <a:pt x="321" y="598"/>
                        <a:pt x="140" y="45"/>
                      </a:cubicBezTo>
                      <a:cubicBezTo>
                        <a:pt x="131" y="19"/>
                        <a:pt x="105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" name="Google Shape;7526;p57">
                  <a:extLst>
                    <a:ext uri="{FF2B5EF4-FFF2-40B4-BE49-F238E27FC236}">
                      <a16:creationId xmlns:a16="http://schemas.microsoft.com/office/drawing/2014/main" id="{3CA64E3E-0DCE-3833-B3D5-F3FDD20AD91F}"/>
                    </a:ext>
                  </a:extLst>
                </p:cNvPr>
                <p:cNvSpPr/>
                <p:nvPr/>
              </p:nvSpPr>
              <p:spPr>
                <a:xfrm>
                  <a:off x="5550721" y="2783372"/>
                  <a:ext cx="80739" cy="113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2362" extrusionOk="0">
                      <a:moveTo>
                        <a:pt x="864" y="0"/>
                      </a:moveTo>
                      <a:cubicBezTo>
                        <a:pt x="740" y="0"/>
                        <a:pt x="613" y="97"/>
                        <a:pt x="500" y="232"/>
                      </a:cubicBezTo>
                      <a:cubicBezTo>
                        <a:pt x="90" y="712"/>
                        <a:pt x="1" y="1443"/>
                        <a:pt x="277" y="2006"/>
                      </a:cubicBezTo>
                      <a:cubicBezTo>
                        <a:pt x="363" y="2182"/>
                        <a:pt x="526" y="2362"/>
                        <a:pt x="712" y="2362"/>
                      </a:cubicBezTo>
                      <a:cubicBezTo>
                        <a:pt x="736" y="2362"/>
                        <a:pt x="760" y="2359"/>
                        <a:pt x="784" y="2352"/>
                      </a:cubicBezTo>
                      <a:cubicBezTo>
                        <a:pt x="977" y="2302"/>
                        <a:pt x="1061" y="2087"/>
                        <a:pt x="1186" y="1939"/>
                      </a:cubicBezTo>
                      <a:cubicBezTo>
                        <a:pt x="1340" y="1764"/>
                        <a:pt x="1588" y="1652"/>
                        <a:pt x="1638" y="1423"/>
                      </a:cubicBezTo>
                      <a:cubicBezTo>
                        <a:pt x="1674" y="1275"/>
                        <a:pt x="1607" y="1125"/>
                        <a:pt x="1541" y="985"/>
                      </a:cubicBezTo>
                      <a:cubicBezTo>
                        <a:pt x="1412" y="709"/>
                        <a:pt x="1284" y="402"/>
                        <a:pt x="1103" y="151"/>
                      </a:cubicBezTo>
                      <a:cubicBezTo>
                        <a:pt x="1028" y="44"/>
                        <a:pt x="947" y="0"/>
                        <a:pt x="8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" name="Google Shape;7527;p57">
                  <a:extLst>
                    <a:ext uri="{FF2B5EF4-FFF2-40B4-BE49-F238E27FC236}">
                      <a16:creationId xmlns:a16="http://schemas.microsoft.com/office/drawing/2014/main" id="{8A022544-BB6A-189D-8E56-04B143F60A34}"/>
                    </a:ext>
                  </a:extLst>
                </p:cNvPr>
                <p:cNvSpPr/>
                <p:nvPr/>
              </p:nvSpPr>
              <p:spPr>
                <a:xfrm>
                  <a:off x="5415028" y="2742351"/>
                  <a:ext cx="166877" cy="130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2" h="2711" extrusionOk="0">
                      <a:moveTo>
                        <a:pt x="2290" y="1"/>
                      </a:moveTo>
                      <a:cubicBezTo>
                        <a:pt x="2068" y="1"/>
                        <a:pt x="1847" y="26"/>
                        <a:pt x="1672" y="54"/>
                      </a:cubicBezTo>
                      <a:cubicBezTo>
                        <a:pt x="1270" y="115"/>
                        <a:pt x="804" y="232"/>
                        <a:pt x="642" y="603"/>
                      </a:cubicBezTo>
                      <a:cubicBezTo>
                        <a:pt x="573" y="765"/>
                        <a:pt x="570" y="952"/>
                        <a:pt x="458" y="1086"/>
                      </a:cubicBezTo>
                      <a:cubicBezTo>
                        <a:pt x="358" y="1209"/>
                        <a:pt x="179" y="1253"/>
                        <a:pt x="84" y="1387"/>
                      </a:cubicBezTo>
                      <a:cubicBezTo>
                        <a:pt x="1" y="1507"/>
                        <a:pt x="12" y="1683"/>
                        <a:pt x="93" y="1806"/>
                      </a:cubicBezTo>
                      <a:cubicBezTo>
                        <a:pt x="171" y="1926"/>
                        <a:pt x="316" y="2004"/>
                        <a:pt x="461" y="2023"/>
                      </a:cubicBezTo>
                      <a:cubicBezTo>
                        <a:pt x="567" y="2037"/>
                        <a:pt x="673" y="2032"/>
                        <a:pt x="771" y="2065"/>
                      </a:cubicBezTo>
                      <a:cubicBezTo>
                        <a:pt x="1050" y="2174"/>
                        <a:pt x="1105" y="2592"/>
                        <a:pt x="1390" y="2690"/>
                      </a:cubicBezTo>
                      <a:cubicBezTo>
                        <a:pt x="1429" y="2704"/>
                        <a:pt x="1469" y="2710"/>
                        <a:pt x="1509" y="2710"/>
                      </a:cubicBezTo>
                      <a:cubicBezTo>
                        <a:pt x="1660" y="2710"/>
                        <a:pt x="1814" y="2621"/>
                        <a:pt x="1942" y="2528"/>
                      </a:cubicBezTo>
                      <a:cubicBezTo>
                        <a:pt x="2288" y="2285"/>
                        <a:pt x="2606" y="2004"/>
                        <a:pt x="2888" y="1686"/>
                      </a:cubicBezTo>
                      <a:cubicBezTo>
                        <a:pt x="3100" y="1451"/>
                        <a:pt x="3295" y="1184"/>
                        <a:pt x="3348" y="871"/>
                      </a:cubicBezTo>
                      <a:cubicBezTo>
                        <a:pt x="3461" y="167"/>
                        <a:pt x="2867" y="1"/>
                        <a:pt x="22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" name="Google Shape;7528;p57">
                  <a:extLst>
                    <a:ext uri="{FF2B5EF4-FFF2-40B4-BE49-F238E27FC236}">
                      <a16:creationId xmlns:a16="http://schemas.microsoft.com/office/drawing/2014/main" id="{89098AED-695F-DDF0-DD5A-705AEA080A39}"/>
                    </a:ext>
                  </a:extLst>
                </p:cNvPr>
                <p:cNvSpPr/>
                <p:nvPr/>
              </p:nvSpPr>
              <p:spPr>
                <a:xfrm>
                  <a:off x="5515098" y="2758306"/>
                  <a:ext cx="64447" cy="59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" h="1232" extrusionOk="0">
                      <a:moveTo>
                        <a:pt x="1260" y="1"/>
                      </a:moveTo>
                      <a:cubicBezTo>
                        <a:pt x="1231" y="1"/>
                        <a:pt x="1204" y="23"/>
                        <a:pt x="1197" y="52"/>
                      </a:cubicBezTo>
                      <a:cubicBezTo>
                        <a:pt x="1046" y="568"/>
                        <a:pt x="589" y="989"/>
                        <a:pt x="59" y="1092"/>
                      </a:cubicBezTo>
                      <a:cubicBezTo>
                        <a:pt x="25" y="1101"/>
                        <a:pt x="0" y="1134"/>
                        <a:pt x="6" y="1173"/>
                      </a:cubicBezTo>
                      <a:cubicBezTo>
                        <a:pt x="11" y="1204"/>
                        <a:pt x="31" y="1226"/>
                        <a:pt x="59" y="1229"/>
                      </a:cubicBezTo>
                      <a:cubicBezTo>
                        <a:pt x="64" y="1231"/>
                        <a:pt x="69" y="1231"/>
                        <a:pt x="73" y="1231"/>
                      </a:cubicBezTo>
                      <a:cubicBezTo>
                        <a:pt x="77" y="1231"/>
                        <a:pt x="81" y="1231"/>
                        <a:pt x="87" y="1229"/>
                      </a:cubicBezTo>
                      <a:cubicBezTo>
                        <a:pt x="667" y="1115"/>
                        <a:pt x="1161" y="654"/>
                        <a:pt x="1325" y="88"/>
                      </a:cubicBezTo>
                      <a:cubicBezTo>
                        <a:pt x="1337" y="55"/>
                        <a:pt x="1314" y="16"/>
                        <a:pt x="1281" y="4"/>
                      </a:cubicBezTo>
                      <a:cubicBezTo>
                        <a:pt x="1274" y="2"/>
                        <a:pt x="1267" y="1"/>
                        <a:pt x="1260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" name="Google Shape;7529;p57">
                  <a:extLst>
                    <a:ext uri="{FF2B5EF4-FFF2-40B4-BE49-F238E27FC236}">
                      <a16:creationId xmlns:a16="http://schemas.microsoft.com/office/drawing/2014/main" id="{CFA23C43-8EB6-9BFC-64C0-EDB42CCEDAC2}"/>
                    </a:ext>
                  </a:extLst>
                </p:cNvPr>
                <p:cNvSpPr/>
                <p:nvPr/>
              </p:nvSpPr>
              <p:spPr>
                <a:xfrm>
                  <a:off x="5506614" y="2759318"/>
                  <a:ext cx="62567" cy="28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" h="593" extrusionOk="0">
                      <a:moveTo>
                        <a:pt x="1225" y="0"/>
                      </a:moveTo>
                      <a:cubicBezTo>
                        <a:pt x="1220" y="0"/>
                        <a:pt x="1214" y="1"/>
                        <a:pt x="1208" y="3"/>
                      </a:cubicBezTo>
                      <a:cubicBezTo>
                        <a:pt x="798" y="106"/>
                        <a:pt x="408" y="262"/>
                        <a:pt x="42" y="469"/>
                      </a:cubicBezTo>
                      <a:cubicBezTo>
                        <a:pt x="12" y="486"/>
                        <a:pt x="1" y="527"/>
                        <a:pt x="17" y="564"/>
                      </a:cubicBezTo>
                      <a:cubicBezTo>
                        <a:pt x="28" y="578"/>
                        <a:pt x="48" y="589"/>
                        <a:pt x="65" y="592"/>
                      </a:cubicBezTo>
                      <a:cubicBezTo>
                        <a:pt x="68" y="592"/>
                        <a:pt x="72" y="593"/>
                        <a:pt x="76" y="593"/>
                      </a:cubicBezTo>
                      <a:cubicBezTo>
                        <a:pt x="87" y="593"/>
                        <a:pt x="99" y="590"/>
                        <a:pt x="109" y="583"/>
                      </a:cubicBezTo>
                      <a:cubicBezTo>
                        <a:pt x="466" y="385"/>
                        <a:pt x="846" y="232"/>
                        <a:pt x="1239" y="131"/>
                      </a:cubicBezTo>
                      <a:cubicBezTo>
                        <a:pt x="1275" y="120"/>
                        <a:pt x="1298" y="87"/>
                        <a:pt x="1287" y="50"/>
                      </a:cubicBezTo>
                      <a:cubicBezTo>
                        <a:pt x="1280" y="22"/>
                        <a:pt x="1253" y="0"/>
                        <a:pt x="1225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" name="Google Shape;7530;p57">
                  <a:extLst>
                    <a:ext uri="{FF2B5EF4-FFF2-40B4-BE49-F238E27FC236}">
                      <a16:creationId xmlns:a16="http://schemas.microsoft.com/office/drawing/2014/main" id="{2A1A884F-2B82-2127-BE5A-0DA549658569}"/>
                    </a:ext>
                  </a:extLst>
                </p:cNvPr>
                <p:cNvSpPr/>
                <p:nvPr/>
              </p:nvSpPr>
              <p:spPr>
                <a:xfrm>
                  <a:off x="5459568" y="2744809"/>
                  <a:ext cx="122579" cy="96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3" h="1995" extrusionOk="0">
                      <a:moveTo>
                        <a:pt x="1695" y="0"/>
                      </a:moveTo>
                      <a:cubicBezTo>
                        <a:pt x="1528" y="0"/>
                        <a:pt x="1364" y="20"/>
                        <a:pt x="1233" y="42"/>
                      </a:cubicBezTo>
                      <a:cubicBezTo>
                        <a:pt x="935" y="89"/>
                        <a:pt x="594" y="173"/>
                        <a:pt x="474" y="449"/>
                      </a:cubicBezTo>
                      <a:cubicBezTo>
                        <a:pt x="424" y="563"/>
                        <a:pt x="419" y="703"/>
                        <a:pt x="340" y="801"/>
                      </a:cubicBezTo>
                      <a:cubicBezTo>
                        <a:pt x="262" y="893"/>
                        <a:pt x="134" y="926"/>
                        <a:pt x="64" y="1024"/>
                      </a:cubicBezTo>
                      <a:cubicBezTo>
                        <a:pt x="0" y="1116"/>
                        <a:pt x="8" y="1241"/>
                        <a:pt x="67" y="1331"/>
                      </a:cubicBezTo>
                      <a:cubicBezTo>
                        <a:pt x="126" y="1423"/>
                        <a:pt x="232" y="1478"/>
                        <a:pt x="340" y="1492"/>
                      </a:cubicBezTo>
                      <a:cubicBezTo>
                        <a:pt x="413" y="1501"/>
                        <a:pt x="494" y="1495"/>
                        <a:pt x="566" y="1523"/>
                      </a:cubicBezTo>
                      <a:cubicBezTo>
                        <a:pt x="773" y="1601"/>
                        <a:pt x="815" y="1905"/>
                        <a:pt x="1018" y="1981"/>
                      </a:cubicBezTo>
                      <a:cubicBezTo>
                        <a:pt x="1046" y="1990"/>
                        <a:pt x="1075" y="1994"/>
                        <a:pt x="1104" y="1994"/>
                      </a:cubicBezTo>
                      <a:cubicBezTo>
                        <a:pt x="1217" y="1994"/>
                        <a:pt x="1333" y="1928"/>
                        <a:pt x="1428" y="1861"/>
                      </a:cubicBezTo>
                      <a:cubicBezTo>
                        <a:pt x="1682" y="1679"/>
                        <a:pt x="1917" y="1476"/>
                        <a:pt x="2120" y="1241"/>
                      </a:cubicBezTo>
                      <a:cubicBezTo>
                        <a:pt x="2279" y="1066"/>
                        <a:pt x="2424" y="870"/>
                        <a:pt x="2461" y="642"/>
                      </a:cubicBezTo>
                      <a:cubicBezTo>
                        <a:pt x="2543" y="124"/>
                        <a:pt x="2114" y="0"/>
                        <a:pt x="16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" name="Google Shape;7531;p57">
                  <a:extLst>
                    <a:ext uri="{FF2B5EF4-FFF2-40B4-BE49-F238E27FC236}">
                      <a16:creationId xmlns:a16="http://schemas.microsoft.com/office/drawing/2014/main" id="{03604587-32E8-B564-42FD-062CD26E312B}"/>
                    </a:ext>
                  </a:extLst>
                </p:cNvPr>
                <p:cNvSpPr/>
                <p:nvPr/>
              </p:nvSpPr>
              <p:spPr>
                <a:xfrm>
                  <a:off x="5561470" y="2627000"/>
                  <a:ext cx="136799" cy="140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" h="2915" extrusionOk="0">
                      <a:moveTo>
                        <a:pt x="478" y="0"/>
                      </a:moveTo>
                      <a:cubicBezTo>
                        <a:pt x="394" y="100"/>
                        <a:pt x="322" y="212"/>
                        <a:pt x="271" y="335"/>
                      </a:cubicBezTo>
                      <a:cubicBezTo>
                        <a:pt x="188" y="544"/>
                        <a:pt x="174" y="773"/>
                        <a:pt x="171" y="999"/>
                      </a:cubicBezTo>
                      <a:cubicBezTo>
                        <a:pt x="163" y="1462"/>
                        <a:pt x="1" y="2653"/>
                        <a:pt x="559" y="2862"/>
                      </a:cubicBezTo>
                      <a:cubicBezTo>
                        <a:pt x="654" y="2899"/>
                        <a:pt x="762" y="2915"/>
                        <a:pt x="878" y="2915"/>
                      </a:cubicBezTo>
                      <a:cubicBezTo>
                        <a:pt x="1405" y="2915"/>
                        <a:pt x="2096" y="2591"/>
                        <a:pt x="2464" y="2388"/>
                      </a:cubicBezTo>
                      <a:cubicBezTo>
                        <a:pt x="2645" y="2290"/>
                        <a:pt x="2838" y="2140"/>
                        <a:pt x="2832" y="1933"/>
                      </a:cubicBezTo>
                      <a:cubicBezTo>
                        <a:pt x="2827" y="1799"/>
                        <a:pt x="2740" y="1685"/>
                        <a:pt x="2673" y="1568"/>
                      </a:cubicBezTo>
                      <a:cubicBezTo>
                        <a:pt x="2272" y="1780"/>
                        <a:pt x="1817" y="1898"/>
                        <a:pt x="1360" y="1898"/>
                      </a:cubicBezTo>
                      <a:cubicBezTo>
                        <a:pt x="1300" y="1898"/>
                        <a:pt x="1239" y="1896"/>
                        <a:pt x="1178" y="1891"/>
                      </a:cubicBezTo>
                      <a:cubicBezTo>
                        <a:pt x="1105" y="1889"/>
                        <a:pt x="1025" y="1878"/>
                        <a:pt x="963" y="1836"/>
                      </a:cubicBezTo>
                      <a:cubicBezTo>
                        <a:pt x="899" y="1799"/>
                        <a:pt x="863" y="1732"/>
                        <a:pt x="827" y="1666"/>
                      </a:cubicBezTo>
                      <a:cubicBezTo>
                        <a:pt x="556" y="1158"/>
                        <a:pt x="439" y="575"/>
                        <a:pt x="47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" name="Google Shape;7532;p57">
                  <a:extLst>
                    <a:ext uri="{FF2B5EF4-FFF2-40B4-BE49-F238E27FC236}">
                      <a16:creationId xmlns:a16="http://schemas.microsoft.com/office/drawing/2014/main" id="{A854DDF6-B00E-7DA7-8EC0-F2513818FBA7}"/>
                    </a:ext>
                  </a:extLst>
                </p:cNvPr>
                <p:cNvSpPr/>
                <p:nvPr/>
              </p:nvSpPr>
              <p:spPr>
                <a:xfrm>
                  <a:off x="5538766" y="2776961"/>
                  <a:ext cx="109516" cy="109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2" h="2268" extrusionOk="0">
                      <a:moveTo>
                        <a:pt x="1087" y="1"/>
                      </a:moveTo>
                      <a:cubicBezTo>
                        <a:pt x="907" y="1"/>
                        <a:pt x="722" y="142"/>
                        <a:pt x="555" y="340"/>
                      </a:cubicBezTo>
                      <a:cubicBezTo>
                        <a:pt x="193" y="770"/>
                        <a:pt x="3" y="1330"/>
                        <a:pt x="0" y="1891"/>
                      </a:cubicBezTo>
                      <a:cubicBezTo>
                        <a:pt x="134" y="1687"/>
                        <a:pt x="282" y="1489"/>
                        <a:pt x="447" y="1308"/>
                      </a:cubicBezTo>
                      <a:cubicBezTo>
                        <a:pt x="567" y="1180"/>
                        <a:pt x="698" y="1054"/>
                        <a:pt x="854" y="979"/>
                      </a:cubicBezTo>
                      <a:cubicBezTo>
                        <a:pt x="950" y="932"/>
                        <a:pt x="1059" y="903"/>
                        <a:pt x="1165" y="903"/>
                      </a:cubicBezTo>
                      <a:cubicBezTo>
                        <a:pt x="1235" y="903"/>
                        <a:pt x="1303" y="915"/>
                        <a:pt x="1367" y="943"/>
                      </a:cubicBezTo>
                      <a:cubicBezTo>
                        <a:pt x="1554" y="1023"/>
                        <a:pt x="1671" y="1219"/>
                        <a:pt x="1769" y="1403"/>
                      </a:cubicBezTo>
                      <a:cubicBezTo>
                        <a:pt x="1911" y="1682"/>
                        <a:pt x="2034" y="1972"/>
                        <a:pt x="2143" y="2268"/>
                      </a:cubicBezTo>
                      <a:cubicBezTo>
                        <a:pt x="2176" y="2212"/>
                        <a:pt x="2207" y="2153"/>
                        <a:pt x="2221" y="2086"/>
                      </a:cubicBezTo>
                      <a:cubicBezTo>
                        <a:pt x="2271" y="1869"/>
                        <a:pt x="2176" y="1648"/>
                        <a:pt x="2079" y="1445"/>
                      </a:cubicBezTo>
                      <a:cubicBezTo>
                        <a:pt x="1886" y="1037"/>
                        <a:pt x="1699" y="588"/>
                        <a:pt x="1440" y="223"/>
                      </a:cubicBezTo>
                      <a:cubicBezTo>
                        <a:pt x="1329" y="66"/>
                        <a:pt x="1209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7533;p57">
                  <a:extLst>
                    <a:ext uri="{FF2B5EF4-FFF2-40B4-BE49-F238E27FC236}">
                      <a16:creationId xmlns:a16="http://schemas.microsoft.com/office/drawing/2014/main" id="{C1BBC875-5195-0C2C-6CC4-B408BA9073DD}"/>
                    </a:ext>
                  </a:extLst>
                </p:cNvPr>
                <p:cNvSpPr/>
                <p:nvPr/>
              </p:nvSpPr>
              <p:spPr>
                <a:xfrm>
                  <a:off x="5450409" y="2742447"/>
                  <a:ext cx="131641" cy="122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1" h="2532" extrusionOk="0">
                      <a:moveTo>
                        <a:pt x="1563" y="0"/>
                      </a:moveTo>
                      <a:cubicBezTo>
                        <a:pt x="1338" y="0"/>
                        <a:pt x="1117" y="25"/>
                        <a:pt x="941" y="54"/>
                      </a:cubicBezTo>
                      <a:cubicBezTo>
                        <a:pt x="595" y="116"/>
                        <a:pt x="204" y="205"/>
                        <a:pt x="0" y="470"/>
                      </a:cubicBezTo>
                      <a:cubicBezTo>
                        <a:pt x="243" y="495"/>
                        <a:pt x="491" y="526"/>
                        <a:pt x="734" y="565"/>
                      </a:cubicBezTo>
                      <a:cubicBezTo>
                        <a:pt x="996" y="604"/>
                        <a:pt x="1275" y="665"/>
                        <a:pt x="1454" y="861"/>
                      </a:cubicBezTo>
                      <a:cubicBezTo>
                        <a:pt x="1694" y="1129"/>
                        <a:pt x="1655" y="1547"/>
                        <a:pt x="1538" y="1890"/>
                      </a:cubicBezTo>
                      <a:cubicBezTo>
                        <a:pt x="1457" y="2116"/>
                        <a:pt x="1348" y="2334"/>
                        <a:pt x="1214" y="2532"/>
                      </a:cubicBezTo>
                      <a:cubicBezTo>
                        <a:pt x="1554" y="2283"/>
                        <a:pt x="1872" y="2002"/>
                        <a:pt x="2154" y="1686"/>
                      </a:cubicBezTo>
                      <a:cubicBezTo>
                        <a:pt x="2366" y="1455"/>
                        <a:pt x="2561" y="1184"/>
                        <a:pt x="2614" y="872"/>
                      </a:cubicBezTo>
                      <a:cubicBezTo>
                        <a:pt x="2731" y="167"/>
                        <a:pt x="2138" y="0"/>
                        <a:pt x="156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" name="Google Shape;7534;p57">
                  <a:extLst>
                    <a:ext uri="{FF2B5EF4-FFF2-40B4-BE49-F238E27FC236}">
                      <a16:creationId xmlns:a16="http://schemas.microsoft.com/office/drawing/2014/main" id="{DAB367DF-FC58-FB8B-F1DF-F15B3A0372D1}"/>
                    </a:ext>
                  </a:extLst>
                </p:cNvPr>
                <p:cNvSpPr/>
                <p:nvPr/>
              </p:nvSpPr>
              <p:spPr>
                <a:xfrm>
                  <a:off x="5469884" y="2651584"/>
                  <a:ext cx="111010" cy="118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2454" extrusionOk="0">
                      <a:moveTo>
                        <a:pt x="1535" y="1"/>
                      </a:moveTo>
                      <a:lnTo>
                        <a:pt x="1535" y="1"/>
                      </a:lnTo>
                      <a:cubicBezTo>
                        <a:pt x="1544" y="126"/>
                        <a:pt x="1552" y="252"/>
                        <a:pt x="1563" y="374"/>
                      </a:cubicBezTo>
                      <a:cubicBezTo>
                        <a:pt x="1583" y="637"/>
                        <a:pt x="1597" y="916"/>
                        <a:pt x="1460" y="1139"/>
                      </a:cubicBezTo>
                      <a:cubicBezTo>
                        <a:pt x="1301" y="1395"/>
                        <a:pt x="980" y="1504"/>
                        <a:pt x="682" y="1557"/>
                      </a:cubicBezTo>
                      <a:cubicBezTo>
                        <a:pt x="456" y="1596"/>
                        <a:pt x="230" y="1613"/>
                        <a:pt x="1" y="1616"/>
                      </a:cubicBezTo>
                      <a:cubicBezTo>
                        <a:pt x="224" y="1806"/>
                        <a:pt x="464" y="1976"/>
                        <a:pt x="718" y="2126"/>
                      </a:cubicBezTo>
                      <a:cubicBezTo>
                        <a:pt x="937" y="2255"/>
                        <a:pt x="1339" y="2454"/>
                        <a:pt x="1673" y="2454"/>
                      </a:cubicBezTo>
                      <a:cubicBezTo>
                        <a:pt x="1794" y="2454"/>
                        <a:pt x="1907" y="2428"/>
                        <a:pt x="1998" y="2364"/>
                      </a:cubicBezTo>
                      <a:cubicBezTo>
                        <a:pt x="2302" y="2146"/>
                        <a:pt x="2196" y="1284"/>
                        <a:pt x="2124" y="946"/>
                      </a:cubicBezTo>
                      <a:cubicBezTo>
                        <a:pt x="2043" y="578"/>
                        <a:pt x="1839" y="215"/>
                        <a:pt x="153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7535;p57">
                  <a:extLst>
                    <a:ext uri="{FF2B5EF4-FFF2-40B4-BE49-F238E27FC236}">
                      <a16:creationId xmlns:a16="http://schemas.microsoft.com/office/drawing/2014/main" id="{2DE41A20-461A-4E8F-4B0B-C09602588FBF}"/>
                    </a:ext>
                  </a:extLst>
                </p:cNvPr>
                <p:cNvSpPr/>
                <p:nvPr/>
              </p:nvSpPr>
              <p:spPr>
                <a:xfrm>
                  <a:off x="5584608" y="2745436"/>
                  <a:ext cx="148223" cy="104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" h="2175" extrusionOk="0">
                      <a:moveTo>
                        <a:pt x="1934" y="1"/>
                      </a:moveTo>
                      <a:cubicBezTo>
                        <a:pt x="1698" y="1"/>
                        <a:pt x="1461" y="28"/>
                        <a:pt x="1231" y="76"/>
                      </a:cubicBezTo>
                      <a:cubicBezTo>
                        <a:pt x="946" y="140"/>
                        <a:pt x="1" y="283"/>
                        <a:pt x="79" y="715"/>
                      </a:cubicBezTo>
                      <a:cubicBezTo>
                        <a:pt x="109" y="905"/>
                        <a:pt x="263" y="1039"/>
                        <a:pt x="405" y="1161"/>
                      </a:cubicBezTo>
                      <a:cubicBezTo>
                        <a:pt x="584" y="1315"/>
                        <a:pt x="762" y="1465"/>
                        <a:pt x="941" y="1616"/>
                      </a:cubicBezTo>
                      <a:cubicBezTo>
                        <a:pt x="1158" y="1800"/>
                        <a:pt x="1379" y="1984"/>
                        <a:pt x="1599" y="2174"/>
                      </a:cubicBezTo>
                      <a:cubicBezTo>
                        <a:pt x="1552" y="2062"/>
                        <a:pt x="1507" y="1954"/>
                        <a:pt x="1465" y="1845"/>
                      </a:cubicBezTo>
                      <a:cubicBezTo>
                        <a:pt x="1393" y="1664"/>
                        <a:pt x="1320" y="1479"/>
                        <a:pt x="1331" y="1284"/>
                      </a:cubicBezTo>
                      <a:cubicBezTo>
                        <a:pt x="1345" y="963"/>
                        <a:pt x="1588" y="684"/>
                        <a:pt x="1875" y="536"/>
                      </a:cubicBezTo>
                      <a:cubicBezTo>
                        <a:pt x="2163" y="389"/>
                        <a:pt x="2492" y="347"/>
                        <a:pt x="2813" y="308"/>
                      </a:cubicBezTo>
                      <a:lnTo>
                        <a:pt x="3075" y="277"/>
                      </a:lnTo>
                      <a:cubicBezTo>
                        <a:pt x="3014" y="241"/>
                        <a:pt x="2955" y="210"/>
                        <a:pt x="2896" y="185"/>
                      </a:cubicBezTo>
                      <a:cubicBezTo>
                        <a:pt x="2591" y="55"/>
                        <a:pt x="2263" y="1"/>
                        <a:pt x="193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7536;p57">
                  <a:extLst>
                    <a:ext uri="{FF2B5EF4-FFF2-40B4-BE49-F238E27FC236}">
                      <a16:creationId xmlns:a16="http://schemas.microsoft.com/office/drawing/2014/main" id="{A8CDDDA5-0EF5-9C6F-4EB0-10841AF1AE8D}"/>
                    </a:ext>
                  </a:extLst>
                </p:cNvPr>
                <p:cNvSpPr/>
                <p:nvPr/>
              </p:nvSpPr>
              <p:spPr>
                <a:xfrm>
                  <a:off x="5554625" y="2732228"/>
                  <a:ext cx="72111" cy="66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" h="1373" extrusionOk="0">
                      <a:moveTo>
                        <a:pt x="750" y="1"/>
                      </a:moveTo>
                      <a:cubicBezTo>
                        <a:pt x="425" y="1"/>
                        <a:pt x="137" y="226"/>
                        <a:pt x="73" y="554"/>
                      </a:cubicBezTo>
                      <a:cubicBezTo>
                        <a:pt x="0" y="922"/>
                        <a:pt x="240" y="1282"/>
                        <a:pt x="614" y="1360"/>
                      </a:cubicBezTo>
                      <a:cubicBezTo>
                        <a:pt x="658" y="1369"/>
                        <a:pt x="703" y="1373"/>
                        <a:pt x="746" y="1373"/>
                      </a:cubicBezTo>
                      <a:cubicBezTo>
                        <a:pt x="1065" y="1373"/>
                        <a:pt x="1351" y="1148"/>
                        <a:pt x="1418" y="819"/>
                      </a:cubicBezTo>
                      <a:cubicBezTo>
                        <a:pt x="1496" y="445"/>
                        <a:pt x="1250" y="91"/>
                        <a:pt x="879" y="13"/>
                      </a:cubicBezTo>
                      <a:cubicBezTo>
                        <a:pt x="836" y="4"/>
                        <a:pt x="792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7537;p57">
                  <a:extLst>
                    <a:ext uri="{FF2B5EF4-FFF2-40B4-BE49-F238E27FC236}">
                      <a16:creationId xmlns:a16="http://schemas.microsoft.com/office/drawing/2014/main" id="{C2911201-3597-B147-C8E8-533B40CD9B50}"/>
                    </a:ext>
                  </a:extLst>
                </p:cNvPr>
                <p:cNvSpPr/>
                <p:nvPr/>
              </p:nvSpPr>
              <p:spPr>
                <a:xfrm>
                  <a:off x="5570629" y="2747123"/>
                  <a:ext cx="39574" cy="364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757" extrusionOk="0">
                      <a:moveTo>
                        <a:pt x="410" y="0"/>
                      </a:moveTo>
                      <a:cubicBezTo>
                        <a:pt x="231" y="0"/>
                        <a:pt x="76" y="127"/>
                        <a:pt x="40" y="303"/>
                      </a:cubicBezTo>
                      <a:cubicBezTo>
                        <a:pt x="0" y="510"/>
                        <a:pt x="134" y="708"/>
                        <a:pt x="335" y="750"/>
                      </a:cubicBezTo>
                      <a:cubicBezTo>
                        <a:pt x="359" y="754"/>
                        <a:pt x="383" y="757"/>
                        <a:pt x="407" y="757"/>
                      </a:cubicBezTo>
                      <a:cubicBezTo>
                        <a:pt x="587" y="757"/>
                        <a:pt x="747" y="631"/>
                        <a:pt x="784" y="454"/>
                      </a:cubicBezTo>
                      <a:cubicBezTo>
                        <a:pt x="821" y="248"/>
                        <a:pt x="690" y="50"/>
                        <a:pt x="486" y="8"/>
                      </a:cubicBezTo>
                      <a:cubicBezTo>
                        <a:pt x="460" y="3"/>
                        <a:pt x="435" y="0"/>
                        <a:pt x="41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7538;p57">
                  <a:extLst>
                    <a:ext uri="{FF2B5EF4-FFF2-40B4-BE49-F238E27FC236}">
                      <a16:creationId xmlns:a16="http://schemas.microsoft.com/office/drawing/2014/main" id="{B9DE4C84-7335-021C-1A06-7185AC47E692}"/>
                    </a:ext>
                  </a:extLst>
                </p:cNvPr>
                <p:cNvSpPr/>
                <p:nvPr/>
              </p:nvSpPr>
              <p:spPr>
                <a:xfrm>
                  <a:off x="5504590" y="1795974"/>
                  <a:ext cx="379016" cy="383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3" h="7958" extrusionOk="0">
                      <a:moveTo>
                        <a:pt x="5094" y="1"/>
                      </a:moveTo>
                      <a:cubicBezTo>
                        <a:pt x="5006" y="1"/>
                        <a:pt x="4918" y="14"/>
                        <a:pt x="4833" y="41"/>
                      </a:cubicBezTo>
                      <a:cubicBezTo>
                        <a:pt x="4584" y="116"/>
                        <a:pt x="4381" y="298"/>
                        <a:pt x="4191" y="473"/>
                      </a:cubicBezTo>
                      <a:cubicBezTo>
                        <a:pt x="4029" y="621"/>
                        <a:pt x="3862" y="775"/>
                        <a:pt x="3733" y="953"/>
                      </a:cubicBezTo>
                      <a:cubicBezTo>
                        <a:pt x="3725" y="962"/>
                        <a:pt x="3722" y="964"/>
                        <a:pt x="3719" y="970"/>
                      </a:cubicBezTo>
                      <a:cubicBezTo>
                        <a:pt x="3706" y="995"/>
                        <a:pt x="3689" y="1017"/>
                        <a:pt x="3675" y="1040"/>
                      </a:cubicBezTo>
                      <a:cubicBezTo>
                        <a:pt x="3666" y="1054"/>
                        <a:pt x="3661" y="1068"/>
                        <a:pt x="3650" y="1082"/>
                      </a:cubicBezTo>
                      <a:cubicBezTo>
                        <a:pt x="3641" y="1101"/>
                        <a:pt x="3633" y="1118"/>
                        <a:pt x="3622" y="1135"/>
                      </a:cubicBezTo>
                      <a:cubicBezTo>
                        <a:pt x="3605" y="1165"/>
                        <a:pt x="3586" y="1202"/>
                        <a:pt x="3572" y="1235"/>
                      </a:cubicBezTo>
                      <a:lnTo>
                        <a:pt x="3572" y="1241"/>
                      </a:lnTo>
                      <a:cubicBezTo>
                        <a:pt x="3549" y="1299"/>
                        <a:pt x="3530" y="1355"/>
                        <a:pt x="3516" y="1414"/>
                      </a:cubicBezTo>
                      <a:cubicBezTo>
                        <a:pt x="3510" y="1444"/>
                        <a:pt x="3507" y="1478"/>
                        <a:pt x="3499" y="1506"/>
                      </a:cubicBezTo>
                      <a:cubicBezTo>
                        <a:pt x="3471" y="1654"/>
                        <a:pt x="3468" y="1807"/>
                        <a:pt x="3466" y="1960"/>
                      </a:cubicBezTo>
                      <a:cubicBezTo>
                        <a:pt x="3466" y="2030"/>
                        <a:pt x="3460" y="2122"/>
                        <a:pt x="3454" y="2220"/>
                      </a:cubicBezTo>
                      <a:cubicBezTo>
                        <a:pt x="3315" y="1813"/>
                        <a:pt x="3036" y="1450"/>
                        <a:pt x="2634" y="1299"/>
                      </a:cubicBezTo>
                      <a:cubicBezTo>
                        <a:pt x="2434" y="1224"/>
                        <a:pt x="2222" y="1207"/>
                        <a:pt x="2006" y="1207"/>
                      </a:cubicBezTo>
                      <a:cubicBezTo>
                        <a:pt x="1844" y="1207"/>
                        <a:pt x="1680" y="1217"/>
                        <a:pt x="1517" y="1217"/>
                      </a:cubicBezTo>
                      <a:cubicBezTo>
                        <a:pt x="1408" y="1217"/>
                        <a:pt x="1299" y="1212"/>
                        <a:pt x="1192" y="1199"/>
                      </a:cubicBezTo>
                      <a:cubicBezTo>
                        <a:pt x="1080" y="1182"/>
                        <a:pt x="971" y="1156"/>
                        <a:pt x="860" y="1156"/>
                      </a:cubicBezTo>
                      <a:cubicBezTo>
                        <a:pt x="824" y="1156"/>
                        <a:pt x="788" y="1158"/>
                        <a:pt x="751" y="1165"/>
                      </a:cubicBezTo>
                      <a:cubicBezTo>
                        <a:pt x="425" y="1227"/>
                        <a:pt x="238" y="1609"/>
                        <a:pt x="282" y="1930"/>
                      </a:cubicBezTo>
                      <a:cubicBezTo>
                        <a:pt x="333" y="2256"/>
                        <a:pt x="553" y="2532"/>
                        <a:pt x="782" y="2769"/>
                      </a:cubicBezTo>
                      <a:cubicBezTo>
                        <a:pt x="1061" y="3051"/>
                        <a:pt x="1370" y="3311"/>
                        <a:pt x="1702" y="3534"/>
                      </a:cubicBezTo>
                      <a:cubicBezTo>
                        <a:pt x="1694" y="3537"/>
                        <a:pt x="1683" y="3537"/>
                        <a:pt x="1672" y="3539"/>
                      </a:cubicBezTo>
                      <a:cubicBezTo>
                        <a:pt x="1669" y="3539"/>
                        <a:pt x="1666" y="3539"/>
                        <a:pt x="1658" y="3545"/>
                      </a:cubicBezTo>
                      <a:cubicBezTo>
                        <a:pt x="1613" y="3551"/>
                        <a:pt x="1569" y="3562"/>
                        <a:pt x="1521" y="3573"/>
                      </a:cubicBezTo>
                      <a:cubicBezTo>
                        <a:pt x="1521" y="3573"/>
                        <a:pt x="1518" y="3576"/>
                        <a:pt x="1516" y="3576"/>
                      </a:cubicBezTo>
                      <a:cubicBezTo>
                        <a:pt x="1167" y="3659"/>
                        <a:pt x="832" y="3802"/>
                        <a:pt x="695" y="4117"/>
                      </a:cubicBezTo>
                      <a:cubicBezTo>
                        <a:pt x="620" y="4287"/>
                        <a:pt x="614" y="4488"/>
                        <a:pt x="497" y="4633"/>
                      </a:cubicBezTo>
                      <a:cubicBezTo>
                        <a:pt x="386" y="4764"/>
                        <a:pt x="193" y="4814"/>
                        <a:pt x="93" y="4957"/>
                      </a:cubicBezTo>
                      <a:cubicBezTo>
                        <a:pt x="1" y="5085"/>
                        <a:pt x="12" y="5275"/>
                        <a:pt x="98" y="5406"/>
                      </a:cubicBezTo>
                      <a:cubicBezTo>
                        <a:pt x="188" y="5540"/>
                        <a:pt x="341" y="5623"/>
                        <a:pt x="497" y="5643"/>
                      </a:cubicBezTo>
                      <a:cubicBezTo>
                        <a:pt x="609" y="5662"/>
                        <a:pt x="726" y="5651"/>
                        <a:pt x="832" y="5690"/>
                      </a:cubicBezTo>
                      <a:cubicBezTo>
                        <a:pt x="1131" y="5805"/>
                        <a:pt x="1195" y="6257"/>
                        <a:pt x="1499" y="6363"/>
                      </a:cubicBezTo>
                      <a:cubicBezTo>
                        <a:pt x="1540" y="6377"/>
                        <a:pt x="1582" y="6383"/>
                        <a:pt x="1625" y="6383"/>
                      </a:cubicBezTo>
                      <a:cubicBezTo>
                        <a:pt x="1790" y="6383"/>
                        <a:pt x="1956" y="6287"/>
                        <a:pt x="2099" y="6187"/>
                      </a:cubicBezTo>
                      <a:lnTo>
                        <a:pt x="2101" y="6187"/>
                      </a:lnTo>
                      <a:cubicBezTo>
                        <a:pt x="2104" y="6184"/>
                        <a:pt x="2107" y="6181"/>
                        <a:pt x="2115" y="6179"/>
                      </a:cubicBezTo>
                      <a:cubicBezTo>
                        <a:pt x="2297" y="6047"/>
                        <a:pt x="2470" y="5908"/>
                        <a:pt x="2634" y="5763"/>
                      </a:cubicBezTo>
                      <a:cubicBezTo>
                        <a:pt x="2645" y="5749"/>
                        <a:pt x="2659" y="5738"/>
                        <a:pt x="2673" y="5724"/>
                      </a:cubicBezTo>
                      <a:cubicBezTo>
                        <a:pt x="2740" y="5662"/>
                        <a:pt x="2804" y="5601"/>
                        <a:pt x="2871" y="5537"/>
                      </a:cubicBezTo>
                      <a:lnTo>
                        <a:pt x="2871" y="5537"/>
                      </a:lnTo>
                      <a:cubicBezTo>
                        <a:pt x="2846" y="5626"/>
                        <a:pt x="2827" y="5721"/>
                        <a:pt x="2810" y="5816"/>
                      </a:cubicBezTo>
                      <a:cubicBezTo>
                        <a:pt x="2810" y="5819"/>
                        <a:pt x="2810" y="5824"/>
                        <a:pt x="2804" y="5833"/>
                      </a:cubicBezTo>
                      <a:cubicBezTo>
                        <a:pt x="2793" y="5900"/>
                        <a:pt x="2788" y="5969"/>
                        <a:pt x="2782" y="6033"/>
                      </a:cubicBezTo>
                      <a:cubicBezTo>
                        <a:pt x="2782" y="6042"/>
                        <a:pt x="2777" y="6047"/>
                        <a:pt x="2777" y="6056"/>
                      </a:cubicBezTo>
                      <a:cubicBezTo>
                        <a:pt x="2737" y="6516"/>
                        <a:pt x="2816" y="6982"/>
                        <a:pt x="3016" y="7398"/>
                      </a:cubicBezTo>
                      <a:cubicBezTo>
                        <a:pt x="3157" y="7676"/>
                        <a:pt x="3414" y="7958"/>
                        <a:pt x="3704" y="7958"/>
                      </a:cubicBezTo>
                      <a:cubicBezTo>
                        <a:pt x="3743" y="7958"/>
                        <a:pt x="3783" y="7953"/>
                        <a:pt x="3823" y="7942"/>
                      </a:cubicBezTo>
                      <a:cubicBezTo>
                        <a:pt x="4118" y="7866"/>
                        <a:pt x="4250" y="7526"/>
                        <a:pt x="4450" y="7294"/>
                      </a:cubicBezTo>
                      <a:cubicBezTo>
                        <a:pt x="4676" y="7029"/>
                        <a:pt x="5039" y="6854"/>
                        <a:pt x="5148" y="6533"/>
                      </a:cubicBezTo>
                      <a:cubicBezTo>
                        <a:pt x="5156" y="6513"/>
                        <a:pt x="5162" y="6494"/>
                        <a:pt x="5165" y="6477"/>
                      </a:cubicBezTo>
                      <a:cubicBezTo>
                        <a:pt x="5179" y="6418"/>
                        <a:pt x="5184" y="6360"/>
                        <a:pt x="5179" y="6298"/>
                      </a:cubicBezTo>
                      <a:cubicBezTo>
                        <a:pt x="5176" y="6237"/>
                        <a:pt x="5165" y="6181"/>
                        <a:pt x="5148" y="6123"/>
                      </a:cubicBezTo>
                      <a:cubicBezTo>
                        <a:pt x="5117" y="6006"/>
                        <a:pt x="5064" y="5891"/>
                        <a:pt x="5014" y="5782"/>
                      </a:cubicBezTo>
                      <a:cubicBezTo>
                        <a:pt x="4947" y="5643"/>
                        <a:pt x="4880" y="5498"/>
                        <a:pt x="4810" y="5350"/>
                      </a:cubicBezTo>
                      <a:cubicBezTo>
                        <a:pt x="4785" y="5305"/>
                        <a:pt x="4766" y="5261"/>
                        <a:pt x="4743" y="5216"/>
                      </a:cubicBezTo>
                      <a:lnTo>
                        <a:pt x="4743" y="5216"/>
                      </a:lnTo>
                      <a:lnTo>
                        <a:pt x="4807" y="5266"/>
                      </a:lnTo>
                      <a:lnTo>
                        <a:pt x="5226" y="5623"/>
                      </a:lnTo>
                      <a:cubicBezTo>
                        <a:pt x="5324" y="5707"/>
                        <a:pt x="5421" y="5788"/>
                        <a:pt x="5519" y="5872"/>
                      </a:cubicBezTo>
                      <a:lnTo>
                        <a:pt x="5522" y="5872"/>
                      </a:lnTo>
                      <a:cubicBezTo>
                        <a:pt x="5697" y="6020"/>
                        <a:pt x="5882" y="6170"/>
                        <a:pt x="6096" y="6240"/>
                      </a:cubicBezTo>
                      <a:cubicBezTo>
                        <a:pt x="6185" y="6269"/>
                        <a:pt x="6275" y="6282"/>
                        <a:pt x="6365" y="6282"/>
                      </a:cubicBezTo>
                      <a:cubicBezTo>
                        <a:pt x="6790" y="6282"/>
                        <a:pt x="7209" y="5986"/>
                        <a:pt x="7486" y="5640"/>
                      </a:cubicBezTo>
                      <a:cubicBezTo>
                        <a:pt x="7645" y="5442"/>
                        <a:pt x="7781" y="5208"/>
                        <a:pt x="7809" y="4954"/>
                      </a:cubicBezTo>
                      <a:cubicBezTo>
                        <a:pt x="7862" y="4485"/>
                        <a:pt x="7530" y="4067"/>
                        <a:pt x="7115" y="3827"/>
                      </a:cubicBezTo>
                      <a:cubicBezTo>
                        <a:pt x="7084" y="3807"/>
                        <a:pt x="7053" y="3793"/>
                        <a:pt x="7023" y="3774"/>
                      </a:cubicBezTo>
                      <a:lnTo>
                        <a:pt x="7017" y="3774"/>
                      </a:lnTo>
                      <a:cubicBezTo>
                        <a:pt x="6986" y="3757"/>
                        <a:pt x="6953" y="3743"/>
                        <a:pt x="6919" y="3729"/>
                      </a:cubicBezTo>
                      <a:cubicBezTo>
                        <a:pt x="6591" y="3588"/>
                        <a:pt x="6238" y="3530"/>
                        <a:pt x="5884" y="3530"/>
                      </a:cubicBezTo>
                      <a:cubicBezTo>
                        <a:pt x="5852" y="3530"/>
                        <a:pt x="5821" y="3530"/>
                        <a:pt x="5789" y="3531"/>
                      </a:cubicBezTo>
                      <a:cubicBezTo>
                        <a:pt x="5845" y="3503"/>
                        <a:pt x="5898" y="3475"/>
                        <a:pt x="5943" y="3450"/>
                      </a:cubicBezTo>
                      <a:cubicBezTo>
                        <a:pt x="6135" y="3347"/>
                        <a:pt x="6342" y="3182"/>
                        <a:pt x="6333" y="2962"/>
                      </a:cubicBezTo>
                      <a:cubicBezTo>
                        <a:pt x="6333" y="2937"/>
                        <a:pt x="6331" y="2920"/>
                        <a:pt x="6328" y="2898"/>
                      </a:cubicBezTo>
                      <a:cubicBezTo>
                        <a:pt x="6328" y="2892"/>
                        <a:pt x="6328" y="2889"/>
                        <a:pt x="6325" y="2881"/>
                      </a:cubicBezTo>
                      <a:cubicBezTo>
                        <a:pt x="6320" y="2867"/>
                        <a:pt x="6317" y="2853"/>
                        <a:pt x="6311" y="2839"/>
                      </a:cubicBezTo>
                      <a:cubicBezTo>
                        <a:pt x="6306" y="2834"/>
                        <a:pt x="6306" y="2828"/>
                        <a:pt x="6303" y="2822"/>
                      </a:cubicBezTo>
                      <a:cubicBezTo>
                        <a:pt x="6300" y="2806"/>
                        <a:pt x="6289" y="2792"/>
                        <a:pt x="6283" y="2775"/>
                      </a:cubicBezTo>
                      <a:cubicBezTo>
                        <a:pt x="6283" y="2769"/>
                        <a:pt x="6278" y="2769"/>
                        <a:pt x="6278" y="2767"/>
                      </a:cubicBezTo>
                      <a:cubicBezTo>
                        <a:pt x="6244" y="2700"/>
                        <a:pt x="6200" y="2636"/>
                        <a:pt x="6163" y="2569"/>
                      </a:cubicBezTo>
                      <a:cubicBezTo>
                        <a:pt x="6144" y="2538"/>
                        <a:pt x="6130" y="2502"/>
                        <a:pt x="6116" y="2468"/>
                      </a:cubicBezTo>
                      <a:cubicBezTo>
                        <a:pt x="6027" y="2220"/>
                        <a:pt x="6130" y="1955"/>
                        <a:pt x="6186" y="1701"/>
                      </a:cubicBezTo>
                      <a:cubicBezTo>
                        <a:pt x="6275" y="1277"/>
                        <a:pt x="6219" y="811"/>
                        <a:pt x="5968" y="462"/>
                      </a:cubicBezTo>
                      <a:cubicBezTo>
                        <a:pt x="5767" y="186"/>
                        <a:pt x="5429" y="1"/>
                        <a:pt x="50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7539;p57">
                  <a:extLst>
                    <a:ext uri="{FF2B5EF4-FFF2-40B4-BE49-F238E27FC236}">
                      <a16:creationId xmlns:a16="http://schemas.microsoft.com/office/drawing/2014/main" id="{7E2D5E78-06B3-2891-D20E-0D1A3815FF2B}"/>
                    </a:ext>
                  </a:extLst>
                </p:cNvPr>
                <p:cNvSpPr/>
                <p:nvPr/>
              </p:nvSpPr>
              <p:spPr>
                <a:xfrm>
                  <a:off x="5667469" y="1824703"/>
                  <a:ext cx="125230" cy="164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8" h="3406" extrusionOk="0">
                      <a:moveTo>
                        <a:pt x="1540" y="1"/>
                      </a:moveTo>
                      <a:cubicBezTo>
                        <a:pt x="1466" y="1"/>
                        <a:pt x="1392" y="11"/>
                        <a:pt x="1320" y="34"/>
                      </a:cubicBezTo>
                      <a:cubicBezTo>
                        <a:pt x="1110" y="101"/>
                        <a:pt x="940" y="248"/>
                        <a:pt x="776" y="399"/>
                      </a:cubicBezTo>
                      <a:cubicBezTo>
                        <a:pt x="569" y="589"/>
                        <a:pt x="354" y="787"/>
                        <a:pt x="248" y="1044"/>
                      </a:cubicBezTo>
                      <a:cubicBezTo>
                        <a:pt x="173" y="1236"/>
                        <a:pt x="159" y="1448"/>
                        <a:pt x="159" y="1655"/>
                      </a:cubicBezTo>
                      <a:cubicBezTo>
                        <a:pt x="151" y="2079"/>
                        <a:pt x="0" y="3164"/>
                        <a:pt x="513" y="3359"/>
                      </a:cubicBezTo>
                      <a:cubicBezTo>
                        <a:pt x="600" y="3392"/>
                        <a:pt x="698" y="3406"/>
                        <a:pt x="804" y="3406"/>
                      </a:cubicBezTo>
                      <a:cubicBezTo>
                        <a:pt x="1287" y="3406"/>
                        <a:pt x="1920" y="3109"/>
                        <a:pt x="2257" y="2924"/>
                      </a:cubicBezTo>
                      <a:cubicBezTo>
                        <a:pt x="2422" y="2835"/>
                        <a:pt x="2597" y="2695"/>
                        <a:pt x="2592" y="2508"/>
                      </a:cubicBezTo>
                      <a:cubicBezTo>
                        <a:pt x="2586" y="2355"/>
                        <a:pt x="2461" y="2232"/>
                        <a:pt x="2408" y="2090"/>
                      </a:cubicBezTo>
                      <a:cubicBezTo>
                        <a:pt x="2335" y="1883"/>
                        <a:pt x="2422" y="1657"/>
                        <a:pt x="2466" y="1442"/>
                      </a:cubicBezTo>
                      <a:cubicBezTo>
                        <a:pt x="2544" y="1083"/>
                        <a:pt x="2500" y="689"/>
                        <a:pt x="2282" y="394"/>
                      </a:cubicBezTo>
                      <a:cubicBezTo>
                        <a:pt x="2114" y="157"/>
                        <a:pt x="1826" y="1"/>
                        <a:pt x="15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7540;p57">
                  <a:extLst>
                    <a:ext uri="{FF2B5EF4-FFF2-40B4-BE49-F238E27FC236}">
                      <a16:creationId xmlns:a16="http://schemas.microsoft.com/office/drawing/2014/main" id="{7FBD3056-9393-D162-4DD6-019CBAFF009E}"/>
                    </a:ext>
                  </a:extLst>
                </p:cNvPr>
                <p:cNvSpPr/>
                <p:nvPr/>
              </p:nvSpPr>
              <p:spPr>
                <a:xfrm>
                  <a:off x="5691812" y="1913831"/>
                  <a:ext cx="64158" cy="6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" h="1325" extrusionOk="0">
                      <a:moveTo>
                        <a:pt x="1258" y="0"/>
                      </a:moveTo>
                      <a:cubicBezTo>
                        <a:pt x="1237" y="0"/>
                        <a:pt x="1217" y="13"/>
                        <a:pt x="1205" y="31"/>
                      </a:cubicBezTo>
                      <a:cubicBezTo>
                        <a:pt x="943" y="525"/>
                        <a:pt x="533" y="938"/>
                        <a:pt x="42" y="1203"/>
                      </a:cubicBezTo>
                      <a:cubicBezTo>
                        <a:pt x="8" y="1223"/>
                        <a:pt x="0" y="1259"/>
                        <a:pt x="17" y="1287"/>
                      </a:cubicBezTo>
                      <a:cubicBezTo>
                        <a:pt x="22" y="1309"/>
                        <a:pt x="42" y="1320"/>
                        <a:pt x="59" y="1323"/>
                      </a:cubicBezTo>
                      <a:cubicBezTo>
                        <a:pt x="62" y="1324"/>
                        <a:pt x="66" y="1324"/>
                        <a:pt x="69" y="1324"/>
                      </a:cubicBezTo>
                      <a:cubicBezTo>
                        <a:pt x="80" y="1324"/>
                        <a:pt x="90" y="1321"/>
                        <a:pt x="100" y="1315"/>
                      </a:cubicBezTo>
                      <a:cubicBezTo>
                        <a:pt x="611" y="1041"/>
                        <a:pt x="1041" y="603"/>
                        <a:pt x="1314" y="93"/>
                      </a:cubicBezTo>
                      <a:cubicBezTo>
                        <a:pt x="1331" y="59"/>
                        <a:pt x="1317" y="26"/>
                        <a:pt x="1289" y="9"/>
                      </a:cubicBezTo>
                      <a:cubicBezTo>
                        <a:pt x="1279" y="3"/>
                        <a:pt x="1269" y="0"/>
                        <a:pt x="1258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7541;p57">
                  <a:extLst>
                    <a:ext uri="{FF2B5EF4-FFF2-40B4-BE49-F238E27FC236}">
                      <a16:creationId xmlns:a16="http://schemas.microsoft.com/office/drawing/2014/main" id="{9E9700D2-4191-865D-0BBD-30FFEC73F60B}"/>
                    </a:ext>
                  </a:extLst>
                </p:cNvPr>
                <p:cNvSpPr/>
                <p:nvPr/>
              </p:nvSpPr>
              <p:spPr>
                <a:xfrm>
                  <a:off x="5697693" y="1910698"/>
                  <a:ext cx="19426" cy="6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1350" extrusionOk="0">
                      <a:moveTo>
                        <a:pt x="332" y="1"/>
                      </a:moveTo>
                      <a:cubicBezTo>
                        <a:pt x="310" y="1"/>
                        <a:pt x="289" y="12"/>
                        <a:pt x="280" y="35"/>
                      </a:cubicBezTo>
                      <a:cubicBezTo>
                        <a:pt x="96" y="420"/>
                        <a:pt x="6" y="858"/>
                        <a:pt x="9" y="1285"/>
                      </a:cubicBezTo>
                      <a:cubicBezTo>
                        <a:pt x="1" y="1316"/>
                        <a:pt x="23" y="1344"/>
                        <a:pt x="54" y="1346"/>
                      </a:cubicBezTo>
                      <a:cubicBezTo>
                        <a:pt x="59" y="1346"/>
                        <a:pt x="65" y="1349"/>
                        <a:pt x="68" y="1349"/>
                      </a:cubicBezTo>
                      <a:cubicBezTo>
                        <a:pt x="104" y="1349"/>
                        <a:pt x="132" y="1321"/>
                        <a:pt x="132" y="1285"/>
                      </a:cubicBezTo>
                      <a:cubicBezTo>
                        <a:pt x="124" y="875"/>
                        <a:pt x="216" y="459"/>
                        <a:pt x="389" y="85"/>
                      </a:cubicBezTo>
                      <a:cubicBezTo>
                        <a:pt x="403" y="55"/>
                        <a:pt x="391" y="21"/>
                        <a:pt x="361" y="7"/>
                      </a:cubicBezTo>
                      <a:cubicBezTo>
                        <a:pt x="351" y="3"/>
                        <a:pt x="341" y="1"/>
                        <a:pt x="332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" name="Google Shape;7542;p57">
                  <a:extLst>
                    <a:ext uri="{FF2B5EF4-FFF2-40B4-BE49-F238E27FC236}">
                      <a16:creationId xmlns:a16="http://schemas.microsoft.com/office/drawing/2014/main" id="{06DC116E-ED5C-D321-721C-5215CB04877F}"/>
                    </a:ext>
                  </a:extLst>
                </p:cNvPr>
                <p:cNvSpPr/>
                <p:nvPr/>
              </p:nvSpPr>
              <p:spPr>
                <a:xfrm>
                  <a:off x="5681978" y="1867074"/>
                  <a:ext cx="84499" cy="110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297" extrusionOk="0">
                      <a:moveTo>
                        <a:pt x="1039" y="0"/>
                      </a:moveTo>
                      <a:cubicBezTo>
                        <a:pt x="989" y="0"/>
                        <a:pt x="939" y="7"/>
                        <a:pt x="890" y="22"/>
                      </a:cubicBezTo>
                      <a:cubicBezTo>
                        <a:pt x="745" y="64"/>
                        <a:pt x="636" y="167"/>
                        <a:pt x="525" y="271"/>
                      </a:cubicBezTo>
                      <a:cubicBezTo>
                        <a:pt x="385" y="396"/>
                        <a:pt x="240" y="527"/>
                        <a:pt x="168" y="706"/>
                      </a:cubicBezTo>
                      <a:cubicBezTo>
                        <a:pt x="115" y="834"/>
                        <a:pt x="109" y="979"/>
                        <a:pt x="106" y="1119"/>
                      </a:cubicBezTo>
                      <a:cubicBezTo>
                        <a:pt x="101" y="1403"/>
                        <a:pt x="0" y="2137"/>
                        <a:pt x="346" y="2265"/>
                      </a:cubicBezTo>
                      <a:cubicBezTo>
                        <a:pt x="405" y="2287"/>
                        <a:pt x="471" y="2297"/>
                        <a:pt x="543" y="2297"/>
                      </a:cubicBezTo>
                      <a:cubicBezTo>
                        <a:pt x="869" y="2297"/>
                        <a:pt x="1299" y="2098"/>
                        <a:pt x="1521" y="1972"/>
                      </a:cubicBezTo>
                      <a:cubicBezTo>
                        <a:pt x="1632" y="1908"/>
                        <a:pt x="1752" y="1819"/>
                        <a:pt x="1747" y="1693"/>
                      </a:cubicBezTo>
                      <a:cubicBezTo>
                        <a:pt x="1744" y="1587"/>
                        <a:pt x="1658" y="1509"/>
                        <a:pt x="1621" y="1412"/>
                      </a:cubicBezTo>
                      <a:cubicBezTo>
                        <a:pt x="1571" y="1272"/>
                        <a:pt x="1630" y="1119"/>
                        <a:pt x="1660" y="971"/>
                      </a:cubicBezTo>
                      <a:cubicBezTo>
                        <a:pt x="1713" y="731"/>
                        <a:pt x="1683" y="466"/>
                        <a:pt x="1538" y="262"/>
                      </a:cubicBezTo>
                      <a:cubicBezTo>
                        <a:pt x="1422" y="105"/>
                        <a:pt x="1231" y="0"/>
                        <a:pt x="10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7543;p57">
                  <a:extLst>
                    <a:ext uri="{FF2B5EF4-FFF2-40B4-BE49-F238E27FC236}">
                      <a16:creationId xmlns:a16="http://schemas.microsoft.com/office/drawing/2014/main" id="{B129F326-82AE-68E9-4BFC-E3C14235C30B}"/>
                    </a:ext>
                  </a:extLst>
                </p:cNvPr>
                <p:cNvSpPr/>
                <p:nvPr/>
              </p:nvSpPr>
              <p:spPr>
                <a:xfrm>
                  <a:off x="5688582" y="1968783"/>
                  <a:ext cx="166395" cy="112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2" h="2333" extrusionOk="0">
                      <a:moveTo>
                        <a:pt x="1764" y="1"/>
                      </a:moveTo>
                      <a:cubicBezTo>
                        <a:pt x="1551" y="1"/>
                        <a:pt x="1336" y="26"/>
                        <a:pt x="1127" y="69"/>
                      </a:cubicBezTo>
                      <a:cubicBezTo>
                        <a:pt x="865" y="119"/>
                        <a:pt x="0" y="250"/>
                        <a:pt x="70" y="649"/>
                      </a:cubicBezTo>
                      <a:cubicBezTo>
                        <a:pt x="98" y="819"/>
                        <a:pt x="237" y="948"/>
                        <a:pt x="368" y="1056"/>
                      </a:cubicBezTo>
                      <a:cubicBezTo>
                        <a:pt x="533" y="1196"/>
                        <a:pt x="695" y="1333"/>
                        <a:pt x="857" y="1472"/>
                      </a:cubicBezTo>
                      <a:cubicBezTo>
                        <a:pt x="1060" y="1642"/>
                        <a:pt x="1258" y="1815"/>
                        <a:pt x="1462" y="1985"/>
                      </a:cubicBezTo>
                      <a:cubicBezTo>
                        <a:pt x="1610" y="2111"/>
                        <a:pt x="1763" y="2239"/>
                        <a:pt x="1950" y="2298"/>
                      </a:cubicBezTo>
                      <a:cubicBezTo>
                        <a:pt x="2025" y="2321"/>
                        <a:pt x="2101" y="2332"/>
                        <a:pt x="2177" y="2332"/>
                      </a:cubicBezTo>
                      <a:cubicBezTo>
                        <a:pt x="2539" y="2332"/>
                        <a:pt x="2894" y="2083"/>
                        <a:pt x="3127" y="1790"/>
                      </a:cubicBezTo>
                      <a:cubicBezTo>
                        <a:pt x="3264" y="1620"/>
                        <a:pt x="3379" y="1425"/>
                        <a:pt x="3404" y="1207"/>
                      </a:cubicBezTo>
                      <a:cubicBezTo>
                        <a:pt x="3451" y="755"/>
                        <a:pt x="3072" y="353"/>
                        <a:pt x="2650" y="172"/>
                      </a:cubicBezTo>
                      <a:cubicBezTo>
                        <a:pt x="2368" y="51"/>
                        <a:pt x="2067" y="1"/>
                        <a:pt x="17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7544;p57">
                  <a:extLst>
                    <a:ext uri="{FF2B5EF4-FFF2-40B4-BE49-F238E27FC236}">
                      <a16:creationId xmlns:a16="http://schemas.microsoft.com/office/drawing/2014/main" id="{883F101C-BDAA-D23C-225B-4E6179893524}"/>
                    </a:ext>
                  </a:extLst>
                </p:cNvPr>
                <p:cNvSpPr/>
                <p:nvPr/>
              </p:nvSpPr>
              <p:spPr>
                <a:xfrm>
                  <a:off x="5701597" y="1984304"/>
                  <a:ext cx="88259" cy="17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1" h="373" extrusionOk="0">
                      <a:moveTo>
                        <a:pt x="640" y="0"/>
                      </a:moveTo>
                      <a:cubicBezTo>
                        <a:pt x="445" y="0"/>
                        <a:pt x="249" y="21"/>
                        <a:pt x="56" y="65"/>
                      </a:cubicBezTo>
                      <a:cubicBezTo>
                        <a:pt x="26" y="73"/>
                        <a:pt x="1" y="104"/>
                        <a:pt x="9" y="140"/>
                      </a:cubicBezTo>
                      <a:cubicBezTo>
                        <a:pt x="20" y="165"/>
                        <a:pt x="37" y="182"/>
                        <a:pt x="59" y="185"/>
                      </a:cubicBezTo>
                      <a:cubicBezTo>
                        <a:pt x="65" y="186"/>
                        <a:pt x="70" y="187"/>
                        <a:pt x="74" y="187"/>
                      </a:cubicBezTo>
                      <a:cubicBezTo>
                        <a:pt x="78" y="187"/>
                        <a:pt x="82" y="186"/>
                        <a:pt x="84" y="185"/>
                      </a:cubicBezTo>
                      <a:cubicBezTo>
                        <a:pt x="270" y="143"/>
                        <a:pt x="459" y="122"/>
                        <a:pt x="647" y="122"/>
                      </a:cubicBezTo>
                      <a:cubicBezTo>
                        <a:pt x="1023" y="122"/>
                        <a:pt x="1397" y="205"/>
                        <a:pt x="1739" y="366"/>
                      </a:cubicBezTo>
                      <a:cubicBezTo>
                        <a:pt x="1748" y="370"/>
                        <a:pt x="1757" y="372"/>
                        <a:pt x="1765" y="372"/>
                      </a:cubicBezTo>
                      <a:cubicBezTo>
                        <a:pt x="1787" y="372"/>
                        <a:pt x="1807" y="360"/>
                        <a:pt x="1817" y="338"/>
                      </a:cubicBezTo>
                      <a:cubicBezTo>
                        <a:pt x="1831" y="308"/>
                        <a:pt x="1822" y="271"/>
                        <a:pt x="1789" y="257"/>
                      </a:cubicBezTo>
                      <a:cubicBezTo>
                        <a:pt x="1431" y="87"/>
                        <a:pt x="1036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7545;p57">
                  <a:extLst>
                    <a:ext uri="{FF2B5EF4-FFF2-40B4-BE49-F238E27FC236}">
                      <a16:creationId xmlns:a16="http://schemas.microsoft.com/office/drawing/2014/main" id="{5193C0B0-6BEE-8D08-07F9-646722C133AA}"/>
                    </a:ext>
                  </a:extLst>
                </p:cNvPr>
                <p:cNvSpPr/>
                <p:nvPr/>
              </p:nvSpPr>
              <p:spPr>
                <a:xfrm>
                  <a:off x="5705502" y="1999392"/>
                  <a:ext cx="65122" cy="4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" h="923" extrusionOk="0">
                      <a:moveTo>
                        <a:pt x="68" y="1"/>
                      </a:moveTo>
                      <a:cubicBezTo>
                        <a:pt x="52" y="1"/>
                        <a:pt x="37" y="7"/>
                        <a:pt x="26" y="20"/>
                      </a:cubicBezTo>
                      <a:cubicBezTo>
                        <a:pt x="1" y="42"/>
                        <a:pt x="1" y="81"/>
                        <a:pt x="26" y="106"/>
                      </a:cubicBezTo>
                      <a:cubicBezTo>
                        <a:pt x="369" y="455"/>
                        <a:pt x="798" y="737"/>
                        <a:pt x="1256" y="918"/>
                      </a:cubicBezTo>
                      <a:cubicBezTo>
                        <a:pt x="1259" y="921"/>
                        <a:pt x="1264" y="921"/>
                        <a:pt x="1267" y="921"/>
                      </a:cubicBezTo>
                      <a:cubicBezTo>
                        <a:pt x="1272" y="922"/>
                        <a:pt x="1276" y="923"/>
                        <a:pt x="1281" y="923"/>
                      </a:cubicBezTo>
                      <a:cubicBezTo>
                        <a:pt x="1304" y="923"/>
                        <a:pt x="1328" y="906"/>
                        <a:pt x="1337" y="884"/>
                      </a:cubicBezTo>
                      <a:cubicBezTo>
                        <a:pt x="1351" y="851"/>
                        <a:pt x="1334" y="818"/>
                        <a:pt x="1301" y="804"/>
                      </a:cubicBezTo>
                      <a:cubicBezTo>
                        <a:pt x="860" y="625"/>
                        <a:pt x="447" y="357"/>
                        <a:pt x="112" y="20"/>
                      </a:cubicBezTo>
                      <a:cubicBezTo>
                        <a:pt x="100" y="7"/>
                        <a:pt x="84" y="1"/>
                        <a:pt x="68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" name="Google Shape;7546;p57">
                  <a:extLst>
                    <a:ext uri="{FF2B5EF4-FFF2-40B4-BE49-F238E27FC236}">
                      <a16:creationId xmlns:a16="http://schemas.microsoft.com/office/drawing/2014/main" id="{13BF0C56-EEF1-BE54-F3C0-58698B393F26}"/>
                    </a:ext>
                  </a:extLst>
                </p:cNvPr>
                <p:cNvSpPr/>
                <p:nvPr/>
              </p:nvSpPr>
              <p:spPr>
                <a:xfrm>
                  <a:off x="5703477" y="1976737"/>
                  <a:ext cx="109661" cy="74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1537" extrusionOk="0">
                      <a:moveTo>
                        <a:pt x="1163" y="0"/>
                      </a:moveTo>
                      <a:cubicBezTo>
                        <a:pt x="1022" y="0"/>
                        <a:pt x="880" y="17"/>
                        <a:pt x="743" y="46"/>
                      </a:cubicBezTo>
                      <a:cubicBezTo>
                        <a:pt x="573" y="80"/>
                        <a:pt x="1" y="163"/>
                        <a:pt x="45" y="428"/>
                      </a:cubicBezTo>
                      <a:cubicBezTo>
                        <a:pt x="65" y="540"/>
                        <a:pt x="157" y="624"/>
                        <a:pt x="246" y="699"/>
                      </a:cubicBezTo>
                      <a:cubicBezTo>
                        <a:pt x="352" y="788"/>
                        <a:pt x="458" y="880"/>
                        <a:pt x="567" y="969"/>
                      </a:cubicBezTo>
                      <a:cubicBezTo>
                        <a:pt x="698" y="1081"/>
                        <a:pt x="832" y="1195"/>
                        <a:pt x="963" y="1307"/>
                      </a:cubicBezTo>
                      <a:cubicBezTo>
                        <a:pt x="1061" y="1391"/>
                        <a:pt x="1161" y="1474"/>
                        <a:pt x="1284" y="1513"/>
                      </a:cubicBezTo>
                      <a:cubicBezTo>
                        <a:pt x="1334" y="1530"/>
                        <a:pt x="1385" y="1537"/>
                        <a:pt x="1435" y="1537"/>
                      </a:cubicBezTo>
                      <a:cubicBezTo>
                        <a:pt x="1673" y="1537"/>
                        <a:pt x="1906" y="1372"/>
                        <a:pt x="2062" y="1179"/>
                      </a:cubicBezTo>
                      <a:cubicBezTo>
                        <a:pt x="2149" y="1067"/>
                        <a:pt x="2230" y="939"/>
                        <a:pt x="2244" y="797"/>
                      </a:cubicBezTo>
                      <a:cubicBezTo>
                        <a:pt x="2274" y="495"/>
                        <a:pt x="2023" y="230"/>
                        <a:pt x="1744" y="113"/>
                      </a:cubicBezTo>
                      <a:cubicBezTo>
                        <a:pt x="1559" y="33"/>
                        <a:pt x="1361" y="0"/>
                        <a:pt x="11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" name="Google Shape;7547;p57">
                  <a:extLst>
                    <a:ext uri="{FF2B5EF4-FFF2-40B4-BE49-F238E27FC236}">
                      <a16:creationId xmlns:a16="http://schemas.microsoft.com/office/drawing/2014/main" id="{283B4675-957F-AA7E-8E24-D3CA38C28FF7}"/>
                    </a:ext>
                  </a:extLst>
                </p:cNvPr>
                <p:cNvSpPr/>
                <p:nvPr/>
              </p:nvSpPr>
              <p:spPr>
                <a:xfrm>
                  <a:off x="5543056" y="1871701"/>
                  <a:ext cx="142197" cy="119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0" h="2483" extrusionOk="0">
                      <a:moveTo>
                        <a:pt x="528" y="1"/>
                      </a:moveTo>
                      <a:cubicBezTo>
                        <a:pt x="496" y="1"/>
                        <a:pt x="464" y="4"/>
                        <a:pt x="433" y="10"/>
                      </a:cubicBezTo>
                      <a:cubicBezTo>
                        <a:pt x="160" y="63"/>
                        <a:pt x="1" y="387"/>
                        <a:pt x="40" y="666"/>
                      </a:cubicBezTo>
                      <a:cubicBezTo>
                        <a:pt x="81" y="945"/>
                        <a:pt x="266" y="1176"/>
                        <a:pt x="461" y="1377"/>
                      </a:cubicBezTo>
                      <a:cubicBezTo>
                        <a:pt x="768" y="1692"/>
                        <a:pt x="1114" y="1963"/>
                        <a:pt x="1490" y="2183"/>
                      </a:cubicBezTo>
                      <a:cubicBezTo>
                        <a:pt x="1692" y="2304"/>
                        <a:pt x="2055" y="2482"/>
                        <a:pt x="2360" y="2482"/>
                      </a:cubicBezTo>
                      <a:cubicBezTo>
                        <a:pt x="2472" y="2482"/>
                        <a:pt x="2577" y="2458"/>
                        <a:pt x="2662" y="2398"/>
                      </a:cubicBezTo>
                      <a:cubicBezTo>
                        <a:pt x="2949" y="2197"/>
                        <a:pt x="2852" y="1408"/>
                        <a:pt x="2785" y="1098"/>
                      </a:cubicBezTo>
                      <a:cubicBezTo>
                        <a:pt x="2693" y="680"/>
                        <a:pt x="2436" y="269"/>
                        <a:pt x="2032" y="119"/>
                      </a:cubicBezTo>
                      <a:cubicBezTo>
                        <a:pt x="1862" y="56"/>
                        <a:pt x="1685" y="43"/>
                        <a:pt x="1504" y="43"/>
                      </a:cubicBezTo>
                      <a:cubicBezTo>
                        <a:pt x="1366" y="43"/>
                        <a:pt x="1226" y="51"/>
                        <a:pt x="1087" y="51"/>
                      </a:cubicBezTo>
                      <a:cubicBezTo>
                        <a:pt x="993" y="51"/>
                        <a:pt x="899" y="47"/>
                        <a:pt x="807" y="35"/>
                      </a:cubicBezTo>
                      <a:cubicBezTo>
                        <a:pt x="716" y="23"/>
                        <a:pt x="621" y="1"/>
                        <a:pt x="52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" name="Google Shape;7548;p57">
                  <a:extLst>
                    <a:ext uri="{FF2B5EF4-FFF2-40B4-BE49-F238E27FC236}">
                      <a16:creationId xmlns:a16="http://schemas.microsoft.com/office/drawing/2014/main" id="{22234503-A38F-432C-C119-2D67B24A088B}"/>
                    </a:ext>
                  </a:extLst>
                </p:cNvPr>
                <p:cNvSpPr/>
                <p:nvPr/>
              </p:nvSpPr>
              <p:spPr>
                <a:xfrm>
                  <a:off x="5637342" y="1913108"/>
                  <a:ext cx="49504" cy="56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173" extrusionOk="0">
                      <a:moveTo>
                        <a:pt x="71" y="0"/>
                      </a:moveTo>
                      <a:cubicBezTo>
                        <a:pt x="52" y="0"/>
                        <a:pt x="33" y="10"/>
                        <a:pt x="20" y="27"/>
                      </a:cubicBezTo>
                      <a:cubicBezTo>
                        <a:pt x="0" y="55"/>
                        <a:pt x="6" y="94"/>
                        <a:pt x="34" y="111"/>
                      </a:cubicBezTo>
                      <a:cubicBezTo>
                        <a:pt x="405" y="367"/>
                        <a:pt x="703" y="724"/>
                        <a:pt x="901" y="1132"/>
                      </a:cubicBezTo>
                      <a:cubicBezTo>
                        <a:pt x="912" y="1157"/>
                        <a:pt x="929" y="1168"/>
                        <a:pt x="949" y="1171"/>
                      </a:cubicBezTo>
                      <a:cubicBezTo>
                        <a:pt x="953" y="1172"/>
                        <a:pt x="957" y="1172"/>
                        <a:pt x="961" y="1172"/>
                      </a:cubicBezTo>
                      <a:cubicBezTo>
                        <a:pt x="969" y="1172"/>
                        <a:pt x="976" y="1170"/>
                        <a:pt x="985" y="1162"/>
                      </a:cubicBezTo>
                      <a:cubicBezTo>
                        <a:pt x="1018" y="1148"/>
                        <a:pt x="1027" y="1112"/>
                        <a:pt x="1013" y="1079"/>
                      </a:cubicBezTo>
                      <a:cubicBezTo>
                        <a:pt x="809" y="655"/>
                        <a:pt x="494" y="284"/>
                        <a:pt x="106" y="13"/>
                      </a:cubicBezTo>
                      <a:cubicBezTo>
                        <a:pt x="95" y="4"/>
                        <a:pt x="83" y="0"/>
                        <a:pt x="71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" name="Google Shape;7549;p57">
                  <a:extLst>
                    <a:ext uri="{FF2B5EF4-FFF2-40B4-BE49-F238E27FC236}">
                      <a16:creationId xmlns:a16="http://schemas.microsoft.com/office/drawing/2014/main" id="{45EA99C5-9BC6-1CE2-CC5D-A716EF47B6B1}"/>
                    </a:ext>
                  </a:extLst>
                </p:cNvPr>
                <p:cNvSpPr/>
                <p:nvPr/>
              </p:nvSpPr>
              <p:spPr>
                <a:xfrm>
                  <a:off x="5621869" y="1940729"/>
                  <a:ext cx="56252" cy="35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" h="731" extrusionOk="0">
                      <a:moveTo>
                        <a:pt x="67" y="1"/>
                      </a:moveTo>
                      <a:cubicBezTo>
                        <a:pt x="51" y="1"/>
                        <a:pt x="35" y="6"/>
                        <a:pt x="23" y="17"/>
                      </a:cubicBezTo>
                      <a:cubicBezTo>
                        <a:pt x="0" y="43"/>
                        <a:pt x="0" y="82"/>
                        <a:pt x="23" y="107"/>
                      </a:cubicBezTo>
                      <a:cubicBezTo>
                        <a:pt x="316" y="400"/>
                        <a:pt x="681" y="612"/>
                        <a:pt x="1080" y="729"/>
                      </a:cubicBezTo>
                      <a:lnTo>
                        <a:pt x="1086" y="729"/>
                      </a:lnTo>
                      <a:cubicBezTo>
                        <a:pt x="1090" y="730"/>
                        <a:pt x="1095" y="731"/>
                        <a:pt x="1100" y="731"/>
                      </a:cubicBezTo>
                      <a:cubicBezTo>
                        <a:pt x="1127" y="731"/>
                        <a:pt x="1151" y="711"/>
                        <a:pt x="1155" y="687"/>
                      </a:cubicBezTo>
                      <a:cubicBezTo>
                        <a:pt x="1166" y="656"/>
                        <a:pt x="1147" y="623"/>
                        <a:pt x="1116" y="612"/>
                      </a:cubicBezTo>
                      <a:cubicBezTo>
                        <a:pt x="737" y="500"/>
                        <a:pt x="388" y="296"/>
                        <a:pt x="109" y="17"/>
                      </a:cubicBezTo>
                      <a:cubicBezTo>
                        <a:pt x="98" y="6"/>
                        <a:pt x="83" y="1"/>
                        <a:pt x="67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" name="Google Shape;7550;p57">
                  <a:extLst>
                    <a:ext uri="{FF2B5EF4-FFF2-40B4-BE49-F238E27FC236}">
                      <a16:creationId xmlns:a16="http://schemas.microsoft.com/office/drawing/2014/main" id="{62D52517-A52E-5494-F483-3B89CE525971}"/>
                    </a:ext>
                  </a:extLst>
                </p:cNvPr>
                <p:cNvSpPr/>
                <p:nvPr/>
              </p:nvSpPr>
              <p:spPr>
                <a:xfrm>
                  <a:off x="5579209" y="1898647"/>
                  <a:ext cx="103491" cy="93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" h="1943" extrusionOk="0">
                      <a:moveTo>
                        <a:pt x="397" y="0"/>
                      </a:moveTo>
                      <a:cubicBezTo>
                        <a:pt x="374" y="0"/>
                        <a:pt x="350" y="2"/>
                        <a:pt x="327" y="6"/>
                      </a:cubicBezTo>
                      <a:cubicBezTo>
                        <a:pt x="124" y="48"/>
                        <a:pt x="1" y="310"/>
                        <a:pt x="29" y="528"/>
                      </a:cubicBezTo>
                      <a:cubicBezTo>
                        <a:pt x="57" y="748"/>
                        <a:pt x="191" y="932"/>
                        <a:pt x="333" y="1086"/>
                      </a:cubicBezTo>
                      <a:cubicBezTo>
                        <a:pt x="553" y="1331"/>
                        <a:pt x="804" y="1543"/>
                        <a:pt x="1081" y="1713"/>
                      </a:cubicBezTo>
                      <a:cubicBezTo>
                        <a:pt x="1226" y="1804"/>
                        <a:pt x="1488" y="1942"/>
                        <a:pt x="1710" y="1942"/>
                      </a:cubicBezTo>
                      <a:cubicBezTo>
                        <a:pt x="1794" y="1942"/>
                        <a:pt x="1873" y="1922"/>
                        <a:pt x="1937" y="1873"/>
                      </a:cubicBezTo>
                      <a:cubicBezTo>
                        <a:pt x="2146" y="1711"/>
                        <a:pt x="2085" y="1086"/>
                        <a:pt x="2038" y="843"/>
                      </a:cubicBezTo>
                      <a:cubicBezTo>
                        <a:pt x="1979" y="511"/>
                        <a:pt x="1792" y="187"/>
                        <a:pt x="1499" y="76"/>
                      </a:cubicBezTo>
                      <a:cubicBezTo>
                        <a:pt x="1386" y="32"/>
                        <a:pt x="1267" y="21"/>
                        <a:pt x="1147" y="21"/>
                      </a:cubicBezTo>
                      <a:cubicBezTo>
                        <a:pt x="1024" y="21"/>
                        <a:pt x="899" y="33"/>
                        <a:pt x="775" y="33"/>
                      </a:cubicBezTo>
                      <a:cubicBezTo>
                        <a:pt x="716" y="33"/>
                        <a:pt x="658" y="30"/>
                        <a:pt x="601" y="23"/>
                      </a:cubicBezTo>
                      <a:cubicBezTo>
                        <a:pt x="534" y="15"/>
                        <a:pt x="465" y="0"/>
                        <a:pt x="39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" name="Google Shape;7551;p57">
                  <a:extLst>
                    <a:ext uri="{FF2B5EF4-FFF2-40B4-BE49-F238E27FC236}">
                      <a16:creationId xmlns:a16="http://schemas.microsoft.com/office/drawing/2014/main" id="{2511B658-9B9F-C115-5851-87F96C004E2C}"/>
                    </a:ext>
                  </a:extLst>
                </p:cNvPr>
                <p:cNvSpPr/>
                <p:nvPr/>
              </p:nvSpPr>
              <p:spPr>
                <a:xfrm>
                  <a:off x="5639077" y="1997512"/>
                  <a:ext cx="107636" cy="152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3" h="3161" extrusionOk="0">
                      <a:moveTo>
                        <a:pt x="1154" y="1"/>
                      </a:moveTo>
                      <a:cubicBezTo>
                        <a:pt x="988" y="1"/>
                        <a:pt x="819" y="130"/>
                        <a:pt x="667" y="310"/>
                      </a:cubicBezTo>
                      <a:cubicBezTo>
                        <a:pt x="123" y="954"/>
                        <a:pt x="0" y="1922"/>
                        <a:pt x="371" y="2684"/>
                      </a:cubicBezTo>
                      <a:cubicBezTo>
                        <a:pt x="485" y="2920"/>
                        <a:pt x="702" y="3160"/>
                        <a:pt x="949" y="3160"/>
                      </a:cubicBezTo>
                      <a:cubicBezTo>
                        <a:pt x="982" y="3160"/>
                        <a:pt x="1015" y="3156"/>
                        <a:pt x="1049" y="3147"/>
                      </a:cubicBezTo>
                      <a:cubicBezTo>
                        <a:pt x="1300" y="3080"/>
                        <a:pt x="1415" y="2795"/>
                        <a:pt x="1585" y="2597"/>
                      </a:cubicBezTo>
                      <a:cubicBezTo>
                        <a:pt x="1786" y="2360"/>
                        <a:pt x="2118" y="2210"/>
                        <a:pt x="2188" y="1905"/>
                      </a:cubicBezTo>
                      <a:cubicBezTo>
                        <a:pt x="2232" y="1707"/>
                        <a:pt x="2146" y="1504"/>
                        <a:pt x="2059" y="1320"/>
                      </a:cubicBezTo>
                      <a:cubicBezTo>
                        <a:pt x="1884" y="951"/>
                        <a:pt x="1713" y="538"/>
                        <a:pt x="1476" y="201"/>
                      </a:cubicBezTo>
                      <a:cubicBezTo>
                        <a:pt x="1375" y="59"/>
                        <a:pt x="1265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" name="Google Shape;7552;p57">
                  <a:extLst>
                    <a:ext uri="{FF2B5EF4-FFF2-40B4-BE49-F238E27FC236}">
                      <a16:creationId xmlns:a16="http://schemas.microsoft.com/office/drawing/2014/main" id="{83CBF7EA-7329-CFBA-3AA8-F72F9CFF486B}"/>
                    </a:ext>
                  </a:extLst>
                </p:cNvPr>
                <p:cNvSpPr/>
                <p:nvPr/>
              </p:nvSpPr>
              <p:spPr>
                <a:xfrm>
                  <a:off x="5661251" y="1999248"/>
                  <a:ext cx="28295" cy="10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2132" extrusionOk="0">
                      <a:moveTo>
                        <a:pt x="519" y="0"/>
                      </a:moveTo>
                      <a:cubicBezTo>
                        <a:pt x="496" y="0"/>
                        <a:pt x="475" y="13"/>
                        <a:pt x="461" y="37"/>
                      </a:cubicBezTo>
                      <a:cubicBezTo>
                        <a:pt x="140" y="667"/>
                        <a:pt x="1" y="1370"/>
                        <a:pt x="51" y="2076"/>
                      </a:cubicBezTo>
                      <a:cubicBezTo>
                        <a:pt x="51" y="2104"/>
                        <a:pt x="76" y="2123"/>
                        <a:pt x="98" y="2129"/>
                      </a:cubicBezTo>
                      <a:cubicBezTo>
                        <a:pt x="104" y="2129"/>
                        <a:pt x="107" y="2132"/>
                        <a:pt x="110" y="2132"/>
                      </a:cubicBezTo>
                      <a:cubicBezTo>
                        <a:pt x="140" y="2132"/>
                        <a:pt x="168" y="2109"/>
                        <a:pt x="174" y="2076"/>
                      </a:cubicBezTo>
                      <a:lnTo>
                        <a:pt x="182" y="2006"/>
                      </a:lnTo>
                      <a:cubicBezTo>
                        <a:pt x="188" y="1989"/>
                        <a:pt x="179" y="1970"/>
                        <a:pt x="168" y="1956"/>
                      </a:cubicBezTo>
                      <a:cubicBezTo>
                        <a:pt x="140" y="1312"/>
                        <a:pt x="280" y="667"/>
                        <a:pt x="573" y="92"/>
                      </a:cubicBezTo>
                      <a:cubicBezTo>
                        <a:pt x="587" y="59"/>
                        <a:pt x="578" y="25"/>
                        <a:pt x="545" y="6"/>
                      </a:cubicBezTo>
                      <a:cubicBezTo>
                        <a:pt x="536" y="2"/>
                        <a:pt x="527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" name="Google Shape;7553;p57">
                  <a:extLst>
                    <a:ext uri="{FF2B5EF4-FFF2-40B4-BE49-F238E27FC236}">
                      <a16:creationId xmlns:a16="http://schemas.microsoft.com/office/drawing/2014/main" id="{621B3230-4544-2944-93E1-E9F43B6DCF66}"/>
                    </a:ext>
                  </a:extLst>
                </p:cNvPr>
                <p:cNvSpPr/>
                <p:nvPr/>
              </p:nvSpPr>
              <p:spPr>
                <a:xfrm>
                  <a:off x="5693788" y="2004164"/>
                  <a:ext cx="15810" cy="7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" h="1655" extrusionOk="0">
                      <a:moveTo>
                        <a:pt x="72" y="1"/>
                      </a:moveTo>
                      <a:cubicBezTo>
                        <a:pt x="65" y="1"/>
                        <a:pt x="58" y="2"/>
                        <a:pt x="51" y="4"/>
                      </a:cubicBezTo>
                      <a:cubicBezTo>
                        <a:pt x="20" y="13"/>
                        <a:pt x="1" y="49"/>
                        <a:pt x="15" y="80"/>
                      </a:cubicBezTo>
                      <a:cubicBezTo>
                        <a:pt x="174" y="565"/>
                        <a:pt x="205" y="1084"/>
                        <a:pt x="104" y="1583"/>
                      </a:cubicBezTo>
                      <a:cubicBezTo>
                        <a:pt x="93" y="1614"/>
                        <a:pt x="115" y="1650"/>
                        <a:pt x="149" y="1653"/>
                      </a:cubicBezTo>
                      <a:cubicBezTo>
                        <a:pt x="153" y="1654"/>
                        <a:pt x="156" y="1654"/>
                        <a:pt x="160" y="1654"/>
                      </a:cubicBezTo>
                      <a:cubicBezTo>
                        <a:pt x="189" y="1654"/>
                        <a:pt x="217" y="1635"/>
                        <a:pt x="224" y="1603"/>
                      </a:cubicBezTo>
                      <a:cubicBezTo>
                        <a:pt x="327" y="1084"/>
                        <a:pt x="297" y="543"/>
                        <a:pt x="129" y="41"/>
                      </a:cubicBezTo>
                      <a:cubicBezTo>
                        <a:pt x="120" y="16"/>
                        <a:pt x="98" y="1"/>
                        <a:pt x="72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" name="Google Shape;7554;p57">
                  <a:extLst>
                    <a:ext uri="{FF2B5EF4-FFF2-40B4-BE49-F238E27FC236}">
                      <a16:creationId xmlns:a16="http://schemas.microsoft.com/office/drawing/2014/main" id="{6EF7E543-198D-4927-C354-38205C1F4FA1}"/>
                    </a:ext>
                  </a:extLst>
                </p:cNvPr>
                <p:cNvSpPr/>
                <p:nvPr/>
              </p:nvSpPr>
              <p:spPr>
                <a:xfrm>
                  <a:off x="5657636" y="2003104"/>
                  <a:ext cx="73750" cy="10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2165" extrusionOk="0">
                      <a:moveTo>
                        <a:pt x="786" y="1"/>
                      </a:moveTo>
                      <a:cubicBezTo>
                        <a:pt x="673" y="1"/>
                        <a:pt x="557" y="90"/>
                        <a:pt x="452" y="213"/>
                      </a:cubicBezTo>
                      <a:cubicBezTo>
                        <a:pt x="84" y="657"/>
                        <a:pt x="0" y="1318"/>
                        <a:pt x="252" y="1840"/>
                      </a:cubicBezTo>
                      <a:cubicBezTo>
                        <a:pt x="330" y="2002"/>
                        <a:pt x="478" y="2164"/>
                        <a:pt x="648" y="2164"/>
                      </a:cubicBezTo>
                      <a:cubicBezTo>
                        <a:pt x="671" y="2164"/>
                        <a:pt x="694" y="2161"/>
                        <a:pt x="717" y="2155"/>
                      </a:cubicBezTo>
                      <a:cubicBezTo>
                        <a:pt x="893" y="2110"/>
                        <a:pt x="968" y="1915"/>
                        <a:pt x="1086" y="1778"/>
                      </a:cubicBezTo>
                      <a:cubicBezTo>
                        <a:pt x="1225" y="1619"/>
                        <a:pt x="1451" y="1513"/>
                        <a:pt x="1499" y="1310"/>
                      </a:cubicBezTo>
                      <a:cubicBezTo>
                        <a:pt x="1529" y="1173"/>
                        <a:pt x="1471" y="1033"/>
                        <a:pt x="1412" y="908"/>
                      </a:cubicBezTo>
                      <a:cubicBezTo>
                        <a:pt x="1289" y="657"/>
                        <a:pt x="1172" y="375"/>
                        <a:pt x="1008" y="141"/>
                      </a:cubicBezTo>
                      <a:cubicBezTo>
                        <a:pt x="938" y="42"/>
                        <a:pt x="863" y="1"/>
                        <a:pt x="78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" name="Google Shape;7555;p57">
                  <a:extLst>
                    <a:ext uri="{FF2B5EF4-FFF2-40B4-BE49-F238E27FC236}">
                      <a16:creationId xmlns:a16="http://schemas.microsoft.com/office/drawing/2014/main" id="{3E034C93-6AAF-9963-3403-2928E17CC583}"/>
                    </a:ext>
                  </a:extLst>
                </p:cNvPr>
                <p:cNvSpPr/>
                <p:nvPr/>
              </p:nvSpPr>
              <p:spPr>
                <a:xfrm>
                  <a:off x="5533898" y="1965939"/>
                  <a:ext cx="152223" cy="119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8" h="2483" extrusionOk="0">
                      <a:moveTo>
                        <a:pt x="2102" y="0"/>
                      </a:moveTo>
                      <a:cubicBezTo>
                        <a:pt x="1895" y="0"/>
                        <a:pt x="1690" y="25"/>
                        <a:pt x="1527" y="52"/>
                      </a:cubicBezTo>
                      <a:cubicBezTo>
                        <a:pt x="1161" y="111"/>
                        <a:pt x="737" y="217"/>
                        <a:pt x="587" y="557"/>
                      </a:cubicBezTo>
                      <a:cubicBezTo>
                        <a:pt x="523" y="705"/>
                        <a:pt x="520" y="875"/>
                        <a:pt x="419" y="998"/>
                      </a:cubicBezTo>
                      <a:cubicBezTo>
                        <a:pt x="324" y="1110"/>
                        <a:pt x="160" y="1154"/>
                        <a:pt x="76" y="1274"/>
                      </a:cubicBezTo>
                      <a:cubicBezTo>
                        <a:pt x="1" y="1380"/>
                        <a:pt x="6" y="1542"/>
                        <a:pt x="82" y="1654"/>
                      </a:cubicBezTo>
                      <a:cubicBezTo>
                        <a:pt x="154" y="1765"/>
                        <a:pt x="283" y="1838"/>
                        <a:pt x="419" y="1855"/>
                      </a:cubicBezTo>
                      <a:cubicBezTo>
                        <a:pt x="514" y="1869"/>
                        <a:pt x="609" y="1860"/>
                        <a:pt x="701" y="1894"/>
                      </a:cubicBezTo>
                      <a:cubicBezTo>
                        <a:pt x="955" y="1989"/>
                        <a:pt x="1008" y="2371"/>
                        <a:pt x="1267" y="2463"/>
                      </a:cubicBezTo>
                      <a:cubicBezTo>
                        <a:pt x="1304" y="2476"/>
                        <a:pt x="1341" y="2482"/>
                        <a:pt x="1378" y="2482"/>
                      </a:cubicBezTo>
                      <a:cubicBezTo>
                        <a:pt x="1517" y="2482"/>
                        <a:pt x="1656" y="2399"/>
                        <a:pt x="1775" y="2318"/>
                      </a:cubicBezTo>
                      <a:cubicBezTo>
                        <a:pt x="2090" y="2092"/>
                        <a:pt x="2378" y="1835"/>
                        <a:pt x="2637" y="1545"/>
                      </a:cubicBezTo>
                      <a:cubicBezTo>
                        <a:pt x="2830" y="1330"/>
                        <a:pt x="3011" y="1082"/>
                        <a:pt x="3056" y="797"/>
                      </a:cubicBezTo>
                      <a:cubicBezTo>
                        <a:pt x="3157" y="155"/>
                        <a:pt x="2624" y="0"/>
                        <a:pt x="21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" name="Google Shape;7556;p57">
                  <a:extLst>
                    <a:ext uri="{FF2B5EF4-FFF2-40B4-BE49-F238E27FC236}">
                      <a16:creationId xmlns:a16="http://schemas.microsoft.com/office/drawing/2014/main" id="{B776295E-6307-832A-0333-9BC7AED95C58}"/>
                    </a:ext>
                  </a:extLst>
                </p:cNvPr>
                <p:cNvSpPr/>
                <p:nvPr/>
              </p:nvSpPr>
              <p:spPr>
                <a:xfrm>
                  <a:off x="5624954" y="1980737"/>
                  <a:ext cx="59096" cy="54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6" h="1123" extrusionOk="0">
                      <a:moveTo>
                        <a:pt x="1154" y="1"/>
                      </a:moveTo>
                      <a:cubicBezTo>
                        <a:pt x="1129" y="1"/>
                        <a:pt x="1106" y="22"/>
                        <a:pt x="1097" y="47"/>
                      </a:cubicBezTo>
                      <a:cubicBezTo>
                        <a:pt x="957" y="521"/>
                        <a:pt x="542" y="903"/>
                        <a:pt x="56" y="998"/>
                      </a:cubicBezTo>
                      <a:cubicBezTo>
                        <a:pt x="26" y="1006"/>
                        <a:pt x="1" y="1037"/>
                        <a:pt x="9" y="1071"/>
                      </a:cubicBezTo>
                      <a:cubicBezTo>
                        <a:pt x="12" y="1096"/>
                        <a:pt x="34" y="1112"/>
                        <a:pt x="56" y="1121"/>
                      </a:cubicBezTo>
                      <a:cubicBezTo>
                        <a:pt x="61" y="1122"/>
                        <a:pt x="65" y="1123"/>
                        <a:pt x="70" y="1123"/>
                      </a:cubicBezTo>
                      <a:cubicBezTo>
                        <a:pt x="74" y="1123"/>
                        <a:pt x="79" y="1122"/>
                        <a:pt x="81" y="1121"/>
                      </a:cubicBezTo>
                      <a:cubicBezTo>
                        <a:pt x="609" y="1012"/>
                        <a:pt x="1063" y="594"/>
                        <a:pt x="1214" y="80"/>
                      </a:cubicBezTo>
                      <a:cubicBezTo>
                        <a:pt x="1225" y="50"/>
                        <a:pt x="1203" y="16"/>
                        <a:pt x="1172" y="5"/>
                      </a:cubicBezTo>
                      <a:cubicBezTo>
                        <a:pt x="1166" y="2"/>
                        <a:pt x="1160" y="1"/>
                        <a:pt x="1154" y="1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" name="Google Shape;7557;p57">
                  <a:extLst>
                    <a:ext uri="{FF2B5EF4-FFF2-40B4-BE49-F238E27FC236}">
                      <a16:creationId xmlns:a16="http://schemas.microsoft.com/office/drawing/2014/main" id="{C583F684-2617-CDCA-DDD0-581808AB00BC}"/>
                    </a:ext>
                  </a:extLst>
                </p:cNvPr>
                <p:cNvSpPr/>
                <p:nvPr/>
              </p:nvSpPr>
              <p:spPr>
                <a:xfrm>
                  <a:off x="5617434" y="1981412"/>
                  <a:ext cx="57072" cy="26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4" h="543" extrusionOk="0">
                      <a:moveTo>
                        <a:pt x="1116" y="0"/>
                      </a:moveTo>
                      <a:cubicBezTo>
                        <a:pt x="1111" y="0"/>
                        <a:pt x="1107" y="1"/>
                        <a:pt x="1102" y="2"/>
                      </a:cubicBezTo>
                      <a:cubicBezTo>
                        <a:pt x="731" y="94"/>
                        <a:pt x="374" y="239"/>
                        <a:pt x="39" y="426"/>
                      </a:cubicBezTo>
                      <a:cubicBezTo>
                        <a:pt x="11" y="443"/>
                        <a:pt x="0" y="482"/>
                        <a:pt x="14" y="510"/>
                      </a:cubicBezTo>
                      <a:cubicBezTo>
                        <a:pt x="25" y="527"/>
                        <a:pt x="39" y="538"/>
                        <a:pt x="56" y="540"/>
                      </a:cubicBezTo>
                      <a:cubicBezTo>
                        <a:pt x="60" y="542"/>
                        <a:pt x="64" y="543"/>
                        <a:pt x="68" y="543"/>
                      </a:cubicBezTo>
                      <a:cubicBezTo>
                        <a:pt x="78" y="543"/>
                        <a:pt x="88" y="539"/>
                        <a:pt x="98" y="535"/>
                      </a:cubicBezTo>
                      <a:cubicBezTo>
                        <a:pt x="422" y="351"/>
                        <a:pt x="770" y="211"/>
                        <a:pt x="1130" y="119"/>
                      </a:cubicBezTo>
                      <a:cubicBezTo>
                        <a:pt x="1161" y="108"/>
                        <a:pt x="1183" y="77"/>
                        <a:pt x="1175" y="47"/>
                      </a:cubicBezTo>
                      <a:cubicBezTo>
                        <a:pt x="1168" y="20"/>
                        <a:pt x="1142" y="0"/>
                        <a:pt x="1116" y="0"/>
                      </a:cubicBezTo>
                      <a:close/>
                    </a:path>
                  </a:pathLst>
                </a:custGeom>
                <a:solidFill>
                  <a:srgbClr val="FADE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" name="Google Shape;7558;p57">
                  <a:extLst>
                    <a:ext uri="{FF2B5EF4-FFF2-40B4-BE49-F238E27FC236}">
                      <a16:creationId xmlns:a16="http://schemas.microsoft.com/office/drawing/2014/main" id="{760221CB-4A30-0407-0411-F1ACCC11BC08}"/>
                    </a:ext>
                  </a:extLst>
                </p:cNvPr>
                <p:cNvSpPr/>
                <p:nvPr/>
              </p:nvSpPr>
              <p:spPr>
                <a:xfrm>
                  <a:off x="5574244" y="1968301"/>
                  <a:ext cx="112167" cy="8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" h="1822" extrusionOk="0">
                      <a:moveTo>
                        <a:pt x="1552" y="1"/>
                      </a:moveTo>
                      <a:cubicBezTo>
                        <a:pt x="1397" y="1"/>
                        <a:pt x="1243" y="19"/>
                        <a:pt x="1119" y="40"/>
                      </a:cubicBezTo>
                      <a:cubicBezTo>
                        <a:pt x="852" y="82"/>
                        <a:pt x="536" y="157"/>
                        <a:pt x="430" y="408"/>
                      </a:cubicBezTo>
                      <a:cubicBezTo>
                        <a:pt x="383" y="517"/>
                        <a:pt x="380" y="642"/>
                        <a:pt x="308" y="734"/>
                      </a:cubicBezTo>
                      <a:cubicBezTo>
                        <a:pt x="238" y="818"/>
                        <a:pt x="118" y="846"/>
                        <a:pt x="57" y="935"/>
                      </a:cubicBezTo>
                      <a:cubicBezTo>
                        <a:pt x="1" y="1016"/>
                        <a:pt x="4" y="1131"/>
                        <a:pt x="59" y="1214"/>
                      </a:cubicBezTo>
                      <a:cubicBezTo>
                        <a:pt x="112" y="1295"/>
                        <a:pt x="210" y="1345"/>
                        <a:pt x="308" y="1362"/>
                      </a:cubicBezTo>
                      <a:cubicBezTo>
                        <a:pt x="377" y="1370"/>
                        <a:pt x="450" y="1365"/>
                        <a:pt x="517" y="1390"/>
                      </a:cubicBezTo>
                      <a:cubicBezTo>
                        <a:pt x="704" y="1463"/>
                        <a:pt x="743" y="1741"/>
                        <a:pt x="933" y="1808"/>
                      </a:cubicBezTo>
                      <a:cubicBezTo>
                        <a:pt x="959" y="1817"/>
                        <a:pt x="985" y="1822"/>
                        <a:pt x="1011" y="1822"/>
                      </a:cubicBezTo>
                      <a:cubicBezTo>
                        <a:pt x="1113" y="1822"/>
                        <a:pt x="1215" y="1760"/>
                        <a:pt x="1304" y="1700"/>
                      </a:cubicBezTo>
                      <a:cubicBezTo>
                        <a:pt x="1535" y="1535"/>
                        <a:pt x="1750" y="1348"/>
                        <a:pt x="1940" y="1133"/>
                      </a:cubicBezTo>
                      <a:cubicBezTo>
                        <a:pt x="2082" y="974"/>
                        <a:pt x="2213" y="793"/>
                        <a:pt x="2249" y="584"/>
                      </a:cubicBezTo>
                      <a:cubicBezTo>
                        <a:pt x="2327" y="114"/>
                        <a:pt x="1937" y="1"/>
                        <a:pt x="15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" name="Google Shape;7559;p57">
                  <a:extLst>
                    <a:ext uri="{FF2B5EF4-FFF2-40B4-BE49-F238E27FC236}">
                      <a16:creationId xmlns:a16="http://schemas.microsoft.com/office/drawing/2014/main" id="{9936938D-D70E-88CE-F60E-1B5206917138}"/>
                    </a:ext>
                  </a:extLst>
                </p:cNvPr>
                <p:cNvSpPr/>
                <p:nvPr/>
              </p:nvSpPr>
              <p:spPr>
                <a:xfrm>
                  <a:off x="5667325" y="1860181"/>
                  <a:ext cx="125230" cy="128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8" h="2670" extrusionOk="0">
                      <a:moveTo>
                        <a:pt x="441" y="1"/>
                      </a:moveTo>
                      <a:lnTo>
                        <a:pt x="441" y="1"/>
                      </a:lnTo>
                      <a:cubicBezTo>
                        <a:pt x="363" y="96"/>
                        <a:pt x="299" y="196"/>
                        <a:pt x="251" y="308"/>
                      </a:cubicBezTo>
                      <a:cubicBezTo>
                        <a:pt x="176" y="503"/>
                        <a:pt x="165" y="712"/>
                        <a:pt x="154" y="919"/>
                      </a:cubicBezTo>
                      <a:cubicBezTo>
                        <a:pt x="148" y="1348"/>
                        <a:pt x="0" y="2433"/>
                        <a:pt x="511" y="2623"/>
                      </a:cubicBezTo>
                      <a:cubicBezTo>
                        <a:pt x="597" y="2656"/>
                        <a:pt x="696" y="2670"/>
                        <a:pt x="802" y="2670"/>
                      </a:cubicBezTo>
                      <a:cubicBezTo>
                        <a:pt x="1286" y="2670"/>
                        <a:pt x="1923" y="2373"/>
                        <a:pt x="2257" y="2188"/>
                      </a:cubicBezTo>
                      <a:cubicBezTo>
                        <a:pt x="2425" y="2099"/>
                        <a:pt x="2598" y="1962"/>
                        <a:pt x="2592" y="1772"/>
                      </a:cubicBezTo>
                      <a:cubicBezTo>
                        <a:pt x="2589" y="1647"/>
                        <a:pt x="2506" y="1546"/>
                        <a:pt x="2444" y="1437"/>
                      </a:cubicBezTo>
                      <a:cubicBezTo>
                        <a:pt x="2072" y="1633"/>
                        <a:pt x="1654" y="1741"/>
                        <a:pt x="1237" y="1741"/>
                      </a:cubicBezTo>
                      <a:cubicBezTo>
                        <a:pt x="1184" y="1741"/>
                        <a:pt x="1132" y="1739"/>
                        <a:pt x="1080" y="1736"/>
                      </a:cubicBezTo>
                      <a:cubicBezTo>
                        <a:pt x="1013" y="1730"/>
                        <a:pt x="940" y="1722"/>
                        <a:pt x="879" y="1683"/>
                      </a:cubicBezTo>
                      <a:cubicBezTo>
                        <a:pt x="823" y="1647"/>
                        <a:pt x="790" y="1585"/>
                        <a:pt x="759" y="1527"/>
                      </a:cubicBezTo>
                      <a:cubicBezTo>
                        <a:pt x="514" y="1061"/>
                        <a:pt x="405" y="528"/>
                        <a:pt x="44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" name="Google Shape;7560;p57">
                  <a:extLst>
                    <a:ext uri="{FF2B5EF4-FFF2-40B4-BE49-F238E27FC236}">
                      <a16:creationId xmlns:a16="http://schemas.microsoft.com/office/drawing/2014/main" id="{40AFAA50-3A13-1403-7676-AC9441246C29}"/>
                    </a:ext>
                  </a:extLst>
                </p:cNvPr>
                <p:cNvSpPr/>
                <p:nvPr/>
              </p:nvSpPr>
              <p:spPr>
                <a:xfrm>
                  <a:off x="5646886" y="1997657"/>
                  <a:ext cx="100213" cy="99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9" h="2068" extrusionOk="0">
                      <a:moveTo>
                        <a:pt x="995" y="0"/>
                      </a:moveTo>
                      <a:cubicBezTo>
                        <a:pt x="830" y="0"/>
                        <a:pt x="661" y="130"/>
                        <a:pt x="508" y="310"/>
                      </a:cubicBezTo>
                      <a:cubicBezTo>
                        <a:pt x="179" y="700"/>
                        <a:pt x="3" y="1216"/>
                        <a:pt x="0" y="1730"/>
                      </a:cubicBezTo>
                      <a:cubicBezTo>
                        <a:pt x="117" y="1537"/>
                        <a:pt x="254" y="1358"/>
                        <a:pt x="408" y="1194"/>
                      </a:cubicBezTo>
                      <a:cubicBezTo>
                        <a:pt x="516" y="1077"/>
                        <a:pt x="634" y="962"/>
                        <a:pt x="781" y="893"/>
                      </a:cubicBezTo>
                      <a:cubicBezTo>
                        <a:pt x="868" y="850"/>
                        <a:pt x="966" y="824"/>
                        <a:pt x="1063" y="824"/>
                      </a:cubicBezTo>
                      <a:cubicBezTo>
                        <a:pt x="1126" y="824"/>
                        <a:pt x="1188" y="835"/>
                        <a:pt x="1247" y="859"/>
                      </a:cubicBezTo>
                      <a:cubicBezTo>
                        <a:pt x="1423" y="937"/>
                        <a:pt x="1526" y="1110"/>
                        <a:pt x="1618" y="1275"/>
                      </a:cubicBezTo>
                      <a:cubicBezTo>
                        <a:pt x="1749" y="1534"/>
                        <a:pt x="1861" y="1794"/>
                        <a:pt x="1959" y="2067"/>
                      </a:cubicBezTo>
                      <a:cubicBezTo>
                        <a:pt x="1992" y="2017"/>
                        <a:pt x="2020" y="1967"/>
                        <a:pt x="2034" y="1902"/>
                      </a:cubicBezTo>
                      <a:cubicBezTo>
                        <a:pt x="2079" y="1704"/>
                        <a:pt x="1992" y="1501"/>
                        <a:pt x="1903" y="1317"/>
                      </a:cubicBezTo>
                      <a:cubicBezTo>
                        <a:pt x="1727" y="951"/>
                        <a:pt x="1554" y="535"/>
                        <a:pt x="1317" y="201"/>
                      </a:cubicBezTo>
                      <a:cubicBezTo>
                        <a:pt x="1216" y="59"/>
                        <a:pt x="1107" y="0"/>
                        <a:pt x="9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" name="Google Shape;7561;p57">
                  <a:extLst>
                    <a:ext uri="{FF2B5EF4-FFF2-40B4-BE49-F238E27FC236}">
                      <a16:creationId xmlns:a16="http://schemas.microsoft.com/office/drawing/2014/main" id="{198A47E6-AEC2-12C1-8D37-EBB4A442F3F8}"/>
                    </a:ext>
                  </a:extLst>
                </p:cNvPr>
                <p:cNvSpPr/>
                <p:nvPr/>
              </p:nvSpPr>
              <p:spPr>
                <a:xfrm>
                  <a:off x="5565664" y="1966228"/>
                  <a:ext cx="120313" cy="1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6" h="2318" extrusionOk="0">
                      <a:moveTo>
                        <a:pt x="1430" y="1"/>
                      </a:moveTo>
                      <a:cubicBezTo>
                        <a:pt x="1225" y="1"/>
                        <a:pt x="1023" y="23"/>
                        <a:pt x="862" y="49"/>
                      </a:cubicBezTo>
                      <a:cubicBezTo>
                        <a:pt x="547" y="102"/>
                        <a:pt x="190" y="186"/>
                        <a:pt x="0" y="429"/>
                      </a:cubicBezTo>
                      <a:cubicBezTo>
                        <a:pt x="223" y="448"/>
                        <a:pt x="449" y="476"/>
                        <a:pt x="673" y="512"/>
                      </a:cubicBezTo>
                      <a:cubicBezTo>
                        <a:pt x="915" y="546"/>
                        <a:pt x="1172" y="602"/>
                        <a:pt x="1334" y="783"/>
                      </a:cubicBezTo>
                      <a:cubicBezTo>
                        <a:pt x="1554" y="1028"/>
                        <a:pt x="1518" y="1411"/>
                        <a:pt x="1409" y="1731"/>
                      </a:cubicBezTo>
                      <a:cubicBezTo>
                        <a:pt x="1337" y="1938"/>
                        <a:pt x="1236" y="2136"/>
                        <a:pt x="1113" y="2317"/>
                      </a:cubicBezTo>
                      <a:cubicBezTo>
                        <a:pt x="1426" y="2094"/>
                        <a:pt x="1716" y="1837"/>
                        <a:pt x="1973" y="1547"/>
                      </a:cubicBezTo>
                      <a:cubicBezTo>
                        <a:pt x="2165" y="1330"/>
                        <a:pt x="2346" y="1081"/>
                        <a:pt x="2391" y="797"/>
                      </a:cubicBezTo>
                      <a:cubicBezTo>
                        <a:pt x="2496" y="152"/>
                        <a:pt x="1955" y="1"/>
                        <a:pt x="143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" name="Google Shape;7562;p57">
                  <a:extLst>
                    <a:ext uri="{FF2B5EF4-FFF2-40B4-BE49-F238E27FC236}">
                      <a16:creationId xmlns:a16="http://schemas.microsoft.com/office/drawing/2014/main" id="{EAF65128-DB97-36D2-F178-52A4EA0F70F0}"/>
                    </a:ext>
                  </a:extLst>
                </p:cNvPr>
                <p:cNvSpPr/>
                <p:nvPr/>
              </p:nvSpPr>
              <p:spPr>
                <a:xfrm>
                  <a:off x="5583692" y="1882933"/>
                  <a:ext cx="101707" cy="1082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0" h="2246" extrusionOk="0">
                      <a:moveTo>
                        <a:pt x="1403" y="0"/>
                      </a:moveTo>
                      <a:lnTo>
                        <a:pt x="1403" y="0"/>
                      </a:lnTo>
                      <a:cubicBezTo>
                        <a:pt x="1414" y="115"/>
                        <a:pt x="1423" y="232"/>
                        <a:pt x="1431" y="343"/>
                      </a:cubicBezTo>
                      <a:cubicBezTo>
                        <a:pt x="1451" y="580"/>
                        <a:pt x="1465" y="837"/>
                        <a:pt x="1339" y="1041"/>
                      </a:cubicBezTo>
                      <a:cubicBezTo>
                        <a:pt x="1189" y="1278"/>
                        <a:pt x="898" y="1376"/>
                        <a:pt x="622" y="1423"/>
                      </a:cubicBezTo>
                      <a:cubicBezTo>
                        <a:pt x="419" y="1462"/>
                        <a:pt x="209" y="1476"/>
                        <a:pt x="0" y="1479"/>
                      </a:cubicBezTo>
                      <a:cubicBezTo>
                        <a:pt x="204" y="1654"/>
                        <a:pt x="424" y="1811"/>
                        <a:pt x="658" y="1947"/>
                      </a:cubicBezTo>
                      <a:cubicBezTo>
                        <a:pt x="863" y="2066"/>
                        <a:pt x="1226" y="2246"/>
                        <a:pt x="1531" y="2246"/>
                      </a:cubicBezTo>
                      <a:cubicBezTo>
                        <a:pt x="1642" y="2246"/>
                        <a:pt x="1745" y="2222"/>
                        <a:pt x="1830" y="2162"/>
                      </a:cubicBezTo>
                      <a:cubicBezTo>
                        <a:pt x="2109" y="1964"/>
                        <a:pt x="2011" y="1175"/>
                        <a:pt x="1945" y="865"/>
                      </a:cubicBezTo>
                      <a:cubicBezTo>
                        <a:pt x="1872" y="527"/>
                        <a:pt x="1688" y="195"/>
                        <a:pt x="1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" name="Google Shape;7563;p57">
                  <a:extLst>
                    <a:ext uri="{FF2B5EF4-FFF2-40B4-BE49-F238E27FC236}">
                      <a16:creationId xmlns:a16="http://schemas.microsoft.com/office/drawing/2014/main" id="{D11A3DDE-D0E8-F678-85BD-686E9D24056E}"/>
                    </a:ext>
                  </a:extLst>
                </p:cNvPr>
                <p:cNvSpPr/>
                <p:nvPr/>
              </p:nvSpPr>
              <p:spPr>
                <a:xfrm>
                  <a:off x="5688679" y="1968879"/>
                  <a:ext cx="135594" cy="95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1987" extrusionOk="0">
                      <a:moveTo>
                        <a:pt x="1772" y="0"/>
                      </a:moveTo>
                      <a:cubicBezTo>
                        <a:pt x="1556" y="0"/>
                        <a:pt x="1340" y="27"/>
                        <a:pt x="1128" y="72"/>
                      </a:cubicBezTo>
                      <a:cubicBezTo>
                        <a:pt x="866" y="125"/>
                        <a:pt x="1" y="254"/>
                        <a:pt x="68" y="655"/>
                      </a:cubicBezTo>
                      <a:cubicBezTo>
                        <a:pt x="96" y="826"/>
                        <a:pt x="235" y="951"/>
                        <a:pt x="366" y="1063"/>
                      </a:cubicBezTo>
                      <a:cubicBezTo>
                        <a:pt x="531" y="1202"/>
                        <a:pt x="693" y="1339"/>
                        <a:pt x="855" y="1478"/>
                      </a:cubicBezTo>
                      <a:cubicBezTo>
                        <a:pt x="1055" y="1649"/>
                        <a:pt x="1256" y="1816"/>
                        <a:pt x="1454" y="1986"/>
                      </a:cubicBezTo>
                      <a:cubicBezTo>
                        <a:pt x="1418" y="1886"/>
                        <a:pt x="1376" y="1788"/>
                        <a:pt x="1337" y="1688"/>
                      </a:cubicBezTo>
                      <a:cubicBezTo>
                        <a:pt x="1273" y="1523"/>
                        <a:pt x="1209" y="1353"/>
                        <a:pt x="1214" y="1174"/>
                      </a:cubicBezTo>
                      <a:cubicBezTo>
                        <a:pt x="1228" y="879"/>
                        <a:pt x="1449" y="628"/>
                        <a:pt x="1714" y="491"/>
                      </a:cubicBezTo>
                      <a:cubicBezTo>
                        <a:pt x="1979" y="354"/>
                        <a:pt x="2277" y="318"/>
                        <a:pt x="2570" y="282"/>
                      </a:cubicBezTo>
                      <a:cubicBezTo>
                        <a:pt x="2651" y="276"/>
                        <a:pt x="2732" y="265"/>
                        <a:pt x="2813" y="254"/>
                      </a:cubicBezTo>
                      <a:cubicBezTo>
                        <a:pt x="2760" y="226"/>
                        <a:pt x="2704" y="198"/>
                        <a:pt x="2648" y="173"/>
                      </a:cubicBezTo>
                      <a:cubicBezTo>
                        <a:pt x="2368" y="51"/>
                        <a:pt x="2071" y="0"/>
                        <a:pt x="177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" name="Google Shape;7564;p57">
                  <a:extLst>
                    <a:ext uri="{FF2B5EF4-FFF2-40B4-BE49-F238E27FC236}">
                      <a16:creationId xmlns:a16="http://schemas.microsoft.com/office/drawing/2014/main" id="{774543E1-C021-52E8-2241-1860E13860F3}"/>
                    </a:ext>
                  </a:extLst>
                </p:cNvPr>
                <p:cNvSpPr/>
                <p:nvPr/>
              </p:nvSpPr>
              <p:spPr>
                <a:xfrm>
                  <a:off x="5661106" y="1956732"/>
                  <a:ext cx="65845" cy="60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" h="1255" extrusionOk="0">
                      <a:moveTo>
                        <a:pt x="686" y="1"/>
                      </a:moveTo>
                      <a:cubicBezTo>
                        <a:pt x="390" y="1"/>
                        <a:pt x="125" y="208"/>
                        <a:pt x="68" y="506"/>
                      </a:cubicBezTo>
                      <a:cubicBezTo>
                        <a:pt x="1" y="843"/>
                        <a:pt x="221" y="1175"/>
                        <a:pt x="562" y="1242"/>
                      </a:cubicBezTo>
                      <a:cubicBezTo>
                        <a:pt x="603" y="1250"/>
                        <a:pt x="644" y="1254"/>
                        <a:pt x="685" y="1254"/>
                      </a:cubicBezTo>
                      <a:cubicBezTo>
                        <a:pt x="980" y="1254"/>
                        <a:pt x="1239" y="1047"/>
                        <a:pt x="1298" y="746"/>
                      </a:cubicBezTo>
                      <a:cubicBezTo>
                        <a:pt x="1365" y="408"/>
                        <a:pt x="1145" y="76"/>
                        <a:pt x="804" y="12"/>
                      </a:cubicBezTo>
                      <a:cubicBezTo>
                        <a:pt x="765" y="4"/>
                        <a:pt x="725" y="1"/>
                        <a:pt x="68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" name="Google Shape;7565;p57">
                  <a:extLst>
                    <a:ext uri="{FF2B5EF4-FFF2-40B4-BE49-F238E27FC236}">
                      <a16:creationId xmlns:a16="http://schemas.microsoft.com/office/drawing/2014/main" id="{211678F5-611A-A7ED-02CF-63948AE375B5}"/>
                    </a:ext>
                  </a:extLst>
                </p:cNvPr>
                <p:cNvSpPr/>
                <p:nvPr/>
              </p:nvSpPr>
              <p:spPr>
                <a:xfrm>
                  <a:off x="5675905" y="1970374"/>
                  <a:ext cx="36248" cy="33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" h="693" extrusionOk="0">
                      <a:moveTo>
                        <a:pt x="374" y="1"/>
                      </a:moveTo>
                      <a:cubicBezTo>
                        <a:pt x="211" y="1"/>
                        <a:pt x="68" y="115"/>
                        <a:pt x="34" y="278"/>
                      </a:cubicBezTo>
                      <a:cubicBezTo>
                        <a:pt x="1" y="468"/>
                        <a:pt x="118" y="650"/>
                        <a:pt x="308" y="686"/>
                      </a:cubicBezTo>
                      <a:cubicBezTo>
                        <a:pt x="330" y="690"/>
                        <a:pt x="353" y="692"/>
                        <a:pt x="375" y="692"/>
                      </a:cubicBezTo>
                      <a:cubicBezTo>
                        <a:pt x="537" y="692"/>
                        <a:pt x="683" y="580"/>
                        <a:pt x="715" y="415"/>
                      </a:cubicBezTo>
                      <a:cubicBezTo>
                        <a:pt x="751" y="225"/>
                        <a:pt x="631" y="44"/>
                        <a:pt x="444" y="8"/>
                      </a:cubicBezTo>
                      <a:cubicBezTo>
                        <a:pt x="421" y="3"/>
                        <a:pt x="397" y="1"/>
                        <a:pt x="37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7" name="Google Shape;7566;p57">
              <a:extLst>
                <a:ext uri="{FF2B5EF4-FFF2-40B4-BE49-F238E27FC236}">
                  <a16:creationId xmlns:a16="http://schemas.microsoft.com/office/drawing/2014/main" id="{68C9F3B4-4EDF-490A-7637-EC721BD757F8}"/>
                </a:ext>
              </a:extLst>
            </p:cNvPr>
            <p:cNvSpPr/>
            <p:nvPr/>
          </p:nvSpPr>
          <p:spPr>
            <a:xfrm>
              <a:off x="5162600" y="1634200"/>
              <a:ext cx="52200" cy="46800"/>
            </a:xfrm>
            <a:prstGeom prst="ellipse">
              <a:avLst/>
            </a:prstGeom>
            <a:solidFill>
              <a:srgbClr val="573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567;p57">
              <a:extLst>
                <a:ext uri="{FF2B5EF4-FFF2-40B4-BE49-F238E27FC236}">
                  <a16:creationId xmlns:a16="http://schemas.microsoft.com/office/drawing/2014/main" id="{9017C50D-4D52-6420-D28F-8C32D4F0D576}"/>
                </a:ext>
              </a:extLst>
            </p:cNvPr>
            <p:cNvSpPr/>
            <p:nvPr/>
          </p:nvSpPr>
          <p:spPr>
            <a:xfrm>
              <a:off x="5385350" y="1401025"/>
              <a:ext cx="52200" cy="46800"/>
            </a:xfrm>
            <a:prstGeom prst="ellipse">
              <a:avLst/>
            </a:prstGeom>
            <a:solidFill>
              <a:srgbClr val="573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568;p57">
              <a:extLst>
                <a:ext uri="{FF2B5EF4-FFF2-40B4-BE49-F238E27FC236}">
                  <a16:creationId xmlns:a16="http://schemas.microsoft.com/office/drawing/2014/main" id="{6F064899-1A84-3387-422F-24466C6D0558}"/>
                </a:ext>
              </a:extLst>
            </p:cNvPr>
            <p:cNvSpPr/>
            <p:nvPr/>
          </p:nvSpPr>
          <p:spPr>
            <a:xfrm>
              <a:off x="7218525" y="1387450"/>
              <a:ext cx="52200" cy="46800"/>
            </a:xfrm>
            <a:prstGeom prst="ellipse">
              <a:avLst/>
            </a:prstGeom>
            <a:solidFill>
              <a:srgbClr val="573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569;p57">
              <a:extLst>
                <a:ext uri="{FF2B5EF4-FFF2-40B4-BE49-F238E27FC236}">
                  <a16:creationId xmlns:a16="http://schemas.microsoft.com/office/drawing/2014/main" id="{79A28805-E037-EF2F-2F02-05C36E114E49}"/>
                </a:ext>
              </a:extLst>
            </p:cNvPr>
            <p:cNvSpPr/>
            <p:nvPr/>
          </p:nvSpPr>
          <p:spPr>
            <a:xfrm>
              <a:off x="7454825" y="1634200"/>
              <a:ext cx="52200" cy="46800"/>
            </a:xfrm>
            <a:prstGeom prst="ellipse">
              <a:avLst/>
            </a:prstGeom>
            <a:solidFill>
              <a:srgbClr val="573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7B1CDAC-260D-0C6F-11E5-B2D266AD0D60}"/>
              </a:ext>
            </a:extLst>
          </p:cNvPr>
          <p:cNvSpPr txBox="1"/>
          <p:nvPr/>
        </p:nvSpPr>
        <p:spPr>
          <a:xfrm>
            <a:off x="3163215" y="3396841"/>
            <a:ext cx="8178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won’t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9AEED40-74DA-3579-2827-ECC6F7972ACB}"/>
              </a:ext>
            </a:extLst>
          </p:cNvPr>
          <p:cNvSpPr txBox="1"/>
          <p:nvPr/>
        </p:nvSpPr>
        <p:spPr>
          <a:xfrm>
            <a:off x="2498315" y="3807505"/>
            <a:ext cx="9300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Where</a:t>
            </a:r>
          </a:p>
        </p:txBody>
      </p:sp>
      <p:sp>
        <p:nvSpPr>
          <p:cNvPr id="502" name="TextBox 501">
            <a:extLst>
              <a:ext uri="{FF2B5EF4-FFF2-40B4-BE49-F238E27FC236}">
                <a16:creationId xmlns:a16="http://schemas.microsoft.com/office/drawing/2014/main" id="{38005BA6-2582-47AE-87CF-0F02681010E3}"/>
              </a:ext>
            </a:extLst>
          </p:cNvPr>
          <p:cNvSpPr txBox="1"/>
          <p:nvPr/>
        </p:nvSpPr>
        <p:spPr>
          <a:xfrm>
            <a:off x="2741636" y="4237864"/>
            <a:ext cx="31293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Bahnschrift Condensed" panose="020B0502040204020203" pitchFamily="34" charset="0"/>
              </a:rPr>
              <a:t>go to the fireworks show</a:t>
            </a:r>
          </a:p>
        </p:txBody>
      </p:sp>
    </p:spTree>
    <p:extLst>
      <p:ext uri="{BB962C8B-B14F-4D97-AF65-F5344CB8AC3E}">
        <p14:creationId xmlns:p14="http://schemas.microsoft.com/office/powerpoint/2010/main" val="2201197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02" grpId="0"/>
    </p:bldLst>
  </p:timing>
</p:sld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509</TotalTime>
  <Words>170</Words>
  <Application>Microsoft Office PowerPoint</Application>
  <PresentationFormat>On-screen Show (16:9)</PresentationFormat>
  <Paragraphs>54</Paragraphs>
  <Slides>18</Slides>
  <Notes>5</Notes>
  <HiddenSlides>0</HiddenSlides>
  <MMClips>3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18</vt:i4>
      </vt:variant>
    </vt:vector>
  </HeadingPairs>
  <TitlesOfParts>
    <vt:vector size="36" baseType="lpstr">
      <vt:lpstr>.VnBodoniH</vt:lpstr>
      <vt:lpstr>Pacifico</vt:lpstr>
      <vt:lpstr>Calibri</vt:lpstr>
      <vt:lpstr>Ultra</vt:lpstr>
      <vt:lpstr>Arial Rounded MT Bold</vt:lpstr>
      <vt:lpstr>Bahnschrift Condensed</vt:lpstr>
      <vt:lpstr>Rubik</vt:lpstr>
      <vt:lpstr>Roboto Condensed Light</vt:lpstr>
      <vt:lpstr>Yeseva One</vt:lpstr>
      <vt:lpstr>Raleway</vt:lpstr>
      <vt:lpstr>Nunito Light</vt:lpstr>
      <vt:lpstr>Barlow Condensed Thin</vt:lpstr>
      <vt:lpstr>Arial</vt:lpstr>
      <vt:lpstr>PT Sans</vt:lpstr>
      <vt:lpstr>Bebas Neue</vt:lpstr>
      <vt:lpstr>Tết: Vietnamese Lunar New Year by Slidesgo</vt:lpstr>
      <vt:lpstr>Office Theme</vt:lpstr>
      <vt:lpstr>Seollal: Korean New Year by Slidesgo</vt:lpstr>
      <vt:lpstr>PowerPoint Presentation</vt:lpstr>
      <vt:lpstr>Unit 12 Our Tet holiday</vt:lpstr>
      <vt:lpstr>1</vt:lpstr>
      <vt:lpstr>Review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Tết: Vietnamese Lunar New Year</dc:title>
  <dc:creator>DELL</dc:creator>
  <cp:lastModifiedBy>SDC</cp:lastModifiedBy>
  <cp:revision>25</cp:revision>
  <dcterms:modified xsi:type="dcterms:W3CDTF">2025-02-21T05:13:53Z</dcterms:modified>
</cp:coreProperties>
</file>