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90" r:id="rId2"/>
    <p:sldId id="256" r:id="rId3"/>
    <p:sldId id="257" r:id="rId4"/>
    <p:sldId id="258" r:id="rId5"/>
    <p:sldId id="372" r:id="rId6"/>
    <p:sldId id="259" r:id="rId7"/>
    <p:sldId id="260" r:id="rId8"/>
    <p:sldId id="267" r:id="rId9"/>
    <p:sldId id="268" r:id="rId10"/>
    <p:sldId id="381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92" d="100"/>
          <a:sy n="92" d="100"/>
        </p:scale>
        <p:origin x="28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ask pupils to think fast and guess the jobs of the people in the picture</a:t>
            </a:r>
            <a:r>
              <a:rPr lang="en-US" dirty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30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33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510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21.02.2025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5455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802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3" r:id="rId44"/>
    <p:sldLayoutId id="2147483694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media" Target="../media/media6.mp3"/><Relationship Id="rId11" Type="http://schemas.openxmlformats.org/officeDocument/2006/relationships/image" Target="../media/image28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microsoft.com/office/2007/relationships/media" Target="../media/media6.mp3"/><Relationship Id="rId11" Type="http://schemas.openxmlformats.org/officeDocument/2006/relationships/image" Target="../media/image29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microsoft.com/office/2007/relationships/media" Target="../media/media6.mp3"/><Relationship Id="rId11" Type="http://schemas.openxmlformats.org/officeDocument/2006/relationships/image" Target="../media/image30.pn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31.jp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image" Target="../media/image22.png"/><Relationship Id="rId5" Type="http://schemas.microsoft.com/office/2007/relationships/media" Target="../media/media5.wav"/><Relationship Id="rId10" Type="http://schemas.openxmlformats.org/officeDocument/2006/relationships/image" Target="../media/image26.jp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CA39-EAAB-452D-9B5E-EB023C04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48" y="2867800"/>
            <a:ext cx="8662236" cy="1122400"/>
          </a:xfrm>
        </p:spPr>
        <p:txBody>
          <a:bodyPr/>
          <a:lstStyle/>
          <a:p>
            <a:r>
              <a:rPr lang="en-US" sz="7200" dirty="0">
                <a:solidFill>
                  <a:schemeClr val="accent4">
                    <a:lumMod val="75000"/>
                  </a:schemeClr>
                </a:solidFill>
              </a:rPr>
              <a:t>Welcome to my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14E71-0B21-41FE-AC54-9FC77B253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071" y="4226515"/>
            <a:ext cx="5841600" cy="579200"/>
          </a:xfrm>
        </p:spPr>
        <p:txBody>
          <a:bodyPr/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Teacher: Do Tra Giang</a:t>
            </a:r>
          </a:p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Class: 4A3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EAE4AB-F58A-48CA-8E08-8F9D30A2786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4488" y="1082296"/>
            <a:ext cx="11883024" cy="1024000"/>
          </a:xfrm>
        </p:spPr>
        <p:txBody>
          <a:bodyPr/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Phuc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primary school </a:t>
            </a:r>
          </a:p>
        </p:txBody>
      </p:sp>
    </p:spTree>
    <p:extLst>
      <p:ext uri="{BB962C8B-B14F-4D97-AF65-F5344CB8AC3E}">
        <p14:creationId xmlns:p14="http://schemas.microsoft.com/office/powerpoint/2010/main" val="273379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4"/>
            <a:chOff x="1452892" y="4172004"/>
            <a:chExt cx="4524162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296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349198" y="4185358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819235" cy="965373"/>
            <a:chOff x="1452892" y="4172004"/>
            <a:chExt cx="4819235" cy="9653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733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59473" y="4221047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6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policeman</a:t>
              </a:r>
              <a:endParaRPr lang="de-A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33077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33077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407" y="1233676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sp>
        <p:nvSpPr>
          <p:cNvPr id="36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103506" y="4214813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55666"/>
            <a:chOff x="1452892" y="4172004"/>
            <a:chExt cx="4524162" cy="955666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61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4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71198" y="421134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970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6" y="-1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4"/>
            <a:chOff x="1452892" y="4172004"/>
            <a:chExt cx="4524162" cy="929684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7" y="4381083"/>
              <a:ext cx="647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B: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48663" y="4229970"/>
              <a:ext cx="3378818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8292" y="192768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grpSp>
        <p:nvGrpSpPr>
          <p:cNvPr id="3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4399" y="5304472"/>
            <a:ext cx="4524162" cy="929685"/>
            <a:chOff x="1452892" y="4172004"/>
            <a:chExt cx="4524162" cy="929685"/>
          </a:xfrm>
        </p:grpSpPr>
        <p:sp>
          <p:nvSpPr>
            <p:cNvPr id="36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</a:t>
              </a:r>
            </a:p>
          </p:txBody>
        </p:sp>
      </p:grpSp>
      <p:grpSp>
        <p:nvGrpSpPr>
          <p:cNvPr id="4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2892" y="5300871"/>
            <a:ext cx="4524162" cy="929685"/>
            <a:chOff x="1452892" y="4172004"/>
            <a:chExt cx="4524162" cy="929685"/>
          </a:xfrm>
        </p:grpSpPr>
        <p:sp>
          <p:nvSpPr>
            <p:cNvPr id="4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4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</a:t>
              </a:r>
            </a:p>
          </p:txBody>
        </p:sp>
      </p:grpSp>
      <p:grpSp>
        <p:nvGrpSpPr>
          <p:cNvPr id="4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96"/>
            <a:ext cx="12192000" cy="1136407"/>
            <a:chOff x="0" y="2860778"/>
            <a:chExt cx="12192000" cy="1136407"/>
          </a:xfrm>
        </p:grpSpPr>
        <p:cxnSp>
          <p:nvCxnSpPr>
            <p:cNvPr id="5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</a:p>
          </p:txBody>
        </p:sp>
      </p:grpSp>
      <p:grpSp>
        <p:nvGrpSpPr>
          <p:cNvPr id="28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3337"/>
            <a:chOff x="1452892" y="4172004"/>
            <a:chExt cx="4524162" cy="953337"/>
          </a:xfrm>
        </p:grpSpPr>
        <p:sp>
          <p:nvSpPr>
            <p:cNvPr id="29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4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1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56257" y="420901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43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60741" cy="982964"/>
            <a:chOff x="1452892" y="4172004"/>
            <a:chExt cx="4760741" cy="982964"/>
          </a:xfrm>
        </p:grpSpPr>
        <p:sp>
          <p:nvSpPr>
            <p:cNvPr id="47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860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9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00979" y="4238638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sp>
        <p:nvSpPr>
          <p:cNvPr id="60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35421" y="4240062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953455" cy="929684"/>
            <a:chOff x="1452892" y="4172004"/>
            <a:chExt cx="4953455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15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33677" y="4185358"/>
              <a:ext cx="417267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86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77404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48740" y="4257179"/>
            <a:ext cx="4174942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43039"/>
            <a:chOff x="1452892" y="4172004"/>
            <a:chExt cx="4524162" cy="943039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79676" y="4198713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3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9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77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84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6434" cy="929685"/>
            <a:chOff x="1452892" y="4172004"/>
            <a:chExt cx="4526434" cy="929685"/>
          </a:xfrm>
        </p:grpSpPr>
        <p:sp>
          <p:nvSpPr>
            <p:cNvPr id="8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56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8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8159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12371" y="4200586"/>
            <a:ext cx="3810846" cy="9163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175716"/>
            <a:chOff x="1452892" y="4172004"/>
            <a:chExt cx="4524162" cy="1175716"/>
          </a:xfrm>
        </p:grpSpPr>
        <p:sp>
          <p:nvSpPr>
            <p:cNvPr id="91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9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43139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95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9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5295122"/>
            <a:ext cx="4524162" cy="941458"/>
            <a:chOff x="1452892" y="4172004"/>
            <a:chExt cx="4524162" cy="941458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243353"/>
              <a:ext cx="3310747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7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28" name="#sl-pollanswer(3)">
            <a:extLst>
              <a:ext uri="{FF2B5EF4-FFF2-40B4-BE49-F238E27FC236}">
                <a16:creationId xmlns:a16="http://schemas.microsoft.com/office/drawing/2014/main" id="{690873F6-EFE2-46C3-A7A3-6C2418344F6A}"/>
              </a:ext>
            </a:extLst>
          </p:cNvPr>
          <p:cNvSpPr txBox="1"/>
          <p:nvPr/>
        </p:nvSpPr>
        <p:spPr>
          <a:xfrm>
            <a:off x="7074213" y="5354397"/>
            <a:ext cx="4172670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 teacher.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75627"/>
            <a:chOff x="1452892" y="4172004"/>
            <a:chExt cx="4524162" cy="975627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82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16092" y="423130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84573"/>
            <a:chOff x="1452892" y="4172004"/>
            <a:chExt cx="4524162" cy="9845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7" y="4381083"/>
              <a:ext cx="793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73470" y="424024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450085" y="4378925"/>
            <a:ext cx="7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77780" y="4192036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office worker.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64960"/>
            <a:chOff x="1452892" y="4172004"/>
            <a:chExt cx="4524162" cy="964960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12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88183" y="4220634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91" y="77970"/>
            <a:ext cx="4038601" cy="2689709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964701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86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39178" y="417982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32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7729" y="5305235"/>
            <a:ext cx="4524162" cy="951523"/>
            <a:chOff x="1301550" y="4017943"/>
            <a:chExt cx="4524162" cy="951523"/>
          </a:xfrm>
        </p:grpSpPr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301550" y="4017943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517780" y="4197923"/>
              <a:ext cx="70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48730" y="4053136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</a:p>
          </p:txBody>
        </p:sp>
      </p:grpSp>
      <p:grpSp>
        <p:nvGrpSpPr>
          <p:cNvPr id="39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605972" y="5306083"/>
            <a:ext cx="4524162" cy="929685"/>
            <a:chOff x="1452892" y="4172004"/>
            <a:chExt cx="4524162" cy="929685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76238" y="4321957"/>
              <a:ext cx="924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2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</a:p>
          </p:txBody>
        </p:sp>
      </p:grpSp>
      <p:grpSp>
        <p:nvGrpSpPr>
          <p:cNvPr id="4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571837" y="4183893"/>
            <a:ext cx="4524162" cy="929685"/>
            <a:chOff x="1452892" y="4172004"/>
            <a:chExt cx="4524162" cy="929685"/>
          </a:xfrm>
        </p:grpSpPr>
        <p:sp>
          <p:nvSpPr>
            <p:cNvPr id="45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681715" y="4329124"/>
              <a:ext cx="717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6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101432"/>
            <a:ext cx="4038601" cy="2689709"/>
          </a:xfrm>
          <a:prstGeom prst="rect">
            <a:avLst/>
          </a:prstGeom>
        </p:spPr>
      </p:pic>
      <p:sp>
        <p:nvSpPr>
          <p:cNvPr id="6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5016" y="295545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</a:p>
        </p:txBody>
      </p:sp>
      <p:sp>
        <p:nvSpPr>
          <p:cNvPr id="30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376194" y="4378818"/>
            <a:ext cx="69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1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896525" y="4185341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office worker.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1040076"/>
            <a:chOff x="1452892" y="4172004"/>
            <a:chExt cx="4524162" cy="1040076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4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040076"/>
            <a:chOff x="1452892" y="4172004"/>
            <a:chExt cx="4524162" cy="1040076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3823" y="279424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6113" y="279424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</a:p>
        </p:txBody>
      </p:sp>
      <p:grpSp>
        <p:nvGrpSpPr>
          <p:cNvPr id="70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9631"/>
            <a:chOff x="1452892" y="4172004"/>
            <a:chExt cx="4524162" cy="959631"/>
          </a:xfrm>
        </p:grpSpPr>
        <p:sp>
          <p:nvSpPr>
            <p:cNvPr id="71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73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74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75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77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sp>
        <p:nvSpPr>
          <p:cNvPr id="7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8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8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61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grpSp>
        <p:nvGrpSpPr>
          <p:cNvPr id="31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2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413560" y="5299098"/>
            <a:ext cx="4524162" cy="959631"/>
            <a:chOff x="1452892" y="4172004"/>
            <a:chExt cx="4524162" cy="959631"/>
          </a:xfrm>
          <a:solidFill>
            <a:schemeClr val="accent6"/>
          </a:solidFill>
        </p:grpSpPr>
        <p:sp>
          <p:nvSpPr>
            <p:cNvPr id="3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40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41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42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5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grpSp>
        <p:nvGrpSpPr>
          <p:cNvPr id="47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420830" y="420033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7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5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3CE24-D3CE-F383-3E11-26FC456F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473" y="371345"/>
            <a:ext cx="11061083" cy="1436576"/>
          </a:xfrm>
        </p:spPr>
        <p:txBody>
          <a:bodyPr>
            <a:normAutofit/>
          </a:bodyPr>
          <a:lstStyle/>
          <a:p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WARM-UP: GUESS THE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2AB5C-A24C-5121-022A-B197602E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 b="4386"/>
          <a:stretch/>
        </p:blipFill>
        <p:spPr>
          <a:xfrm>
            <a:off x="2653122" y="1370902"/>
            <a:ext cx="690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  <p:pic>
        <p:nvPicPr>
          <p:cNvPr id="5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1418" y="735101"/>
            <a:ext cx="742830" cy="7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382"/>
            <a:ext cx="12192000" cy="5847645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7872" y="633382"/>
            <a:ext cx="915574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87" y="646531"/>
            <a:ext cx="8688197" cy="573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95E71E-7086-CC9C-01AE-45962540CD80}"/>
              </a:ext>
            </a:extLst>
          </p:cNvPr>
          <p:cNvSpPr/>
          <p:nvPr/>
        </p:nvSpPr>
        <p:spPr>
          <a:xfrm>
            <a:off x="6324082" y="646531"/>
            <a:ext cx="4045402" cy="2669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2A265-5632-5EB8-34A3-8BAFF53A5A37}"/>
              </a:ext>
            </a:extLst>
          </p:cNvPr>
          <p:cNvSpPr/>
          <p:nvPr/>
        </p:nvSpPr>
        <p:spPr>
          <a:xfrm>
            <a:off x="1681287" y="3641249"/>
            <a:ext cx="4125624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B483E-9705-79E8-27B4-2150536FBEC8}"/>
              </a:ext>
            </a:extLst>
          </p:cNvPr>
          <p:cNvSpPr/>
          <p:nvPr/>
        </p:nvSpPr>
        <p:spPr>
          <a:xfrm>
            <a:off x="6324082" y="3641249"/>
            <a:ext cx="4045402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DAECD-BA36-5543-46AC-5B270FFC6672}"/>
              </a:ext>
            </a:extLst>
          </p:cNvPr>
          <p:cNvSpPr/>
          <p:nvPr/>
        </p:nvSpPr>
        <p:spPr>
          <a:xfrm>
            <a:off x="1681287" y="646531"/>
            <a:ext cx="4125624" cy="26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54"/>
            <a:ext cx="12192000" cy="39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318</Words>
  <Application>Microsoft Office PowerPoint</Application>
  <PresentationFormat>Widescreen</PresentationFormat>
  <Paragraphs>91</Paragraphs>
  <Slides>18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Times New Roman</vt:lpstr>
      <vt:lpstr>Office Theme 2013 - 2022</vt:lpstr>
      <vt:lpstr>Welcome to my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Do Tra Giang</cp:lastModifiedBy>
  <cp:revision>43</cp:revision>
  <dcterms:created xsi:type="dcterms:W3CDTF">2022-12-25T09:58:50Z</dcterms:created>
  <dcterms:modified xsi:type="dcterms:W3CDTF">2025-02-21T03:24:37Z</dcterms:modified>
</cp:coreProperties>
</file>