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90" r:id="rId2"/>
    <p:sldId id="256" r:id="rId3"/>
    <p:sldId id="257" r:id="rId4"/>
    <p:sldId id="372" r:id="rId5"/>
    <p:sldId id="259" r:id="rId6"/>
    <p:sldId id="260" r:id="rId7"/>
    <p:sldId id="373" r:id="rId8"/>
    <p:sldId id="266" r:id="rId9"/>
    <p:sldId id="267" r:id="rId10"/>
    <p:sldId id="374" r:id="rId11"/>
    <p:sldId id="375" r:id="rId12"/>
    <p:sldId id="376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>
      <p:cViewPr varScale="1">
        <p:scale>
          <a:sx n="92" d="100"/>
          <a:sy n="92" d="100"/>
        </p:scale>
        <p:origin x="3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7CC3-6FE2-0341-B08E-D903B2AEB4D7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7C096-274C-4F4E-ABAF-778521E98E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04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https://www.youtube.com/watch?v=fyVsNVf9b3I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278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918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5500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CA39-EAAB-452D-9B5E-EB023C04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48" y="2867800"/>
            <a:ext cx="8662236" cy="1122400"/>
          </a:xfrm>
        </p:spPr>
        <p:txBody>
          <a:bodyPr/>
          <a:lstStyle/>
          <a:p>
            <a:r>
              <a:rPr lang="en-US" sz="7200" dirty="0">
                <a:solidFill>
                  <a:schemeClr val="accent4">
                    <a:lumMod val="75000"/>
                  </a:schemeClr>
                </a:solidFill>
              </a:rPr>
              <a:t>Welcome to my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14E71-0B21-41FE-AC54-9FC77B253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071" y="4226515"/>
            <a:ext cx="5841600" cy="579200"/>
          </a:xfrm>
        </p:spPr>
        <p:txBody>
          <a:bodyPr/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Teacher: Do Tra Giang</a:t>
            </a:r>
          </a:p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Class: 4A3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EAE4AB-F58A-48CA-8E08-8F9D30A2786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4488" y="1082296"/>
            <a:ext cx="11883024" cy="1024000"/>
          </a:xfrm>
        </p:spPr>
        <p:txBody>
          <a:bodyPr/>
          <a:lstStyle/>
          <a:p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Phuc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primary school </a:t>
            </a:r>
          </a:p>
        </p:txBody>
      </p:sp>
    </p:spTree>
    <p:extLst>
      <p:ext uri="{BB962C8B-B14F-4D97-AF65-F5344CB8AC3E}">
        <p14:creationId xmlns:p14="http://schemas.microsoft.com/office/powerpoint/2010/main" val="273379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he work?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94244" y="3817855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He works at a factory.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" y="297997"/>
            <a:ext cx="4013459" cy="6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3075331" y="5434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he work?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995761" y="5722070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He works at a school.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39" y="1929624"/>
            <a:ext cx="7439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she work</a:t>
            </a:r>
            <a:r>
              <a:rPr lang="x-none" sz="44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She works on a farm.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6" y="1198165"/>
            <a:ext cx="6311245" cy="42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74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arm Up Song _ Kids Exercise Videos _ The Mini Monst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474" y="281724"/>
            <a:ext cx="11163398" cy="62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34"/>
            <a:ext cx="12176927" cy="56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93"/>
            <a:ext cx="12192000" cy="48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4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46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she work</a:t>
            </a:r>
            <a:r>
              <a:rPr lang="x-none" sz="4400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She works at a nursing home.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4" y="1142813"/>
            <a:ext cx="6525607" cy="43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76</Words>
  <Application>Microsoft Office PowerPoint</Application>
  <PresentationFormat>Widescreen</PresentationFormat>
  <Paragraphs>15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Aharoni</vt:lpstr>
      <vt:lpstr>Arial</vt:lpstr>
      <vt:lpstr>Calibri</vt:lpstr>
      <vt:lpstr>Times New Roman</vt:lpstr>
      <vt:lpstr>Office Theme 2013 - 2022</vt:lpstr>
      <vt:lpstr>Welcome to my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Do Tra Giang</cp:lastModifiedBy>
  <cp:revision>18</cp:revision>
  <dcterms:created xsi:type="dcterms:W3CDTF">2022-12-25T10:20:02Z</dcterms:created>
  <dcterms:modified xsi:type="dcterms:W3CDTF">2025-02-21T03:47:23Z</dcterms:modified>
</cp:coreProperties>
</file>