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34"/>
  </p:notesMasterIdLst>
  <p:sldIdLst>
    <p:sldId id="460" r:id="rId2"/>
    <p:sldId id="256" r:id="rId3"/>
    <p:sldId id="259" r:id="rId4"/>
    <p:sldId id="425" r:id="rId5"/>
    <p:sldId id="379" r:id="rId6"/>
    <p:sldId id="261" r:id="rId7"/>
    <p:sldId id="370" r:id="rId8"/>
    <p:sldId id="373" r:id="rId9"/>
    <p:sldId id="422" r:id="rId10"/>
    <p:sldId id="384" r:id="rId11"/>
    <p:sldId id="385" r:id="rId12"/>
    <p:sldId id="423" r:id="rId13"/>
    <p:sldId id="424" r:id="rId14"/>
    <p:sldId id="266" r:id="rId15"/>
    <p:sldId id="427" r:id="rId16"/>
    <p:sldId id="428" r:id="rId17"/>
    <p:sldId id="429" r:id="rId18"/>
    <p:sldId id="448" r:id="rId19"/>
    <p:sldId id="447" r:id="rId20"/>
    <p:sldId id="449" r:id="rId21"/>
    <p:sldId id="421" r:id="rId22"/>
    <p:sldId id="433" r:id="rId23"/>
    <p:sldId id="443" r:id="rId24"/>
    <p:sldId id="431" r:id="rId25"/>
    <p:sldId id="438" r:id="rId26"/>
    <p:sldId id="432" r:id="rId27"/>
    <p:sldId id="450" r:id="rId28"/>
    <p:sldId id="436" r:id="rId29"/>
    <p:sldId id="446" r:id="rId30"/>
    <p:sldId id="437" r:id="rId31"/>
    <p:sldId id="459" r:id="rId32"/>
    <p:sldId id="434" r:id="rId33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35"/>
      <p:bold r:id="rId36"/>
    </p:embeddedFont>
    <p:embeddedFont>
      <p:font typeface="Bebas Neue" panose="020B0604020202020204" charset="0"/>
      <p:regular r:id="rId37"/>
    </p:embeddedFont>
    <p:embeddedFont>
      <p:font typeface="Berlin Sans FB Demi" panose="020E0802020502020306" pitchFamily="34" charset="0"/>
      <p:bold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Kirang Haerang" panose="020B0604020202020204" charset="0"/>
      <p:regular r:id="rId43"/>
    </p:embeddedFont>
    <p:embeddedFont>
      <p:font typeface="Nunito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07D62"/>
    <a:srgbClr val="F6A078"/>
    <a:srgbClr val="FAB919"/>
    <a:srgbClr val="FDE3A2"/>
    <a:srgbClr val="E63813"/>
    <a:srgbClr val="F7F2DD"/>
    <a:srgbClr val="85C5A7"/>
    <a:srgbClr val="4ABACD"/>
    <a:srgbClr val="6D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02DC53-A15A-4463-9299-B2270039E11E}">
  <a:tblStyle styleId="{BF02DC53-A15A-4463-9299-B2270039E1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33" autoAdjust="0"/>
    <p:restoredTop sz="90884" autoAdjust="0"/>
  </p:normalViewPr>
  <p:slideViewPr>
    <p:cSldViewPr>
      <p:cViewPr varScale="1">
        <p:scale>
          <a:sx n="127" d="100"/>
          <a:sy n="127" d="100"/>
        </p:scale>
        <p:origin x="8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1498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ge70f314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3" name="Google Shape;2653;ge70f314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363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Choice slide. Click on the character in the bottom right hand</a:t>
            </a:r>
            <a:r>
              <a:rPr lang="en-GB" baseline="0" dirty="0"/>
              <a:t> corner to go to the points counter.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0259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two.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4978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ko-KR" dirty="0"/>
              <a:t>Click</a:t>
            </a:r>
            <a:r>
              <a:rPr lang="en-GB" altLang="ko-KR" baseline="0" dirty="0"/>
              <a:t> on the character in the bottom right hand corner to go to the points counter slide.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9649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three.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1194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dirty="0"/>
              <a:t>Click</a:t>
            </a:r>
            <a:r>
              <a:rPr lang="en-GB" altLang="ko-KR" baseline="0" dirty="0"/>
              <a:t> on the character in the bottom right hand corner to go to the points counter slide.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671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The answers can vary: He is tall. / He is slim. / He is tall and slim.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4745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dirty="0"/>
              <a:t>Choice slide.</a:t>
            </a:r>
            <a:r>
              <a:rPr lang="en-GB" altLang="ko-KR" baseline="0" dirty="0"/>
              <a:t> </a:t>
            </a:r>
            <a:r>
              <a:rPr lang="en-GB" altLang="ko-KR" dirty="0"/>
              <a:t>Click</a:t>
            </a:r>
            <a:r>
              <a:rPr lang="en-GB" altLang="ko-KR" baseline="0" dirty="0"/>
              <a:t> on the character in the bottom right hand corner to go to the points counter slide.</a:t>
            </a:r>
            <a:endParaRPr lang="ko-KR" altLang="en-US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76641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five.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6349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Minus three points. Click on the crying cat to go to</a:t>
            </a:r>
            <a:r>
              <a:rPr lang="en-US" altLang="ko-KR" baseline="0" dirty="0"/>
              <a:t> the points counter slide.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838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six.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3825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801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dirty="0"/>
              <a:t>Click</a:t>
            </a:r>
            <a:r>
              <a:rPr lang="en-GB" altLang="ko-KR" baseline="0" dirty="0"/>
              <a:t> on the character in the bottom right hand corner to go to the points counter slide.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23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seven.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0976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dirty="0"/>
              <a:t>Choice slide.</a:t>
            </a:r>
            <a:r>
              <a:rPr lang="en-GB" altLang="ko-KR" baseline="0" dirty="0"/>
              <a:t> </a:t>
            </a:r>
            <a:r>
              <a:rPr lang="en-GB" altLang="ko-KR" dirty="0"/>
              <a:t>Click</a:t>
            </a:r>
            <a:r>
              <a:rPr lang="en-GB" altLang="ko-KR" baseline="0" dirty="0"/>
              <a:t> on the character in the bottom right hand corner to go to the points counter slide.</a:t>
            </a:r>
            <a:endParaRPr lang="ko-KR" altLang="en-US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189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 eight.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6334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ko-KR" dirty="0"/>
              <a:t>Click</a:t>
            </a:r>
            <a:r>
              <a:rPr lang="en-GB" altLang="ko-KR" baseline="0" dirty="0"/>
              <a:t> on the character in the bottom right hand corner to go to the points counter slide.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53070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ko-KR" dirty="0"/>
              <a:t>Question nine.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3595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9656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5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on the Speaker Icon to play the audio.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45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Google Shape;2826;ge9cbdaa8c9_0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7" name="Google Shape;2827;ge9cbdaa8c9_0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676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6" name="Google Shape;2996;ge9ee684f6d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7" name="Google Shape;2997;ge9ee684f6d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562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Main question slide.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419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18E6F-5EC5-4A76-81C1-60F8DE460C9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507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1">
                <a:latin typeface="Comic Sans MS" panose="030F0702030302020204" pitchFamily="66" charset="0"/>
                <a:ea typeface="Comic Sans MS" panose="030F0702030302020204" pitchFamily="66" charset="0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55638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711425" y="540000"/>
            <a:ext cx="77211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1605325" y="2207688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4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1605400" y="3540888"/>
            <a:ext cx="59334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4349" y="540000"/>
            <a:ext cx="7695302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_1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909A5A0-1090-4123-A6EE-8C213202B6EB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61" r:id="rId6"/>
    <p:sldLayoutId id="2147483684" r:id="rId7"/>
    <p:sldLayoutId id="2147483685" r:id="rId8"/>
    <p:sldLayoutId id="214748368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32.xml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openxmlformats.org/officeDocument/2006/relationships/slide" Target="slide3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8.xml"/><Relationship Id="rId11" Type="http://schemas.openxmlformats.org/officeDocument/2006/relationships/slide" Target="slide28.xml"/><Relationship Id="rId5" Type="http://schemas.openxmlformats.org/officeDocument/2006/relationships/image" Target="../media/image14.png"/><Relationship Id="rId10" Type="http://schemas.openxmlformats.org/officeDocument/2006/relationships/slide" Target="slide26.xml"/><Relationship Id="rId4" Type="http://schemas.openxmlformats.org/officeDocument/2006/relationships/slide" Target="slide16.xml"/><Relationship Id="rId9" Type="http://schemas.openxmlformats.org/officeDocument/2006/relationships/slide" Target="slide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5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4.png"/><Relationship Id="rId3" Type="http://schemas.openxmlformats.org/officeDocument/2006/relationships/audio" Target="../media/audio4.wav"/><Relationship Id="rId21" Type="http://schemas.openxmlformats.org/officeDocument/2006/relationships/image" Target="../media/image31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.wav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image" Target="../media/image26.png"/><Relationship Id="rId23" Type="http://schemas.openxmlformats.org/officeDocument/2006/relationships/image" Target="../media/image33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5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7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34.jpe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5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2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35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5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2.png"/><Relationship Id="rId18" Type="http://schemas.openxmlformats.org/officeDocument/2006/relationships/image" Target="../media/image29.png"/><Relationship Id="rId3" Type="http://schemas.openxmlformats.org/officeDocument/2006/relationships/audio" Target="../media/audio4.wav"/><Relationship Id="rId21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5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11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8.png"/><Relationship Id="rId14" Type="http://schemas.openxmlformats.org/officeDocument/2006/relationships/image" Target="../media/image23.png"/><Relationship Id="rId2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jpeg"/><Relationship Id="rId3" Type="http://schemas.openxmlformats.org/officeDocument/2006/relationships/audio" Target="../media/audio2.wav"/><Relationship Id="rId7" Type="http://schemas.openxmlformats.org/officeDocument/2006/relationships/image" Target="../media/image38.sv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9.svg"/><Relationship Id="rId5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openxmlformats.org/officeDocument/2006/relationships/image" Target="../media/image1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jpeg"/><Relationship Id="rId3" Type="http://schemas.openxmlformats.org/officeDocument/2006/relationships/audio" Target="../media/audio2.wav"/><Relationship Id="rId7" Type="http://schemas.openxmlformats.org/officeDocument/2006/relationships/image" Target="../media/image38.sv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9.svg"/><Relationship Id="rId5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openxmlformats.org/officeDocument/2006/relationships/image" Target="../media/image1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7.wav"/><Relationship Id="rId7" Type="http://schemas.openxmlformats.org/officeDocument/2006/relationships/image" Target="../media/image21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34.jpeg"/><Relationship Id="rId9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jpeg"/><Relationship Id="rId3" Type="http://schemas.openxmlformats.org/officeDocument/2006/relationships/audio" Target="../media/audio2.wav"/><Relationship Id="rId7" Type="http://schemas.openxmlformats.org/officeDocument/2006/relationships/image" Target="../media/image38.sv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9.svg"/><Relationship Id="rId5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openxmlformats.org/officeDocument/2006/relationships/image" Target="../media/image16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2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audio" Target="../media/audio3.wav"/><Relationship Id="rId15" Type="http://schemas.openxmlformats.org/officeDocument/2006/relationships/image" Target="../media/image29.png"/><Relationship Id="rId10" Type="http://schemas.openxmlformats.org/officeDocument/2006/relationships/image" Target="../media/image22.png"/><Relationship Id="rId19" Type="http://schemas.openxmlformats.org/officeDocument/2006/relationships/image" Target="../media/image33.png"/><Relationship Id="rId4" Type="http://schemas.openxmlformats.org/officeDocument/2006/relationships/audio" Target="../media/audio6.wav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jpeg"/><Relationship Id="rId3" Type="http://schemas.openxmlformats.org/officeDocument/2006/relationships/audio" Target="../media/audio2.wav"/><Relationship Id="rId7" Type="http://schemas.openxmlformats.org/officeDocument/2006/relationships/image" Target="../media/image38.sv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11" Type="http://schemas.openxmlformats.org/officeDocument/2006/relationships/image" Target="../media/image9.svg"/><Relationship Id="rId5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openxmlformats.org/officeDocument/2006/relationships/image" Target="../media/image16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7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33.png"/><Relationship Id="rId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34.jpeg"/><Relationship Id="rId9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oogle.co.kr/url?sa=i&amp;source=images&amp;cd=&amp;cad=rja&amp;uact=8&amp;ved=2ahUKEwjLr7qEoYnbAhUO-58KHSPRCBwQjRx6BAgBEAU&amp;url=https://www.shutterstock.com/search/watermelon%2Bbackground&amp;psig=AOvVaw2frTPjUp9ULObBYtK1t70G&amp;ust=1526526379535805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BE4DF-6DE6-4DB7-90BC-530322BED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1" y="1733550"/>
            <a:ext cx="6624323" cy="1333200"/>
          </a:xfrm>
        </p:spPr>
        <p:txBody>
          <a:bodyPr/>
          <a:lstStyle/>
          <a:p>
            <a:r>
              <a:rPr lang="en-US" sz="4800" dirty="0"/>
              <a:t>Welcome to my class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9767B4-9748-451B-A0E2-17C8E6AA7B38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371600" y="938088"/>
            <a:ext cx="6624324" cy="841800"/>
          </a:xfrm>
        </p:spPr>
        <p:txBody>
          <a:bodyPr/>
          <a:lstStyle/>
          <a:p>
            <a:r>
              <a:rPr lang="en-US" dirty="0"/>
              <a:t>Da </a:t>
            </a:r>
            <a:r>
              <a:rPr lang="en-US" dirty="0" err="1"/>
              <a:t>Phuc</a:t>
            </a:r>
            <a:r>
              <a:rPr lang="en-US" dirty="0"/>
              <a:t> Primary school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61FA274-1276-4009-AB10-21952C3B6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5300" y="3057726"/>
            <a:ext cx="5933400" cy="947862"/>
          </a:xfrm>
        </p:spPr>
        <p:txBody>
          <a:bodyPr/>
          <a:lstStyle/>
          <a:p>
            <a:r>
              <a:rPr lang="en-US" sz="3200" dirty="0"/>
              <a:t>Teacher: Do Tra Giang</a:t>
            </a:r>
          </a:p>
          <a:p>
            <a:r>
              <a:rPr lang="en-US" sz="3200" dirty="0"/>
              <a:t>Class: 4a1</a:t>
            </a:r>
          </a:p>
        </p:txBody>
      </p:sp>
    </p:spTree>
    <p:extLst>
      <p:ext uri="{BB962C8B-B14F-4D97-AF65-F5344CB8AC3E}">
        <p14:creationId xmlns:p14="http://schemas.microsoft.com/office/powerpoint/2010/main" val="4128281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90550"/>
            <a:ext cx="6057451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she</a:t>
            </a:r>
            <a:r>
              <a:rPr lang="en-US"/>
              <a:t> look like?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2174049" y="2892367"/>
            <a:ext cx="3085651" cy="612600"/>
          </a:xfrm>
          <a:prstGeom prst="wedgeRoundRectCallout">
            <a:avLst>
              <a:gd name="adj1" fmla="val 61614"/>
              <a:gd name="adj2" fmla="val 2242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She</a:t>
            </a:r>
            <a:r>
              <a:rPr lang="en-US"/>
              <a:t> is slim.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09C0FD-5982-46E8-9042-C81208E0EF21}"/>
              </a:ext>
            </a:extLst>
          </p:cNvPr>
          <p:cNvGrpSpPr/>
          <p:nvPr/>
        </p:nvGrpSpPr>
        <p:grpSpPr>
          <a:xfrm>
            <a:off x="6781800" y="1733550"/>
            <a:ext cx="1798015" cy="1865523"/>
            <a:chOff x="6827215" y="1846473"/>
            <a:chExt cx="1752600" cy="17526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7718D6B-E16D-4B1F-8A5A-B5CFDC8C2459}"/>
                </a:ext>
              </a:extLst>
            </p:cNvPr>
            <p:cNvSpPr/>
            <p:nvPr/>
          </p:nvSpPr>
          <p:spPr>
            <a:xfrm>
              <a:off x="6827215" y="1846473"/>
              <a:ext cx="1752600" cy="1752600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BF6ADB-DEC5-449D-BAFF-1607D548D46F}"/>
                </a:ext>
              </a:extLst>
            </p:cNvPr>
            <p:cNvGrpSpPr/>
            <p:nvPr/>
          </p:nvGrpSpPr>
          <p:grpSpPr>
            <a:xfrm>
              <a:off x="7378827" y="1934882"/>
              <a:ext cx="649375" cy="1575782"/>
              <a:chOff x="5791200" y="953978"/>
              <a:chExt cx="1464015" cy="355259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0123C60-C4A8-4EA7-8640-35BC5543ECD1}"/>
                  </a:ext>
                </a:extLst>
              </p:cNvPr>
              <p:cNvGrpSpPr/>
              <p:nvPr/>
            </p:nvGrpSpPr>
            <p:grpSpPr>
              <a:xfrm>
                <a:off x="5791200" y="953978"/>
                <a:ext cx="1464015" cy="3552597"/>
                <a:chOff x="5791200" y="953978"/>
                <a:chExt cx="1464015" cy="3552597"/>
              </a:xfrm>
            </p:grpSpPr>
            <p:grpSp>
              <p:nvGrpSpPr>
                <p:cNvPr id="13" name="Graphic 2">
                  <a:extLst>
                    <a:ext uri="{FF2B5EF4-FFF2-40B4-BE49-F238E27FC236}">
                      <a16:creationId xmlns:a16="http://schemas.microsoft.com/office/drawing/2014/main" id="{77FDFDC7-EB6C-4110-8BA2-AB4D156AFCC5}"/>
                    </a:ext>
                  </a:extLst>
                </p:cNvPr>
                <p:cNvGrpSpPr/>
                <p:nvPr/>
              </p:nvGrpSpPr>
              <p:grpSpPr>
                <a:xfrm>
                  <a:off x="5791200" y="953978"/>
                  <a:ext cx="1464015" cy="1683497"/>
                  <a:chOff x="6271631" y="499635"/>
                  <a:chExt cx="1464015" cy="1683497"/>
                </a:xfrm>
              </p:grpSpPr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1C09A504-6BFD-470A-B2AA-008582AFE1D6}"/>
                      </a:ext>
                    </a:extLst>
                  </p:cNvPr>
                  <p:cNvSpPr/>
                  <p:nvPr/>
                </p:nvSpPr>
                <p:spPr>
                  <a:xfrm>
                    <a:off x="6271631" y="578715"/>
                    <a:ext cx="1464015" cy="1182429"/>
                  </a:xfrm>
                  <a:custGeom>
                    <a:avLst/>
                    <a:gdLst>
                      <a:gd name="connsiteX0" fmla="*/ 1451146 w 1464015"/>
                      <a:gd name="connsiteY0" fmla="*/ 1010314 h 1182429"/>
                      <a:gd name="connsiteX1" fmla="*/ 1451146 w 1464015"/>
                      <a:gd name="connsiteY1" fmla="*/ 1010314 h 1182429"/>
                      <a:gd name="connsiteX2" fmla="*/ 1410354 w 1464015"/>
                      <a:gd name="connsiteY2" fmla="*/ 853505 h 1182429"/>
                      <a:gd name="connsiteX3" fmla="*/ 1363444 w 1464015"/>
                      <a:gd name="connsiteY3" fmla="*/ 738660 h 1182429"/>
                      <a:gd name="connsiteX4" fmla="*/ 1290018 w 1464015"/>
                      <a:gd name="connsiteY4" fmla="*/ 690071 h 1182429"/>
                      <a:gd name="connsiteX5" fmla="*/ 1273701 w 1464015"/>
                      <a:gd name="connsiteY5" fmla="*/ 588477 h 1182429"/>
                      <a:gd name="connsiteX6" fmla="*/ 1257384 w 1464015"/>
                      <a:gd name="connsiteY6" fmla="*/ 555349 h 1182429"/>
                      <a:gd name="connsiteX7" fmla="*/ 1192117 w 1464015"/>
                      <a:gd name="connsiteY7" fmla="*/ 354369 h 1182429"/>
                      <a:gd name="connsiteX8" fmla="*/ 1139088 w 1464015"/>
                      <a:gd name="connsiteY8" fmla="*/ 151181 h 1182429"/>
                      <a:gd name="connsiteX9" fmla="*/ 1098296 w 1464015"/>
                      <a:gd name="connsiteY9" fmla="*/ 133512 h 1182429"/>
                      <a:gd name="connsiteX10" fmla="*/ 1041187 w 1464015"/>
                      <a:gd name="connsiteY10" fmla="*/ 56212 h 1182429"/>
                      <a:gd name="connsiteX11" fmla="*/ 810713 w 1464015"/>
                      <a:gd name="connsiteY11" fmla="*/ 998 h 1182429"/>
                      <a:gd name="connsiteX12" fmla="*/ 557803 w 1464015"/>
                      <a:gd name="connsiteY12" fmla="*/ 49587 h 1182429"/>
                      <a:gd name="connsiteX13" fmla="*/ 443585 w 1464015"/>
                      <a:gd name="connsiteY13" fmla="*/ 98175 h 1182429"/>
                      <a:gd name="connsiteX14" fmla="*/ 388516 w 1464015"/>
                      <a:gd name="connsiteY14" fmla="*/ 131304 h 1182429"/>
                      <a:gd name="connsiteX15" fmla="*/ 364041 w 1464015"/>
                      <a:gd name="connsiteY15" fmla="*/ 144555 h 1182429"/>
                      <a:gd name="connsiteX16" fmla="*/ 347724 w 1464015"/>
                      <a:gd name="connsiteY16" fmla="*/ 157806 h 1182429"/>
                      <a:gd name="connsiteX17" fmla="*/ 347724 w 1464015"/>
                      <a:gd name="connsiteY17" fmla="*/ 157806 h 1182429"/>
                      <a:gd name="connsiteX18" fmla="*/ 300813 w 1464015"/>
                      <a:gd name="connsiteY18" fmla="*/ 219646 h 1182429"/>
                      <a:gd name="connsiteX19" fmla="*/ 264101 w 1464015"/>
                      <a:gd name="connsiteY19" fmla="*/ 343326 h 1182429"/>
                      <a:gd name="connsiteX20" fmla="*/ 188636 w 1464015"/>
                      <a:gd name="connsiteY20" fmla="*/ 420626 h 1182429"/>
                      <a:gd name="connsiteX21" fmla="*/ 158042 w 1464015"/>
                      <a:gd name="connsiteY21" fmla="*/ 520012 h 1182429"/>
                      <a:gd name="connsiteX22" fmla="*/ 94814 w 1464015"/>
                      <a:gd name="connsiteY22" fmla="*/ 632649 h 1182429"/>
                      <a:gd name="connsiteX23" fmla="*/ 51982 w 1464015"/>
                      <a:gd name="connsiteY23" fmla="*/ 720991 h 1182429"/>
                      <a:gd name="connsiteX24" fmla="*/ 72378 w 1464015"/>
                      <a:gd name="connsiteY24" fmla="*/ 838045 h 1182429"/>
                      <a:gd name="connsiteX25" fmla="*/ 5072 w 1464015"/>
                      <a:gd name="connsiteY25" fmla="*/ 977185 h 1182429"/>
                      <a:gd name="connsiteX26" fmla="*/ 35666 w 1464015"/>
                      <a:gd name="connsiteY26" fmla="*/ 1074362 h 1182429"/>
                      <a:gd name="connsiteX27" fmla="*/ 66260 w 1464015"/>
                      <a:gd name="connsiteY27" fmla="*/ 1122951 h 1182429"/>
                      <a:gd name="connsiteX28" fmla="*/ 62180 w 1464015"/>
                      <a:gd name="connsiteY28" fmla="*/ 1180373 h 1182429"/>
                      <a:gd name="connsiteX29" fmla="*/ 100933 w 1464015"/>
                      <a:gd name="connsiteY29" fmla="*/ 1160496 h 1182429"/>
                      <a:gd name="connsiteX30" fmla="*/ 149883 w 1464015"/>
                      <a:gd name="connsiteY30" fmla="*/ 1083196 h 1182429"/>
                      <a:gd name="connsiteX31" fmla="*/ 149883 w 1464015"/>
                      <a:gd name="connsiteY31" fmla="*/ 1085405 h 1182429"/>
                      <a:gd name="connsiteX32" fmla="*/ 137646 w 1464015"/>
                      <a:gd name="connsiteY32" fmla="*/ 1122951 h 1182429"/>
                      <a:gd name="connsiteX33" fmla="*/ 121329 w 1464015"/>
                      <a:gd name="connsiteY33" fmla="*/ 1153871 h 1182429"/>
                      <a:gd name="connsiteX34" fmla="*/ 123368 w 1464015"/>
                      <a:gd name="connsiteY34" fmla="*/ 1153871 h 1182429"/>
                      <a:gd name="connsiteX35" fmla="*/ 184556 w 1464015"/>
                      <a:gd name="connsiteY35" fmla="*/ 1114116 h 1182429"/>
                      <a:gd name="connsiteX36" fmla="*/ 206992 w 1464015"/>
                      <a:gd name="connsiteY36" fmla="*/ 1074362 h 1182429"/>
                      <a:gd name="connsiteX37" fmla="*/ 225348 w 1464015"/>
                      <a:gd name="connsiteY37" fmla="*/ 1105282 h 1182429"/>
                      <a:gd name="connsiteX38" fmla="*/ 294695 w 1464015"/>
                      <a:gd name="connsiteY38" fmla="*/ 1142828 h 1182429"/>
                      <a:gd name="connsiteX39" fmla="*/ 378318 w 1464015"/>
                      <a:gd name="connsiteY39" fmla="*/ 1147245 h 1182429"/>
                      <a:gd name="connsiteX40" fmla="*/ 382397 w 1464015"/>
                      <a:gd name="connsiteY40" fmla="*/ 1138411 h 1182429"/>
                      <a:gd name="connsiteX41" fmla="*/ 335487 w 1464015"/>
                      <a:gd name="connsiteY41" fmla="*/ 1056694 h 1182429"/>
                      <a:gd name="connsiteX42" fmla="*/ 349764 w 1464015"/>
                      <a:gd name="connsiteY42" fmla="*/ 1083196 h 1182429"/>
                      <a:gd name="connsiteX43" fmla="*/ 443585 w 1464015"/>
                      <a:gd name="connsiteY43" fmla="*/ 1145036 h 1182429"/>
                      <a:gd name="connsiteX44" fmla="*/ 447664 w 1464015"/>
                      <a:gd name="connsiteY44" fmla="*/ 1140619 h 1182429"/>
                      <a:gd name="connsiteX45" fmla="*/ 435427 w 1464015"/>
                      <a:gd name="connsiteY45" fmla="*/ 1118534 h 1182429"/>
                      <a:gd name="connsiteX46" fmla="*/ 553723 w 1464015"/>
                      <a:gd name="connsiteY46" fmla="*/ 1160496 h 1182429"/>
                      <a:gd name="connsiteX47" fmla="*/ 618991 w 1464015"/>
                      <a:gd name="connsiteY47" fmla="*/ 1171539 h 1182429"/>
                      <a:gd name="connsiteX48" fmla="*/ 663862 w 1464015"/>
                      <a:gd name="connsiteY48" fmla="*/ 1160496 h 1182429"/>
                      <a:gd name="connsiteX49" fmla="*/ 663862 w 1464015"/>
                      <a:gd name="connsiteY49" fmla="*/ 1156079 h 1182429"/>
                      <a:gd name="connsiteX50" fmla="*/ 655703 w 1464015"/>
                      <a:gd name="connsiteY50" fmla="*/ 1145036 h 1182429"/>
                      <a:gd name="connsiteX51" fmla="*/ 710772 w 1464015"/>
                      <a:gd name="connsiteY51" fmla="*/ 1164913 h 1182429"/>
                      <a:gd name="connsiteX52" fmla="*/ 778079 w 1464015"/>
                      <a:gd name="connsiteY52" fmla="*/ 1136202 h 1182429"/>
                      <a:gd name="connsiteX53" fmla="*/ 755644 w 1464015"/>
                      <a:gd name="connsiteY53" fmla="*/ 1164913 h 1182429"/>
                      <a:gd name="connsiteX54" fmla="*/ 755644 w 1464015"/>
                      <a:gd name="connsiteY54" fmla="*/ 1169331 h 1182429"/>
                      <a:gd name="connsiteX55" fmla="*/ 822950 w 1464015"/>
                      <a:gd name="connsiteY55" fmla="*/ 1129576 h 1182429"/>
                      <a:gd name="connsiteX56" fmla="*/ 800515 w 1464015"/>
                      <a:gd name="connsiteY56" fmla="*/ 1151662 h 1182429"/>
                      <a:gd name="connsiteX57" fmla="*/ 796436 w 1464015"/>
                      <a:gd name="connsiteY57" fmla="*/ 1162705 h 1182429"/>
                      <a:gd name="connsiteX58" fmla="*/ 839267 w 1464015"/>
                      <a:gd name="connsiteY58" fmla="*/ 1173748 h 1182429"/>
                      <a:gd name="connsiteX59" fmla="*/ 912693 w 1464015"/>
                      <a:gd name="connsiteY59" fmla="*/ 1169331 h 1182429"/>
                      <a:gd name="connsiteX60" fmla="*/ 931049 w 1464015"/>
                      <a:gd name="connsiteY60" fmla="*/ 1164913 h 1182429"/>
                      <a:gd name="connsiteX61" fmla="*/ 922891 w 1464015"/>
                      <a:gd name="connsiteY61" fmla="*/ 1169331 h 1182429"/>
                      <a:gd name="connsiteX62" fmla="*/ 920851 w 1464015"/>
                      <a:gd name="connsiteY62" fmla="*/ 1178165 h 1182429"/>
                      <a:gd name="connsiteX63" fmla="*/ 979999 w 1464015"/>
                      <a:gd name="connsiteY63" fmla="*/ 1180373 h 1182429"/>
                      <a:gd name="connsiteX64" fmla="*/ 1039148 w 1464015"/>
                      <a:gd name="connsiteY64" fmla="*/ 1173748 h 1182429"/>
                      <a:gd name="connsiteX65" fmla="*/ 1047306 w 1464015"/>
                      <a:gd name="connsiteY65" fmla="*/ 1171539 h 1182429"/>
                      <a:gd name="connsiteX66" fmla="*/ 1202315 w 1464015"/>
                      <a:gd name="connsiteY66" fmla="*/ 1158288 h 1182429"/>
                      <a:gd name="connsiteX67" fmla="*/ 1285939 w 1464015"/>
                      <a:gd name="connsiteY67" fmla="*/ 1098656 h 1182429"/>
                      <a:gd name="connsiteX68" fmla="*/ 1232909 w 1464015"/>
                      <a:gd name="connsiteY68" fmla="*/ 1178165 h 1182429"/>
                      <a:gd name="connsiteX69" fmla="*/ 1279820 w 1464015"/>
                      <a:gd name="connsiteY69" fmla="*/ 1167122 h 1182429"/>
                      <a:gd name="connsiteX70" fmla="*/ 1324691 w 1464015"/>
                      <a:gd name="connsiteY70" fmla="*/ 1140619 h 1182429"/>
                      <a:gd name="connsiteX71" fmla="*/ 1324691 w 1464015"/>
                      <a:gd name="connsiteY71" fmla="*/ 1140619 h 1182429"/>
                      <a:gd name="connsiteX72" fmla="*/ 1326731 w 1464015"/>
                      <a:gd name="connsiteY72" fmla="*/ 1140619 h 1182429"/>
                      <a:gd name="connsiteX73" fmla="*/ 1416473 w 1464015"/>
                      <a:gd name="connsiteY73" fmla="*/ 1098656 h 1182429"/>
                      <a:gd name="connsiteX74" fmla="*/ 1432790 w 1464015"/>
                      <a:gd name="connsiteY74" fmla="*/ 1067736 h 1182429"/>
                      <a:gd name="connsiteX75" fmla="*/ 1418513 w 1464015"/>
                      <a:gd name="connsiteY75" fmla="*/ 1129576 h 1182429"/>
                      <a:gd name="connsiteX76" fmla="*/ 1451146 w 1464015"/>
                      <a:gd name="connsiteY76" fmla="*/ 1010314 h 1182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464015" h="1182429">
                        <a:moveTo>
                          <a:pt x="1451146" y="1010314"/>
                        </a:moveTo>
                        <a:cubicBezTo>
                          <a:pt x="1451146" y="1010314"/>
                          <a:pt x="1451146" y="1010314"/>
                          <a:pt x="1451146" y="1010314"/>
                        </a:cubicBezTo>
                        <a:cubicBezTo>
                          <a:pt x="1416473" y="955099"/>
                          <a:pt x="1408315" y="919762"/>
                          <a:pt x="1410354" y="853505"/>
                        </a:cubicBezTo>
                        <a:cubicBezTo>
                          <a:pt x="1412394" y="809334"/>
                          <a:pt x="1396077" y="765163"/>
                          <a:pt x="1363444" y="738660"/>
                        </a:cubicBezTo>
                        <a:cubicBezTo>
                          <a:pt x="1341008" y="720991"/>
                          <a:pt x="1310414" y="712157"/>
                          <a:pt x="1290018" y="690071"/>
                        </a:cubicBezTo>
                        <a:cubicBezTo>
                          <a:pt x="1255345" y="656943"/>
                          <a:pt x="1279820" y="630440"/>
                          <a:pt x="1273701" y="588477"/>
                        </a:cubicBezTo>
                        <a:cubicBezTo>
                          <a:pt x="1271662" y="575226"/>
                          <a:pt x="1265543" y="564183"/>
                          <a:pt x="1257384" y="555349"/>
                        </a:cubicBezTo>
                        <a:cubicBezTo>
                          <a:pt x="1212513" y="500134"/>
                          <a:pt x="1196197" y="427252"/>
                          <a:pt x="1192117" y="354369"/>
                        </a:cubicBezTo>
                        <a:cubicBezTo>
                          <a:pt x="1188038" y="290321"/>
                          <a:pt x="1194157" y="193144"/>
                          <a:pt x="1139088" y="151181"/>
                        </a:cubicBezTo>
                        <a:cubicBezTo>
                          <a:pt x="1124811" y="140138"/>
                          <a:pt x="1106454" y="153389"/>
                          <a:pt x="1098296" y="133512"/>
                        </a:cubicBezTo>
                        <a:cubicBezTo>
                          <a:pt x="1084019" y="102592"/>
                          <a:pt x="1065662" y="78298"/>
                          <a:pt x="1041187" y="56212"/>
                        </a:cubicBezTo>
                        <a:cubicBezTo>
                          <a:pt x="979999" y="5415"/>
                          <a:pt x="884138" y="-3419"/>
                          <a:pt x="810713" y="998"/>
                        </a:cubicBezTo>
                        <a:cubicBezTo>
                          <a:pt x="725050" y="5415"/>
                          <a:pt x="641426" y="20875"/>
                          <a:pt x="557803" y="49587"/>
                        </a:cubicBezTo>
                        <a:cubicBezTo>
                          <a:pt x="519050" y="62838"/>
                          <a:pt x="480298" y="78298"/>
                          <a:pt x="443585" y="98175"/>
                        </a:cubicBezTo>
                        <a:cubicBezTo>
                          <a:pt x="425229" y="109218"/>
                          <a:pt x="406872" y="120261"/>
                          <a:pt x="388516" y="131304"/>
                        </a:cubicBezTo>
                        <a:cubicBezTo>
                          <a:pt x="380358" y="135721"/>
                          <a:pt x="372199" y="140138"/>
                          <a:pt x="364041" y="144555"/>
                        </a:cubicBezTo>
                        <a:cubicBezTo>
                          <a:pt x="357922" y="148972"/>
                          <a:pt x="353843" y="153389"/>
                          <a:pt x="347724" y="157806"/>
                        </a:cubicBezTo>
                        <a:cubicBezTo>
                          <a:pt x="347724" y="157806"/>
                          <a:pt x="347724" y="157806"/>
                          <a:pt x="347724" y="157806"/>
                        </a:cubicBezTo>
                        <a:cubicBezTo>
                          <a:pt x="327328" y="173266"/>
                          <a:pt x="313051" y="195352"/>
                          <a:pt x="300813" y="219646"/>
                        </a:cubicBezTo>
                        <a:cubicBezTo>
                          <a:pt x="282457" y="259401"/>
                          <a:pt x="282457" y="303572"/>
                          <a:pt x="264101" y="343326"/>
                        </a:cubicBezTo>
                        <a:cubicBezTo>
                          <a:pt x="247784" y="378663"/>
                          <a:pt x="215150" y="396332"/>
                          <a:pt x="188636" y="420626"/>
                        </a:cubicBezTo>
                        <a:cubicBezTo>
                          <a:pt x="162121" y="447129"/>
                          <a:pt x="162121" y="484674"/>
                          <a:pt x="158042" y="520012"/>
                        </a:cubicBezTo>
                        <a:cubicBezTo>
                          <a:pt x="151923" y="566392"/>
                          <a:pt x="125408" y="599520"/>
                          <a:pt x="94814" y="632649"/>
                        </a:cubicBezTo>
                        <a:cubicBezTo>
                          <a:pt x="72378" y="656943"/>
                          <a:pt x="54022" y="687863"/>
                          <a:pt x="51982" y="720991"/>
                        </a:cubicBezTo>
                        <a:cubicBezTo>
                          <a:pt x="51982" y="760745"/>
                          <a:pt x="76458" y="798291"/>
                          <a:pt x="72378" y="838045"/>
                        </a:cubicBezTo>
                        <a:cubicBezTo>
                          <a:pt x="68299" y="891051"/>
                          <a:pt x="23428" y="930805"/>
                          <a:pt x="5072" y="977185"/>
                        </a:cubicBezTo>
                        <a:cubicBezTo>
                          <a:pt x="-11245" y="1014731"/>
                          <a:pt x="15270" y="1045651"/>
                          <a:pt x="35666" y="1074362"/>
                        </a:cubicBezTo>
                        <a:cubicBezTo>
                          <a:pt x="47903" y="1092031"/>
                          <a:pt x="62180" y="1105282"/>
                          <a:pt x="66260" y="1122951"/>
                        </a:cubicBezTo>
                        <a:cubicBezTo>
                          <a:pt x="74418" y="1162705"/>
                          <a:pt x="49943" y="1171539"/>
                          <a:pt x="62180" y="1180373"/>
                        </a:cubicBezTo>
                        <a:cubicBezTo>
                          <a:pt x="72378" y="1189208"/>
                          <a:pt x="92774" y="1167122"/>
                          <a:pt x="100933" y="1160496"/>
                        </a:cubicBezTo>
                        <a:cubicBezTo>
                          <a:pt x="123368" y="1140619"/>
                          <a:pt x="141725" y="1111908"/>
                          <a:pt x="149883" y="1083196"/>
                        </a:cubicBezTo>
                        <a:cubicBezTo>
                          <a:pt x="149883" y="1083196"/>
                          <a:pt x="149883" y="1085405"/>
                          <a:pt x="149883" y="1085405"/>
                        </a:cubicBezTo>
                        <a:cubicBezTo>
                          <a:pt x="147844" y="1098656"/>
                          <a:pt x="143764" y="1111908"/>
                          <a:pt x="137646" y="1122951"/>
                        </a:cubicBezTo>
                        <a:cubicBezTo>
                          <a:pt x="133566" y="1131785"/>
                          <a:pt x="117250" y="1142828"/>
                          <a:pt x="121329" y="1153871"/>
                        </a:cubicBezTo>
                        <a:cubicBezTo>
                          <a:pt x="121329" y="1153871"/>
                          <a:pt x="121329" y="1153871"/>
                          <a:pt x="123368" y="1153871"/>
                        </a:cubicBezTo>
                        <a:cubicBezTo>
                          <a:pt x="145804" y="1153871"/>
                          <a:pt x="170279" y="1131785"/>
                          <a:pt x="184556" y="1114116"/>
                        </a:cubicBezTo>
                        <a:cubicBezTo>
                          <a:pt x="194754" y="1103074"/>
                          <a:pt x="202913" y="1087614"/>
                          <a:pt x="206992" y="1074362"/>
                        </a:cubicBezTo>
                        <a:cubicBezTo>
                          <a:pt x="211071" y="1085405"/>
                          <a:pt x="217190" y="1096448"/>
                          <a:pt x="225348" y="1105282"/>
                        </a:cubicBezTo>
                        <a:cubicBezTo>
                          <a:pt x="241665" y="1125159"/>
                          <a:pt x="272259" y="1138411"/>
                          <a:pt x="294695" y="1142828"/>
                        </a:cubicBezTo>
                        <a:cubicBezTo>
                          <a:pt x="323249" y="1149453"/>
                          <a:pt x="351803" y="1142828"/>
                          <a:pt x="378318" y="1147245"/>
                        </a:cubicBezTo>
                        <a:cubicBezTo>
                          <a:pt x="380358" y="1147245"/>
                          <a:pt x="386476" y="1140619"/>
                          <a:pt x="382397" y="1138411"/>
                        </a:cubicBezTo>
                        <a:cubicBezTo>
                          <a:pt x="351803" y="1125159"/>
                          <a:pt x="333447" y="1092031"/>
                          <a:pt x="335487" y="1056694"/>
                        </a:cubicBezTo>
                        <a:cubicBezTo>
                          <a:pt x="339566" y="1065528"/>
                          <a:pt x="345684" y="1074362"/>
                          <a:pt x="349764" y="1083196"/>
                        </a:cubicBezTo>
                        <a:cubicBezTo>
                          <a:pt x="370160" y="1114116"/>
                          <a:pt x="404833" y="1147245"/>
                          <a:pt x="443585" y="1145036"/>
                        </a:cubicBezTo>
                        <a:cubicBezTo>
                          <a:pt x="445625" y="1145036"/>
                          <a:pt x="447664" y="1142828"/>
                          <a:pt x="447664" y="1140619"/>
                        </a:cubicBezTo>
                        <a:cubicBezTo>
                          <a:pt x="443585" y="1131785"/>
                          <a:pt x="439506" y="1125159"/>
                          <a:pt x="435427" y="1118534"/>
                        </a:cubicBezTo>
                        <a:cubicBezTo>
                          <a:pt x="461942" y="1149453"/>
                          <a:pt x="508852" y="1158288"/>
                          <a:pt x="553723" y="1160496"/>
                        </a:cubicBezTo>
                        <a:cubicBezTo>
                          <a:pt x="574119" y="1167122"/>
                          <a:pt x="596555" y="1171539"/>
                          <a:pt x="618991" y="1171539"/>
                        </a:cubicBezTo>
                        <a:cubicBezTo>
                          <a:pt x="631228" y="1171539"/>
                          <a:pt x="657743" y="1173748"/>
                          <a:pt x="663862" y="1160496"/>
                        </a:cubicBezTo>
                        <a:cubicBezTo>
                          <a:pt x="663862" y="1158288"/>
                          <a:pt x="663862" y="1158288"/>
                          <a:pt x="663862" y="1156079"/>
                        </a:cubicBezTo>
                        <a:cubicBezTo>
                          <a:pt x="661822" y="1151662"/>
                          <a:pt x="657743" y="1149453"/>
                          <a:pt x="655703" y="1145036"/>
                        </a:cubicBezTo>
                        <a:cubicBezTo>
                          <a:pt x="669980" y="1158288"/>
                          <a:pt x="690376" y="1162705"/>
                          <a:pt x="710772" y="1164913"/>
                        </a:cubicBezTo>
                        <a:cubicBezTo>
                          <a:pt x="733208" y="1169331"/>
                          <a:pt x="757683" y="1153871"/>
                          <a:pt x="778079" y="1136202"/>
                        </a:cubicBezTo>
                        <a:cubicBezTo>
                          <a:pt x="771960" y="1145036"/>
                          <a:pt x="763802" y="1156079"/>
                          <a:pt x="755644" y="1164913"/>
                        </a:cubicBezTo>
                        <a:cubicBezTo>
                          <a:pt x="753604" y="1167122"/>
                          <a:pt x="753604" y="1169331"/>
                          <a:pt x="755644" y="1169331"/>
                        </a:cubicBezTo>
                        <a:cubicBezTo>
                          <a:pt x="782158" y="1160496"/>
                          <a:pt x="804594" y="1149453"/>
                          <a:pt x="822950" y="1129576"/>
                        </a:cubicBezTo>
                        <a:cubicBezTo>
                          <a:pt x="816831" y="1138411"/>
                          <a:pt x="808673" y="1145036"/>
                          <a:pt x="800515" y="1151662"/>
                        </a:cubicBezTo>
                        <a:cubicBezTo>
                          <a:pt x="796436" y="1158288"/>
                          <a:pt x="796436" y="1160496"/>
                          <a:pt x="796436" y="1162705"/>
                        </a:cubicBezTo>
                        <a:cubicBezTo>
                          <a:pt x="798475" y="1173748"/>
                          <a:pt x="831109" y="1171539"/>
                          <a:pt x="839267" y="1173748"/>
                        </a:cubicBezTo>
                        <a:cubicBezTo>
                          <a:pt x="863742" y="1175956"/>
                          <a:pt x="888217" y="1173748"/>
                          <a:pt x="912693" y="1169331"/>
                        </a:cubicBezTo>
                        <a:cubicBezTo>
                          <a:pt x="918811" y="1169331"/>
                          <a:pt x="924930" y="1167122"/>
                          <a:pt x="931049" y="1164913"/>
                        </a:cubicBezTo>
                        <a:cubicBezTo>
                          <a:pt x="929009" y="1167122"/>
                          <a:pt x="924930" y="1167122"/>
                          <a:pt x="922891" y="1169331"/>
                        </a:cubicBezTo>
                        <a:cubicBezTo>
                          <a:pt x="920851" y="1169331"/>
                          <a:pt x="914732" y="1178165"/>
                          <a:pt x="920851" y="1178165"/>
                        </a:cubicBezTo>
                        <a:cubicBezTo>
                          <a:pt x="941247" y="1178165"/>
                          <a:pt x="959603" y="1182582"/>
                          <a:pt x="979999" y="1180373"/>
                        </a:cubicBezTo>
                        <a:cubicBezTo>
                          <a:pt x="1000395" y="1180373"/>
                          <a:pt x="1018752" y="1175956"/>
                          <a:pt x="1039148" y="1173748"/>
                        </a:cubicBezTo>
                        <a:cubicBezTo>
                          <a:pt x="1041187" y="1173748"/>
                          <a:pt x="1045266" y="1171539"/>
                          <a:pt x="1047306" y="1171539"/>
                        </a:cubicBezTo>
                        <a:cubicBezTo>
                          <a:pt x="1098296" y="1184791"/>
                          <a:pt x="1151325" y="1175956"/>
                          <a:pt x="1202315" y="1158288"/>
                        </a:cubicBezTo>
                        <a:cubicBezTo>
                          <a:pt x="1234949" y="1147245"/>
                          <a:pt x="1265543" y="1127368"/>
                          <a:pt x="1285939" y="1098656"/>
                        </a:cubicBezTo>
                        <a:cubicBezTo>
                          <a:pt x="1281860" y="1151662"/>
                          <a:pt x="1230870" y="1175956"/>
                          <a:pt x="1232909" y="1178165"/>
                        </a:cubicBezTo>
                        <a:cubicBezTo>
                          <a:pt x="1245147" y="1182582"/>
                          <a:pt x="1267582" y="1171539"/>
                          <a:pt x="1279820" y="1167122"/>
                        </a:cubicBezTo>
                        <a:cubicBezTo>
                          <a:pt x="1296137" y="1160496"/>
                          <a:pt x="1312454" y="1151662"/>
                          <a:pt x="1324691" y="1140619"/>
                        </a:cubicBezTo>
                        <a:cubicBezTo>
                          <a:pt x="1324691" y="1140619"/>
                          <a:pt x="1324691" y="1140619"/>
                          <a:pt x="1324691" y="1140619"/>
                        </a:cubicBezTo>
                        <a:cubicBezTo>
                          <a:pt x="1324691" y="1140619"/>
                          <a:pt x="1326731" y="1140619"/>
                          <a:pt x="1326731" y="1140619"/>
                        </a:cubicBezTo>
                        <a:cubicBezTo>
                          <a:pt x="1357325" y="1149453"/>
                          <a:pt x="1396077" y="1122951"/>
                          <a:pt x="1416473" y="1098656"/>
                        </a:cubicBezTo>
                        <a:cubicBezTo>
                          <a:pt x="1422592" y="1089822"/>
                          <a:pt x="1428711" y="1078779"/>
                          <a:pt x="1432790" y="1067736"/>
                        </a:cubicBezTo>
                        <a:cubicBezTo>
                          <a:pt x="1449107" y="1089822"/>
                          <a:pt x="1416473" y="1131785"/>
                          <a:pt x="1418513" y="1129576"/>
                        </a:cubicBezTo>
                        <a:cubicBezTo>
                          <a:pt x="1465423" y="1116325"/>
                          <a:pt x="1475621" y="1050068"/>
                          <a:pt x="1451146" y="1010314"/>
                        </a:cubicBezTo>
                        <a:close/>
                      </a:path>
                    </a:pathLst>
                  </a:custGeom>
                  <a:solidFill>
                    <a:srgbClr val="9D3900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14F2DF0F-FD46-4B4C-BFE2-D1455A3E6EC8}"/>
                      </a:ext>
                    </a:extLst>
                  </p:cNvPr>
                  <p:cNvSpPr/>
                  <p:nvPr/>
                </p:nvSpPr>
                <p:spPr>
                  <a:xfrm>
                    <a:off x="6333811" y="578715"/>
                    <a:ext cx="1401834" cy="1183281"/>
                  </a:xfrm>
                  <a:custGeom>
                    <a:avLst/>
                    <a:gdLst>
                      <a:gd name="connsiteX0" fmla="*/ 1388966 w 1401834"/>
                      <a:gd name="connsiteY0" fmla="*/ 1010314 h 1183281"/>
                      <a:gd name="connsiteX1" fmla="*/ 1388966 w 1401834"/>
                      <a:gd name="connsiteY1" fmla="*/ 1010314 h 1183281"/>
                      <a:gd name="connsiteX2" fmla="*/ 1348174 w 1401834"/>
                      <a:gd name="connsiteY2" fmla="*/ 853505 h 1183281"/>
                      <a:gd name="connsiteX3" fmla="*/ 1301263 w 1401834"/>
                      <a:gd name="connsiteY3" fmla="*/ 738660 h 1183281"/>
                      <a:gd name="connsiteX4" fmla="*/ 1227838 w 1401834"/>
                      <a:gd name="connsiteY4" fmla="*/ 690071 h 1183281"/>
                      <a:gd name="connsiteX5" fmla="*/ 1211521 w 1401834"/>
                      <a:gd name="connsiteY5" fmla="*/ 588477 h 1183281"/>
                      <a:gd name="connsiteX6" fmla="*/ 1195204 w 1401834"/>
                      <a:gd name="connsiteY6" fmla="*/ 555349 h 1183281"/>
                      <a:gd name="connsiteX7" fmla="*/ 1129937 w 1401834"/>
                      <a:gd name="connsiteY7" fmla="*/ 354369 h 1183281"/>
                      <a:gd name="connsiteX8" fmla="*/ 1076907 w 1401834"/>
                      <a:gd name="connsiteY8" fmla="*/ 151181 h 1183281"/>
                      <a:gd name="connsiteX9" fmla="*/ 1036115 w 1401834"/>
                      <a:gd name="connsiteY9" fmla="*/ 133512 h 1183281"/>
                      <a:gd name="connsiteX10" fmla="*/ 979007 w 1401834"/>
                      <a:gd name="connsiteY10" fmla="*/ 56212 h 1183281"/>
                      <a:gd name="connsiteX11" fmla="*/ 748532 w 1401834"/>
                      <a:gd name="connsiteY11" fmla="*/ 998 h 1183281"/>
                      <a:gd name="connsiteX12" fmla="*/ 495622 w 1401834"/>
                      <a:gd name="connsiteY12" fmla="*/ 49587 h 1183281"/>
                      <a:gd name="connsiteX13" fmla="*/ 381405 w 1401834"/>
                      <a:gd name="connsiteY13" fmla="*/ 98175 h 1183281"/>
                      <a:gd name="connsiteX14" fmla="*/ 326336 w 1401834"/>
                      <a:gd name="connsiteY14" fmla="*/ 131304 h 1183281"/>
                      <a:gd name="connsiteX15" fmla="*/ 301860 w 1401834"/>
                      <a:gd name="connsiteY15" fmla="*/ 144555 h 1183281"/>
                      <a:gd name="connsiteX16" fmla="*/ 285544 w 1401834"/>
                      <a:gd name="connsiteY16" fmla="*/ 157806 h 1183281"/>
                      <a:gd name="connsiteX17" fmla="*/ 285544 w 1401834"/>
                      <a:gd name="connsiteY17" fmla="*/ 157806 h 1183281"/>
                      <a:gd name="connsiteX18" fmla="*/ 283504 w 1401834"/>
                      <a:gd name="connsiteY18" fmla="*/ 157806 h 1183281"/>
                      <a:gd name="connsiteX19" fmla="*/ 238633 w 1401834"/>
                      <a:gd name="connsiteY19" fmla="*/ 274861 h 1183281"/>
                      <a:gd name="connsiteX20" fmla="*/ 228435 w 1401834"/>
                      <a:gd name="connsiteY20" fmla="*/ 358786 h 1183281"/>
                      <a:gd name="connsiteX21" fmla="*/ 232514 w 1401834"/>
                      <a:gd name="connsiteY21" fmla="*/ 420626 h 1183281"/>
                      <a:gd name="connsiteX22" fmla="*/ 197841 w 1401834"/>
                      <a:gd name="connsiteY22" fmla="*/ 528846 h 1183281"/>
                      <a:gd name="connsiteX23" fmla="*/ 187643 w 1401834"/>
                      <a:gd name="connsiteY23" fmla="*/ 612771 h 1183281"/>
                      <a:gd name="connsiteX24" fmla="*/ 222316 w 1401834"/>
                      <a:gd name="connsiteY24" fmla="*/ 665777 h 1183281"/>
                      <a:gd name="connsiteX25" fmla="*/ 318177 w 1401834"/>
                      <a:gd name="connsiteY25" fmla="*/ 787248 h 1183281"/>
                      <a:gd name="connsiteX26" fmla="*/ 318177 w 1401834"/>
                      <a:gd name="connsiteY26" fmla="*/ 933014 h 1183281"/>
                      <a:gd name="connsiteX27" fmla="*/ 371207 w 1401834"/>
                      <a:gd name="connsiteY27" fmla="*/ 851297 h 1183281"/>
                      <a:gd name="connsiteX28" fmla="*/ 336534 w 1401834"/>
                      <a:gd name="connsiteY28" fmla="*/ 970559 h 1183281"/>
                      <a:gd name="connsiteX29" fmla="*/ 285544 w 1401834"/>
                      <a:gd name="connsiteY29" fmla="*/ 1012522 h 1183281"/>
                      <a:gd name="connsiteX30" fmla="*/ 224356 w 1401834"/>
                      <a:gd name="connsiteY30" fmla="*/ 1052276 h 1183281"/>
                      <a:gd name="connsiteX31" fmla="*/ 140732 w 1401834"/>
                      <a:gd name="connsiteY31" fmla="*/ 999271 h 1183281"/>
                      <a:gd name="connsiteX32" fmla="*/ 106059 w 1401834"/>
                      <a:gd name="connsiteY32" fmla="*/ 1092031 h 1183281"/>
                      <a:gd name="connsiteX33" fmla="*/ 97901 w 1401834"/>
                      <a:gd name="connsiteY33" fmla="*/ 1089822 h 1183281"/>
                      <a:gd name="connsiteX34" fmla="*/ 79544 w 1401834"/>
                      <a:gd name="connsiteY34" fmla="*/ 972768 h 1183281"/>
                      <a:gd name="connsiteX35" fmla="*/ 71386 w 1401834"/>
                      <a:gd name="connsiteY35" fmla="*/ 957308 h 1183281"/>
                      <a:gd name="connsiteX36" fmla="*/ 59148 w 1401834"/>
                      <a:gd name="connsiteY36" fmla="*/ 1080988 h 1183281"/>
                      <a:gd name="connsiteX37" fmla="*/ 0 w 1401834"/>
                      <a:gd name="connsiteY37" fmla="*/ 1182582 h 1183281"/>
                      <a:gd name="connsiteX38" fmla="*/ 36713 w 1401834"/>
                      <a:gd name="connsiteY38" fmla="*/ 1162705 h 1183281"/>
                      <a:gd name="connsiteX39" fmla="*/ 85663 w 1401834"/>
                      <a:gd name="connsiteY39" fmla="*/ 1085405 h 1183281"/>
                      <a:gd name="connsiteX40" fmla="*/ 85663 w 1401834"/>
                      <a:gd name="connsiteY40" fmla="*/ 1087614 h 1183281"/>
                      <a:gd name="connsiteX41" fmla="*/ 73426 w 1401834"/>
                      <a:gd name="connsiteY41" fmla="*/ 1125159 h 1183281"/>
                      <a:gd name="connsiteX42" fmla="*/ 57109 w 1401834"/>
                      <a:gd name="connsiteY42" fmla="*/ 1156079 h 1183281"/>
                      <a:gd name="connsiteX43" fmla="*/ 59148 w 1401834"/>
                      <a:gd name="connsiteY43" fmla="*/ 1156079 h 1183281"/>
                      <a:gd name="connsiteX44" fmla="*/ 120336 w 1401834"/>
                      <a:gd name="connsiteY44" fmla="*/ 1116325 h 1183281"/>
                      <a:gd name="connsiteX45" fmla="*/ 142772 w 1401834"/>
                      <a:gd name="connsiteY45" fmla="*/ 1076571 h 1183281"/>
                      <a:gd name="connsiteX46" fmla="*/ 161128 w 1401834"/>
                      <a:gd name="connsiteY46" fmla="*/ 1107491 h 1183281"/>
                      <a:gd name="connsiteX47" fmla="*/ 230474 w 1401834"/>
                      <a:gd name="connsiteY47" fmla="*/ 1145036 h 1183281"/>
                      <a:gd name="connsiteX48" fmla="*/ 314098 w 1401834"/>
                      <a:gd name="connsiteY48" fmla="*/ 1149453 h 1183281"/>
                      <a:gd name="connsiteX49" fmla="*/ 318177 w 1401834"/>
                      <a:gd name="connsiteY49" fmla="*/ 1140619 h 1183281"/>
                      <a:gd name="connsiteX50" fmla="*/ 271266 w 1401834"/>
                      <a:gd name="connsiteY50" fmla="*/ 1058902 h 1183281"/>
                      <a:gd name="connsiteX51" fmla="*/ 285544 w 1401834"/>
                      <a:gd name="connsiteY51" fmla="*/ 1085405 h 1183281"/>
                      <a:gd name="connsiteX52" fmla="*/ 379365 w 1401834"/>
                      <a:gd name="connsiteY52" fmla="*/ 1147245 h 1183281"/>
                      <a:gd name="connsiteX53" fmla="*/ 383444 w 1401834"/>
                      <a:gd name="connsiteY53" fmla="*/ 1142828 h 1183281"/>
                      <a:gd name="connsiteX54" fmla="*/ 371207 w 1401834"/>
                      <a:gd name="connsiteY54" fmla="*/ 1120742 h 1183281"/>
                      <a:gd name="connsiteX55" fmla="*/ 489503 w 1401834"/>
                      <a:gd name="connsiteY55" fmla="*/ 1162705 h 1183281"/>
                      <a:gd name="connsiteX56" fmla="*/ 554770 w 1401834"/>
                      <a:gd name="connsiteY56" fmla="*/ 1173748 h 1183281"/>
                      <a:gd name="connsiteX57" fmla="*/ 599642 w 1401834"/>
                      <a:gd name="connsiteY57" fmla="*/ 1162705 h 1183281"/>
                      <a:gd name="connsiteX58" fmla="*/ 599642 w 1401834"/>
                      <a:gd name="connsiteY58" fmla="*/ 1158288 h 1183281"/>
                      <a:gd name="connsiteX59" fmla="*/ 591483 w 1401834"/>
                      <a:gd name="connsiteY59" fmla="*/ 1147245 h 1183281"/>
                      <a:gd name="connsiteX60" fmla="*/ 646552 w 1401834"/>
                      <a:gd name="connsiteY60" fmla="*/ 1167122 h 1183281"/>
                      <a:gd name="connsiteX61" fmla="*/ 713859 w 1401834"/>
                      <a:gd name="connsiteY61" fmla="*/ 1138411 h 1183281"/>
                      <a:gd name="connsiteX62" fmla="*/ 691424 w 1401834"/>
                      <a:gd name="connsiteY62" fmla="*/ 1167122 h 1183281"/>
                      <a:gd name="connsiteX63" fmla="*/ 691424 w 1401834"/>
                      <a:gd name="connsiteY63" fmla="*/ 1171539 h 1183281"/>
                      <a:gd name="connsiteX64" fmla="*/ 758730 w 1401834"/>
                      <a:gd name="connsiteY64" fmla="*/ 1131785 h 1183281"/>
                      <a:gd name="connsiteX65" fmla="*/ 736295 w 1401834"/>
                      <a:gd name="connsiteY65" fmla="*/ 1153871 h 1183281"/>
                      <a:gd name="connsiteX66" fmla="*/ 734255 w 1401834"/>
                      <a:gd name="connsiteY66" fmla="*/ 1162705 h 1183281"/>
                      <a:gd name="connsiteX67" fmla="*/ 777087 w 1401834"/>
                      <a:gd name="connsiteY67" fmla="*/ 1173748 h 1183281"/>
                      <a:gd name="connsiteX68" fmla="*/ 850512 w 1401834"/>
                      <a:gd name="connsiteY68" fmla="*/ 1169331 h 1183281"/>
                      <a:gd name="connsiteX69" fmla="*/ 868868 w 1401834"/>
                      <a:gd name="connsiteY69" fmla="*/ 1164913 h 1183281"/>
                      <a:gd name="connsiteX70" fmla="*/ 860710 w 1401834"/>
                      <a:gd name="connsiteY70" fmla="*/ 1169331 h 1183281"/>
                      <a:gd name="connsiteX71" fmla="*/ 858670 w 1401834"/>
                      <a:gd name="connsiteY71" fmla="*/ 1178165 h 1183281"/>
                      <a:gd name="connsiteX72" fmla="*/ 917819 w 1401834"/>
                      <a:gd name="connsiteY72" fmla="*/ 1180373 h 1183281"/>
                      <a:gd name="connsiteX73" fmla="*/ 976967 w 1401834"/>
                      <a:gd name="connsiteY73" fmla="*/ 1173748 h 1183281"/>
                      <a:gd name="connsiteX74" fmla="*/ 985125 w 1401834"/>
                      <a:gd name="connsiteY74" fmla="*/ 1171539 h 1183281"/>
                      <a:gd name="connsiteX75" fmla="*/ 1140135 w 1401834"/>
                      <a:gd name="connsiteY75" fmla="*/ 1158288 h 1183281"/>
                      <a:gd name="connsiteX76" fmla="*/ 1223758 w 1401834"/>
                      <a:gd name="connsiteY76" fmla="*/ 1098656 h 1183281"/>
                      <a:gd name="connsiteX77" fmla="*/ 1170729 w 1401834"/>
                      <a:gd name="connsiteY77" fmla="*/ 1178165 h 1183281"/>
                      <a:gd name="connsiteX78" fmla="*/ 1217640 w 1401834"/>
                      <a:gd name="connsiteY78" fmla="*/ 1167122 h 1183281"/>
                      <a:gd name="connsiteX79" fmla="*/ 1262511 w 1401834"/>
                      <a:gd name="connsiteY79" fmla="*/ 1140619 h 1183281"/>
                      <a:gd name="connsiteX80" fmla="*/ 1262511 w 1401834"/>
                      <a:gd name="connsiteY80" fmla="*/ 1140619 h 1183281"/>
                      <a:gd name="connsiteX81" fmla="*/ 1264550 w 1401834"/>
                      <a:gd name="connsiteY81" fmla="*/ 1140619 h 1183281"/>
                      <a:gd name="connsiteX82" fmla="*/ 1354293 w 1401834"/>
                      <a:gd name="connsiteY82" fmla="*/ 1098656 h 1183281"/>
                      <a:gd name="connsiteX83" fmla="*/ 1370609 w 1401834"/>
                      <a:gd name="connsiteY83" fmla="*/ 1067736 h 1183281"/>
                      <a:gd name="connsiteX84" fmla="*/ 1356332 w 1401834"/>
                      <a:gd name="connsiteY84" fmla="*/ 1129576 h 1183281"/>
                      <a:gd name="connsiteX85" fmla="*/ 1388966 w 1401834"/>
                      <a:gd name="connsiteY85" fmla="*/ 1010314 h 1183281"/>
                      <a:gd name="connsiteX86" fmla="*/ 1301263 w 1401834"/>
                      <a:gd name="connsiteY86" fmla="*/ 1016939 h 1183281"/>
                      <a:gd name="connsiteX87" fmla="*/ 1250273 w 1401834"/>
                      <a:gd name="connsiteY87" fmla="*/ 974977 h 1183281"/>
                      <a:gd name="connsiteX88" fmla="*/ 1244154 w 1401834"/>
                      <a:gd name="connsiteY88" fmla="*/ 992645 h 1183281"/>
                      <a:gd name="connsiteX89" fmla="*/ 1205402 w 1401834"/>
                      <a:gd name="connsiteY89" fmla="*/ 1039025 h 1183281"/>
                      <a:gd name="connsiteX90" fmla="*/ 1199283 w 1401834"/>
                      <a:gd name="connsiteY90" fmla="*/ 1034608 h 1183281"/>
                      <a:gd name="connsiteX91" fmla="*/ 1213560 w 1401834"/>
                      <a:gd name="connsiteY91" fmla="*/ 977185 h 1183281"/>
                      <a:gd name="connsiteX92" fmla="*/ 1207442 w 1401834"/>
                      <a:gd name="connsiteY92" fmla="*/ 992645 h 1183281"/>
                      <a:gd name="connsiteX93" fmla="*/ 1150333 w 1401834"/>
                      <a:gd name="connsiteY93" fmla="*/ 1047859 h 1183281"/>
                      <a:gd name="connsiteX94" fmla="*/ 1146254 w 1401834"/>
                      <a:gd name="connsiteY94" fmla="*/ 1041234 h 1183281"/>
                      <a:gd name="connsiteX95" fmla="*/ 1162570 w 1401834"/>
                      <a:gd name="connsiteY95" fmla="*/ 933014 h 1183281"/>
                      <a:gd name="connsiteX96" fmla="*/ 1162570 w 1401834"/>
                      <a:gd name="connsiteY96" fmla="*/ 935222 h 1183281"/>
                      <a:gd name="connsiteX97" fmla="*/ 1150333 w 1401834"/>
                      <a:gd name="connsiteY97" fmla="*/ 979394 h 1183281"/>
                      <a:gd name="connsiteX98" fmla="*/ 1127897 w 1401834"/>
                      <a:gd name="connsiteY98" fmla="*/ 1019148 h 1183281"/>
                      <a:gd name="connsiteX99" fmla="*/ 1044274 w 1401834"/>
                      <a:gd name="connsiteY99" fmla="*/ 1083196 h 1183281"/>
                      <a:gd name="connsiteX100" fmla="*/ 972888 w 1401834"/>
                      <a:gd name="connsiteY100" fmla="*/ 1010314 h 1183281"/>
                      <a:gd name="connsiteX101" fmla="*/ 903542 w 1401834"/>
                      <a:gd name="connsiteY101" fmla="*/ 946265 h 1183281"/>
                      <a:gd name="connsiteX102" fmla="*/ 821958 w 1401834"/>
                      <a:gd name="connsiteY102" fmla="*/ 928597 h 1183281"/>
                      <a:gd name="connsiteX103" fmla="*/ 817878 w 1401834"/>
                      <a:gd name="connsiteY103" fmla="*/ 924180 h 1183281"/>
                      <a:gd name="connsiteX104" fmla="*/ 870908 w 1401834"/>
                      <a:gd name="connsiteY104" fmla="*/ 838045 h 1183281"/>
                      <a:gd name="connsiteX105" fmla="*/ 901502 w 1401834"/>
                      <a:gd name="connsiteY105" fmla="*/ 811543 h 1183281"/>
                      <a:gd name="connsiteX106" fmla="*/ 934136 w 1401834"/>
                      <a:gd name="connsiteY106" fmla="*/ 780623 h 1183281"/>
                      <a:gd name="connsiteX107" fmla="*/ 958611 w 1401834"/>
                      <a:gd name="connsiteY107" fmla="*/ 747494 h 1183281"/>
                      <a:gd name="connsiteX108" fmla="*/ 993284 w 1401834"/>
                      <a:gd name="connsiteY108" fmla="*/ 820377 h 1183281"/>
                      <a:gd name="connsiteX109" fmla="*/ 1048353 w 1401834"/>
                      <a:gd name="connsiteY109" fmla="*/ 734243 h 1183281"/>
                      <a:gd name="connsiteX110" fmla="*/ 1048353 w 1401834"/>
                      <a:gd name="connsiteY110" fmla="*/ 800500 h 1183281"/>
                      <a:gd name="connsiteX111" fmla="*/ 1111581 w 1401834"/>
                      <a:gd name="connsiteY111" fmla="*/ 601729 h 1183281"/>
                      <a:gd name="connsiteX112" fmla="*/ 1117699 w 1401834"/>
                      <a:gd name="connsiteY112" fmla="*/ 597311 h 1183281"/>
                      <a:gd name="connsiteX113" fmla="*/ 1148293 w 1401834"/>
                      <a:gd name="connsiteY113" fmla="*/ 639274 h 1183281"/>
                      <a:gd name="connsiteX114" fmla="*/ 1154412 w 1401834"/>
                      <a:gd name="connsiteY114" fmla="*/ 663568 h 1183281"/>
                      <a:gd name="connsiteX115" fmla="*/ 1154412 w 1401834"/>
                      <a:gd name="connsiteY115" fmla="*/ 696697 h 1183281"/>
                      <a:gd name="connsiteX116" fmla="*/ 1205402 w 1401834"/>
                      <a:gd name="connsiteY116" fmla="*/ 749703 h 1183281"/>
                      <a:gd name="connsiteX117" fmla="*/ 1268629 w 1401834"/>
                      <a:gd name="connsiteY117" fmla="*/ 804917 h 1183281"/>
                      <a:gd name="connsiteX118" fmla="*/ 1291065 w 1401834"/>
                      <a:gd name="connsiteY118" fmla="*/ 897677 h 1183281"/>
                      <a:gd name="connsiteX119" fmla="*/ 1305342 w 1401834"/>
                      <a:gd name="connsiteY119" fmla="*/ 1010314 h 1183281"/>
                      <a:gd name="connsiteX120" fmla="*/ 1301263 w 1401834"/>
                      <a:gd name="connsiteY120" fmla="*/ 1016939 h 118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</a:cxnLst>
                    <a:rect l="l" t="t" r="r" b="b"/>
                    <a:pathLst>
                      <a:path w="1401834" h="1183281">
                        <a:moveTo>
                          <a:pt x="1388966" y="1010314"/>
                        </a:moveTo>
                        <a:cubicBezTo>
                          <a:pt x="1388966" y="1010314"/>
                          <a:pt x="1388966" y="1010314"/>
                          <a:pt x="1388966" y="1010314"/>
                        </a:cubicBezTo>
                        <a:cubicBezTo>
                          <a:pt x="1354293" y="955099"/>
                          <a:pt x="1346134" y="919762"/>
                          <a:pt x="1348174" y="853505"/>
                        </a:cubicBezTo>
                        <a:cubicBezTo>
                          <a:pt x="1350213" y="809334"/>
                          <a:pt x="1333897" y="765163"/>
                          <a:pt x="1301263" y="738660"/>
                        </a:cubicBezTo>
                        <a:cubicBezTo>
                          <a:pt x="1278827" y="720991"/>
                          <a:pt x="1248234" y="712157"/>
                          <a:pt x="1227838" y="690071"/>
                        </a:cubicBezTo>
                        <a:cubicBezTo>
                          <a:pt x="1193164" y="656943"/>
                          <a:pt x="1217640" y="630440"/>
                          <a:pt x="1211521" y="588477"/>
                        </a:cubicBezTo>
                        <a:cubicBezTo>
                          <a:pt x="1209481" y="575226"/>
                          <a:pt x="1203362" y="564183"/>
                          <a:pt x="1195204" y="555349"/>
                        </a:cubicBezTo>
                        <a:cubicBezTo>
                          <a:pt x="1150333" y="500134"/>
                          <a:pt x="1134016" y="427252"/>
                          <a:pt x="1129937" y="354369"/>
                        </a:cubicBezTo>
                        <a:cubicBezTo>
                          <a:pt x="1125858" y="290321"/>
                          <a:pt x="1131977" y="193144"/>
                          <a:pt x="1076907" y="151181"/>
                        </a:cubicBezTo>
                        <a:cubicBezTo>
                          <a:pt x="1062630" y="140138"/>
                          <a:pt x="1044274" y="153389"/>
                          <a:pt x="1036115" y="133512"/>
                        </a:cubicBezTo>
                        <a:cubicBezTo>
                          <a:pt x="1021838" y="102592"/>
                          <a:pt x="1003482" y="78298"/>
                          <a:pt x="979007" y="56212"/>
                        </a:cubicBezTo>
                        <a:cubicBezTo>
                          <a:pt x="917819" y="5415"/>
                          <a:pt x="821958" y="-3419"/>
                          <a:pt x="748532" y="998"/>
                        </a:cubicBezTo>
                        <a:cubicBezTo>
                          <a:pt x="662869" y="5415"/>
                          <a:pt x="579246" y="20875"/>
                          <a:pt x="495622" y="49587"/>
                        </a:cubicBezTo>
                        <a:cubicBezTo>
                          <a:pt x="456870" y="62838"/>
                          <a:pt x="418117" y="78298"/>
                          <a:pt x="381405" y="98175"/>
                        </a:cubicBezTo>
                        <a:cubicBezTo>
                          <a:pt x="363048" y="109218"/>
                          <a:pt x="344692" y="120261"/>
                          <a:pt x="326336" y="131304"/>
                        </a:cubicBezTo>
                        <a:cubicBezTo>
                          <a:pt x="318177" y="135721"/>
                          <a:pt x="310019" y="140138"/>
                          <a:pt x="301860" y="144555"/>
                        </a:cubicBezTo>
                        <a:cubicBezTo>
                          <a:pt x="295742" y="148972"/>
                          <a:pt x="291662" y="153389"/>
                          <a:pt x="285544" y="157806"/>
                        </a:cubicBezTo>
                        <a:cubicBezTo>
                          <a:pt x="285544" y="157806"/>
                          <a:pt x="285544" y="157806"/>
                          <a:pt x="285544" y="157806"/>
                        </a:cubicBezTo>
                        <a:cubicBezTo>
                          <a:pt x="285544" y="157806"/>
                          <a:pt x="285544" y="157806"/>
                          <a:pt x="283504" y="157806"/>
                        </a:cubicBezTo>
                        <a:cubicBezTo>
                          <a:pt x="265148" y="195352"/>
                          <a:pt x="248831" y="235106"/>
                          <a:pt x="238633" y="274861"/>
                        </a:cubicBezTo>
                        <a:cubicBezTo>
                          <a:pt x="232514" y="301363"/>
                          <a:pt x="226395" y="330075"/>
                          <a:pt x="228435" y="358786"/>
                        </a:cubicBezTo>
                        <a:cubicBezTo>
                          <a:pt x="228435" y="378663"/>
                          <a:pt x="232514" y="398540"/>
                          <a:pt x="232514" y="420626"/>
                        </a:cubicBezTo>
                        <a:cubicBezTo>
                          <a:pt x="232514" y="462589"/>
                          <a:pt x="214158" y="491300"/>
                          <a:pt x="197841" y="528846"/>
                        </a:cubicBezTo>
                        <a:cubicBezTo>
                          <a:pt x="185603" y="555349"/>
                          <a:pt x="177445" y="584060"/>
                          <a:pt x="187643" y="612771"/>
                        </a:cubicBezTo>
                        <a:cubicBezTo>
                          <a:pt x="195801" y="632649"/>
                          <a:pt x="208039" y="650317"/>
                          <a:pt x="222316" y="665777"/>
                        </a:cubicBezTo>
                        <a:cubicBezTo>
                          <a:pt x="256989" y="701114"/>
                          <a:pt x="295742" y="738660"/>
                          <a:pt x="318177" y="787248"/>
                        </a:cubicBezTo>
                        <a:cubicBezTo>
                          <a:pt x="334494" y="824794"/>
                          <a:pt x="330415" y="884425"/>
                          <a:pt x="318177" y="933014"/>
                        </a:cubicBezTo>
                        <a:cubicBezTo>
                          <a:pt x="336534" y="910928"/>
                          <a:pt x="361009" y="880008"/>
                          <a:pt x="371207" y="851297"/>
                        </a:cubicBezTo>
                        <a:cubicBezTo>
                          <a:pt x="373246" y="846880"/>
                          <a:pt x="391603" y="913137"/>
                          <a:pt x="336534" y="970559"/>
                        </a:cubicBezTo>
                        <a:cubicBezTo>
                          <a:pt x="320217" y="986019"/>
                          <a:pt x="303900" y="1001479"/>
                          <a:pt x="285544" y="1012522"/>
                        </a:cubicBezTo>
                        <a:cubicBezTo>
                          <a:pt x="265148" y="1027982"/>
                          <a:pt x="244752" y="1043442"/>
                          <a:pt x="224356" y="1052276"/>
                        </a:cubicBezTo>
                        <a:cubicBezTo>
                          <a:pt x="181524" y="1069945"/>
                          <a:pt x="155009" y="1041234"/>
                          <a:pt x="140732" y="999271"/>
                        </a:cubicBezTo>
                        <a:cubicBezTo>
                          <a:pt x="136653" y="1032399"/>
                          <a:pt x="120336" y="1067736"/>
                          <a:pt x="106059" y="1092031"/>
                        </a:cubicBezTo>
                        <a:cubicBezTo>
                          <a:pt x="104019" y="1096448"/>
                          <a:pt x="97901" y="1094239"/>
                          <a:pt x="97901" y="1089822"/>
                        </a:cubicBezTo>
                        <a:cubicBezTo>
                          <a:pt x="93821" y="1050068"/>
                          <a:pt x="91782" y="1008105"/>
                          <a:pt x="79544" y="972768"/>
                        </a:cubicBezTo>
                        <a:cubicBezTo>
                          <a:pt x="77505" y="966142"/>
                          <a:pt x="73426" y="961725"/>
                          <a:pt x="71386" y="957308"/>
                        </a:cubicBezTo>
                        <a:cubicBezTo>
                          <a:pt x="79544" y="999271"/>
                          <a:pt x="73426" y="1041234"/>
                          <a:pt x="59148" y="1080988"/>
                        </a:cubicBezTo>
                        <a:cubicBezTo>
                          <a:pt x="46911" y="1114116"/>
                          <a:pt x="30594" y="1160496"/>
                          <a:pt x="0" y="1182582"/>
                        </a:cubicBezTo>
                        <a:cubicBezTo>
                          <a:pt x="10198" y="1186999"/>
                          <a:pt x="30594" y="1169331"/>
                          <a:pt x="36713" y="1162705"/>
                        </a:cubicBezTo>
                        <a:cubicBezTo>
                          <a:pt x="59148" y="1142828"/>
                          <a:pt x="77505" y="1114116"/>
                          <a:pt x="85663" y="1085405"/>
                        </a:cubicBezTo>
                        <a:cubicBezTo>
                          <a:pt x="85663" y="1085405"/>
                          <a:pt x="85663" y="1087614"/>
                          <a:pt x="85663" y="1087614"/>
                        </a:cubicBezTo>
                        <a:cubicBezTo>
                          <a:pt x="83623" y="1100865"/>
                          <a:pt x="79544" y="1114116"/>
                          <a:pt x="73426" y="1125159"/>
                        </a:cubicBezTo>
                        <a:cubicBezTo>
                          <a:pt x="69346" y="1133994"/>
                          <a:pt x="53030" y="1145036"/>
                          <a:pt x="57109" y="1156079"/>
                        </a:cubicBezTo>
                        <a:cubicBezTo>
                          <a:pt x="57109" y="1156079"/>
                          <a:pt x="57109" y="1156079"/>
                          <a:pt x="59148" y="1156079"/>
                        </a:cubicBezTo>
                        <a:cubicBezTo>
                          <a:pt x="81584" y="1156079"/>
                          <a:pt x="106059" y="1133994"/>
                          <a:pt x="120336" y="1116325"/>
                        </a:cubicBezTo>
                        <a:cubicBezTo>
                          <a:pt x="130534" y="1105282"/>
                          <a:pt x="138693" y="1089822"/>
                          <a:pt x="142772" y="1076571"/>
                        </a:cubicBezTo>
                        <a:cubicBezTo>
                          <a:pt x="146851" y="1087614"/>
                          <a:pt x="152970" y="1098656"/>
                          <a:pt x="161128" y="1107491"/>
                        </a:cubicBezTo>
                        <a:cubicBezTo>
                          <a:pt x="177445" y="1127368"/>
                          <a:pt x="208039" y="1140619"/>
                          <a:pt x="230474" y="1145036"/>
                        </a:cubicBezTo>
                        <a:cubicBezTo>
                          <a:pt x="259029" y="1151662"/>
                          <a:pt x="287583" y="1145036"/>
                          <a:pt x="314098" y="1149453"/>
                        </a:cubicBezTo>
                        <a:cubicBezTo>
                          <a:pt x="316138" y="1149453"/>
                          <a:pt x="322256" y="1142828"/>
                          <a:pt x="318177" y="1140619"/>
                        </a:cubicBezTo>
                        <a:cubicBezTo>
                          <a:pt x="287583" y="1127368"/>
                          <a:pt x="269227" y="1094239"/>
                          <a:pt x="271266" y="1058902"/>
                        </a:cubicBezTo>
                        <a:cubicBezTo>
                          <a:pt x="275346" y="1067736"/>
                          <a:pt x="281464" y="1076571"/>
                          <a:pt x="285544" y="1085405"/>
                        </a:cubicBezTo>
                        <a:cubicBezTo>
                          <a:pt x="305940" y="1116325"/>
                          <a:pt x="340613" y="1149453"/>
                          <a:pt x="379365" y="1147245"/>
                        </a:cubicBezTo>
                        <a:cubicBezTo>
                          <a:pt x="381405" y="1147245"/>
                          <a:pt x="383444" y="1145036"/>
                          <a:pt x="383444" y="1142828"/>
                        </a:cubicBezTo>
                        <a:cubicBezTo>
                          <a:pt x="379365" y="1133994"/>
                          <a:pt x="375286" y="1127368"/>
                          <a:pt x="371207" y="1120742"/>
                        </a:cubicBezTo>
                        <a:cubicBezTo>
                          <a:pt x="397721" y="1151662"/>
                          <a:pt x="444632" y="1160496"/>
                          <a:pt x="489503" y="1162705"/>
                        </a:cubicBezTo>
                        <a:cubicBezTo>
                          <a:pt x="509899" y="1169331"/>
                          <a:pt x="532335" y="1173748"/>
                          <a:pt x="554770" y="1173748"/>
                        </a:cubicBezTo>
                        <a:cubicBezTo>
                          <a:pt x="567008" y="1173748"/>
                          <a:pt x="593523" y="1175956"/>
                          <a:pt x="599642" y="1162705"/>
                        </a:cubicBezTo>
                        <a:cubicBezTo>
                          <a:pt x="599642" y="1160496"/>
                          <a:pt x="599642" y="1160496"/>
                          <a:pt x="599642" y="1158288"/>
                        </a:cubicBezTo>
                        <a:cubicBezTo>
                          <a:pt x="597602" y="1153871"/>
                          <a:pt x="593523" y="1151662"/>
                          <a:pt x="591483" y="1147245"/>
                        </a:cubicBezTo>
                        <a:cubicBezTo>
                          <a:pt x="605760" y="1160496"/>
                          <a:pt x="626156" y="1164913"/>
                          <a:pt x="646552" y="1167122"/>
                        </a:cubicBezTo>
                        <a:cubicBezTo>
                          <a:pt x="668988" y="1171539"/>
                          <a:pt x="693463" y="1156079"/>
                          <a:pt x="713859" y="1138411"/>
                        </a:cubicBezTo>
                        <a:cubicBezTo>
                          <a:pt x="707740" y="1147245"/>
                          <a:pt x="699582" y="1158288"/>
                          <a:pt x="691424" y="1167122"/>
                        </a:cubicBezTo>
                        <a:cubicBezTo>
                          <a:pt x="689384" y="1169331"/>
                          <a:pt x="689384" y="1171539"/>
                          <a:pt x="691424" y="1171539"/>
                        </a:cubicBezTo>
                        <a:cubicBezTo>
                          <a:pt x="717938" y="1162705"/>
                          <a:pt x="740374" y="1151662"/>
                          <a:pt x="758730" y="1131785"/>
                        </a:cubicBezTo>
                        <a:cubicBezTo>
                          <a:pt x="752611" y="1140619"/>
                          <a:pt x="744453" y="1147245"/>
                          <a:pt x="736295" y="1153871"/>
                        </a:cubicBezTo>
                        <a:cubicBezTo>
                          <a:pt x="734255" y="1158288"/>
                          <a:pt x="734255" y="1160496"/>
                          <a:pt x="734255" y="1162705"/>
                        </a:cubicBezTo>
                        <a:cubicBezTo>
                          <a:pt x="736295" y="1173748"/>
                          <a:pt x="768928" y="1171539"/>
                          <a:pt x="777087" y="1173748"/>
                        </a:cubicBezTo>
                        <a:cubicBezTo>
                          <a:pt x="801562" y="1175956"/>
                          <a:pt x="826037" y="1173748"/>
                          <a:pt x="850512" y="1169331"/>
                        </a:cubicBezTo>
                        <a:cubicBezTo>
                          <a:pt x="856631" y="1169331"/>
                          <a:pt x="862750" y="1167122"/>
                          <a:pt x="868868" y="1164913"/>
                        </a:cubicBezTo>
                        <a:cubicBezTo>
                          <a:pt x="866829" y="1167122"/>
                          <a:pt x="862750" y="1167122"/>
                          <a:pt x="860710" y="1169331"/>
                        </a:cubicBezTo>
                        <a:cubicBezTo>
                          <a:pt x="858670" y="1169331"/>
                          <a:pt x="852552" y="1178165"/>
                          <a:pt x="858670" y="1178165"/>
                        </a:cubicBezTo>
                        <a:cubicBezTo>
                          <a:pt x="879066" y="1178165"/>
                          <a:pt x="897423" y="1182582"/>
                          <a:pt x="917819" y="1180373"/>
                        </a:cubicBezTo>
                        <a:cubicBezTo>
                          <a:pt x="938215" y="1180373"/>
                          <a:pt x="956571" y="1175956"/>
                          <a:pt x="976967" y="1173748"/>
                        </a:cubicBezTo>
                        <a:cubicBezTo>
                          <a:pt x="979007" y="1173748"/>
                          <a:pt x="983086" y="1171539"/>
                          <a:pt x="985125" y="1171539"/>
                        </a:cubicBezTo>
                        <a:cubicBezTo>
                          <a:pt x="1036115" y="1184791"/>
                          <a:pt x="1089145" y="1175956"/>
                          <a:pt x="1140135" y="1158288"/>
                        </a:cubicBezTo>
                        <a:cubicBezTo>
                          <a:pt x="1172768" y="1147245"/>
                          <a:pt x="1203362" y="1127368"/>
                          <a:pt x="1223758" y="1098656"/>
                        </a:cubicBezTo>
                        <a:cubicBezTo>
                          <a:pt x="1219679" y="1151662"/>
                          <a:pt x="1168689" y="1175956"/>
                          <a:pt x="1170729" y="1178165"/>
                        </a:cubicBezTo>
                        <a:cubicBezTo>
                          <a:pt x="1182966" y="1182582"/>
                          <a:pt x="1205402" y="1171539"/>
                          <a:pt x="1217640" y="1167122"/>
                        </a:cubicBezTo>
                        <a:cubicBezTo>
                          <a:pt x="1233956" y="1160496"/>
                          <a:pt x="1250273" y="1151662"/>
                          <a:pt x="1262511" y="1140619"/>
                        </a:cubicBezTo>
                        <a:cubicBezTo>
                          <a:pt x="1262511" y="1140619"/>
                          <a:pt x="1262511" y="1140619"/>
                          <a:pt x="1262511" y="1140619"/>
                        </a:cubicBezTo>
                        <a:cubicBezTo>
                          <a:pt x="1262511" y="1140619"/>
                          <a:pt x="1264550" y="1140619"/>
                          <a:pt x="1264550" y="1140619"/>
                        </a:cubicBezTo>
                        <a:cubicBezTo>
                          <a:pt x="1295144" y="1149453"/>
                          <a:pt x="1333897" y="1122951"/>
                          <a:pt x="1354293" y="1098656"/>
                        </a:cubicBezTo>
                        <a:cubicBezTo>
                          <a:pt x="1360411" y="1089822"/>
                          <a:pt x="1366530" y="1078779"/>
                          <a:pt x="1370609" y="1067736"/>
                        </a:cubicBezTo>
                        <a:cubicBezTo>
                          <a:pt x="1386926" y="1089822"/>
                          <a:pt x="1354293" y="1131785"/>
                          <a:pt x="1356332" y="1129576"/>
                        </a:cubicBezTo>
                        <a:cubicBezTo>
                          <a:pt x="1403243" y="1116325"/>
                          <a:pt x="1413441" y="1050068"/>
                          <a:pt x="1388966" y="1010314"/>
                        </a:cubicBezTo>
                        <a:close/>
                        <a:moveTo>
                          <a:pt x="1301263" y="1016939"/>
                        </a:moveTo>
                        <a:cubicBezTo>
                          <a:pt x="1278827" y="1010314"/>
                          <a:pt x="1262511" y="994854"/>
                          <a:pt x="1250273" y="974977"/>
                        </a:cubicBezTo>
                        <a:cubicBezTo>
                          <a:pt x="1248234" y="981602"/>
                          <a:pt x="1246194" y="986019"/>
                          <a:pt x="1244154" y="992645"/>
                        </a:cubicBezTo>
                        <a:cubicBezTo>
                          <a:pt x="1235996" y="1010314"/>
                          <a:pt x="1223758" y="1032399"/>
                          <a:pt x="1205402" y="1039025"/>
                        </a:cubicBezTo>
                        <a:cubicBezTo>
                          <a:pt x="1203362" y="1039025"/>
                          <a:pt x="1199283" y="1036816"/>
                          <a:pt x="1199283" y="1034608"/>
                        </a:cubicBezTo>
                        <a:cubicBezTo>
                          <a:pt x="1205402" y="1014731"/>
                          <a:pt x="1211521" y="997062"/>
                          <a:pt x="1213560" y="977185"/>
                        </a:cubicBezTo>
                        <a:cubicBezTo>
                          <a:pt x="1211521" y="981602"/>
                          <a:pt x="1209481" y="988228"/>
                          <a:pt x="1207442" y="992645"/>
                        </a:cubicBezTo>
                        <a:cubicBezTo>
                          <a:pt x="1195204" y="1016939"/>
                          <a:pt x="1176848" y="1045651"/>
                          <a:pt x="1150333" y="1047859"/>
                        </a:cubicBezTo>
                        <a:cubicBezTo>
                          <a:pt x="1146254" y="1047859"/>
                          <a:pt x="1146254" y="1043442"/>
                          <a:pt x="1146254" y="1041234"/>
                        </a:cubicBezTo>
                        <a:cubicBezTo>
                          <a:pt x="1158491" y="1003688"/>
                          <a:pt x="1166650" y="968351"/>
                          <a:pt x="1162570" y="933014"/>
                        </a:cubicBezTo>
                        <a:cubicBezTo>
                          <a:pt x="1162570" y="933014"/>
                          <a:pt x="1162570" y="935222"/>
                          <a:pt x="1162570" y="935222"/>
                        </a:cubicBezTo>
                        <a:cubicBezTo>
                          <a:pt x="1160531" y="950682"/>
                          <a:pt x="1156452" y="963934"/>
                          <a:pt x="1150333" y="979394"/>
                        </a:cubicBezTo>
                        <a:cubicBezTo>
                          <a:pt x="1144214" y="992645"/>
                          <a:pt x="1136056" y="1005896"/>
                          <a:pt x="1127897" y="1019148"/>
                        </a:cubicBezTo>
                        <a:cubicBezTo>
                          <a:pt x="1111581" y="1045651"/>
                          <a:pt x="1078947" y="1087614"/>
                          <a:pt x="1044274" y="1083196"/>
                        </a:cubicBezTo>
                        <a:cubicBezTo>
                          <a:pt x="1007561" y="1078779"/>
                          <a:pt x="993284" y="1036816"/>
                          <a:pt x="972888" y="1010314"/>
                        </a:cubicBezTo>
                        <a:cubicBezTo>
                          <a:pt x="954532" y="983811"/>
                          <a:pt x="932096" y="961725"/>
                          <a:pt x="903542" y="946265"/>
                        </a:cubicBezTo>
                        <a:cubicBezTo>
                          <a:pt x="877027" y="933014"/>
                          <a:pt x="850512" y="933014"/>
                          <a:pt x="821958" y="928597"/>
                        </a:cubicBezTo>
                        <a:cubicBezTo>
                          <a:pt x="819918" y="928597"/>
                          <a:pt x="817878" y="926388"/>
                          <a:pt x="817878" y="924180"/>
                        </a:cubicBezTo>
                        <a:cubicBezTo>
                          <a:pt x="821958" y="891051"/>
                          <a:pt x="844393" y="860131"/>
                          <a:pt x="870908" y="838045"/>
                        </a:cubicBezTo>
                        <a:cubicBezTo>
                          <a:pt x="881106" y="829211"/>
                          <a:pt x="891304" y="820377"/>
                          <a:pt x="901502" y="811543"/>
                        </a:cubicBezTo>
                        <a:cubicBezTo>
                          <a:pt x="911700" y="800500"/>
                          <a:pt x="921898" y="791665"/>
                          <a:pt x="934136" y="780623"/>
                        </a:cubicBezTo>
                        <a:cubicBezTo>
                          <a:pt x="942294" y="769580"/>
                          <a:pt x="950452" y="758537"/>
                          <a:pt x="958611" y="747494"/>
                        </a:cubicBezTo>
                        <a:cubicBezTo>
                          <a:pt x="960650" y="745285"/>
                          <a:pt x="985125" y="791665"/>
                          <a:pt x="993284" y="820377"/>
                        </a:cubicBezTo>
                        <a:cubicBezTo>
                          <a:pt x="1021838" y="802708"/>
                          <a:pt x="1038155" y="767371"/>
                          <a:pt x="1048353" y="734243"/>
                        </a:cubicBezTo>
                        <a:cubicBezTo>
                          <a:pt x="1050393" y="732034"/>
                          <a:pt x="1052432" y="771788"/>
                          <a:pt x="1048353" y="800500"/>
                        </a:cubicBezTo>
                        <a:cubicBezTo>
                          <a:pt x="1101383" y="756328"/>
                          <a:pt x="1119739" y="670194"/>
                          <a:pt x="1111581" y="601729"/>
                        </a:cubicBezTo>
                        <a:cubicBezTo>
                          <a:pt x="1111581" y="597311"/>
                          <a:pt x="1115660" y="595103"/>
                          <a:pt x="1117699" y="597311"/>
                        </a:cubicBezTo>
                        <a:cubicBezTo>
                          <a:pt x="1129937" y="608354"/>
                          <a:pt x="1142175" y="621606"/>
                          <a:pt x="1148293" y="639274"/>
                        </a:cubicBezTo>
                        <a:cubicBezTo>
                          <a:pt x="1152372" y="645900"/>
                          <a:pt x="1154412" y="654734"/>
                          <a:pt x="1154412" y="663568"/>
                        </a:cubicBezTo>
                        <a:cubicBezTo>
                          <a:pt x="1154412" y="674611"/>
                          <a:pt x="1152372" y="685654"/>
                          <a:pt x="1154412" y="696697"/>
                        </a:cubicBezTo>
                        <a:cubicBezTo>
                          <a:pt x="1160531" y="723200"/>
                          <a:pt x="1185006" y="736451"/>
                          <a:pt x="1205402" y="749703"/>
                        </a:cubicBezTo>
                        <a:cubicBezTo>
                          <a:pt x="1227838" y="765163"/>
                          <a:pt x="1252313" y="782831"/>
                          <a:pt x="1268629" y="804917"/>
                        </a:cubicBezTo>
                        <a:cubicBezTo>
                          <a:pt x="1286986" y="833628"/>
                          <a:pt x="1293105" y="862340"/>
                          <a:pt x="1291065" y="897677"/>
                        </a:cubicBezTo>
                        <a:cubicBezTo>
                          <a:pt x="1284946" y="937431"/>
                          <a:pt x="1282907" y="972768"/>
                          <a:pt x="1305342" y="1010314"/>
                        </a:cubicBezTo>
                        <a:cubicBezTo>
                          <a:pt x="1307382" y="1012522"/>
                          <a:pt x="1305342" y="1016939"/>
                          <a:pt x="1301263" y="1016939"/>
                        </a:cubicBezTo>
                        <a:close/>
                      </a:path>
                    </a:pathLst>
                  </a:custGeom>
                  <a:solidFill>
                    <a:srgbClr val="9D3900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86840504-8DC8-41FC-A29A-D47942A04DD1}"/>
                      </a:ext>
                    </a:extLst>
                  </p:cNvPr>
                  <p:cNvSpPr/>
                  <p:nvPr/>
                </p:nvSpPr>
                <p:spPr>
                  <a:xfrm>
                    <a:off x="6853909" y="1734794"/>
                    <a:ext cx="20395" cy="22085"/>
                  </a:xfrm>
                  <a:custGeom>
                    <a:avLst/>
                    <a:gdLst>
                      <a:gd name="connsiteX0" fmla="*/ 0 w 20395"/>
                      <a:gd name="connsiteY0" fmla="*/ 0 h 22085"/>
                      <a:gd name="connsiteX1" fmla="*/ 0 w 20395"/>
                      <a:gd name="connsiteY1" fmla="*/ 0 h 22085"/>
                      <a:gd name="connsiteX2" fmla="*/ 0 w 20395"/>
                      <a:gd name="connsiteY2" fmla="*/ 0 h 22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395" h="22085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6DB8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8" name="Graphic 2">
                    <a:extLst>
                      <a:ext uri="{FF2B5EF4-FFF2-40B4-BE49-F238E27FC236}">
                        <a16:creationId xmlns:a16="http://schemas.microsoft.com/office/drawing/2014/main" id="{A32BF0FA-55C5-4658-852C-2A76F99E7DED}"/>
                      </a:ext>
                    </a:extLst>
                  </p:cNvPr>
                  <p:cNvGrpSpPr/>
                  <p:nvPr/>
                </p:nvGrpSpPr>
                <p:grpSpPr>
                  <a:xfrm>
                    <a:off x="6784562" y="2072705"/>
                    <a:ext cx="50989" cy="110427"/>
                    <a:chOff x="6784562" y="2072705"/>
                    <a:chExt cx="50989" cy="110427"/>
                  </a:xfrm>
                </p:grpSpPr>
                <p:sp>
                  <p:nvSpPr>
                    <p:cNvPr id="46" name="Freeform: Shape 45">
                      <a:extLst>
                        <a:ext uri="{FF2B5EF4-FFF2-40B4-BE49-F238E27FC236}">
                          <a16:creationId xmlns:a16="http://schemas.microsoft.com/office/drawing/2014/main" id="{5FDE760D-5FBC-4C14-8024-E6477E00D0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6602" y="2072705"/>
                      <a:ext cx="34673" cy="28711"/>
                    </a:xfrm>
                    <a:custGeom>
                      <a:avLst/>
                      <a:gdLst>
                        <a:gd name="connsiteX0" fmla="*/ 34673 w 34673"/>
                        <a:gd name="connsiteY0" fmla="*/ 0 h 28711"/>
                        <a:gd name="connsiteX1" fmla="*/ 0 w 34673"/>
                        <a:gd name="connsiteY1" fmla="*/ 28711 h 28711"/>
                        <a:gd name="connsiteX2" fmla="*/ 34673 w 34673"/>
                        <a:gd name="connsiteY2" fmla="*/ 0 h 287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673" h="28711">
                          <a:moveTo>
                            <a:pt x="34673" y="0"/>
                          </a:moveTo>
                          <a:cubicBezTo>
                            <a:pt x="34673" y="0"/>
                            <a:pt x="10198" y="17669"/>
                            <a:pt x="0" y="28711"/>
                          </a:cubicBezTo>
                          <a:cubicBezTo>
                            <a:pt x="2040" y="28711"/>
                            <a:pt x="10198" y="11043"/>
                            <a:pt x="34673" y="0"/>
                          </a:cubicBezTo>
                          <a:close/>
                        </a:path>
                      </a:pathLst>
                    </a:custGeom>
                    <a:solidFill>
                      <a:srgbClr val="EDC8A5">
                        <a:alpha val="70000"/>
                      </a:srgbClr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" name="Freeform: Shape 46">
                      <a:extLst>
                        <a:ext uri="{FF2B5EF4-FFF2-40B4-BE49-F238E27FC236}">
                          <a16:creationId xmlns:a16="http://schemas.microsoft.com/office/drawing/2014/main" id="{B13493E0-F7C8-4EBA-AA9C-0B53556983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4562" y="2101416"/>
                      <a:ext cx="44871" cy="46379"/>
                    </a:xfrm>
                    <a:custGeom>
                      <a:avLst/>
                      <a:gdLst>
                        <a:gd name="connsiteX0" fmla="*/ 44871 w 44871"/>
                        <a:gd name="connsiteY0" fmla="*/ 0 h 46379"/>
                        <a:gd name="connsiteX1" fmla="*/ 0 w 44871"/>
                        <a:gd name="connsiteY1" fmla="*/ 46380 h 46379"/>
                        <a:gd name="connsiteX2" fmla="*/ 20396 w 44871"/>
                        <a:gd name="connsiteY2" fmla="*/ 19877 h 46379"/>
                        <a:gd name="connsiteX3" fmla="*/ 44871 w 44871"/>
                        <a:gd name="connsiteY3" fmla="*/ 0 h 463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4871" h="46379">
                          <a:moveTo>
                            <a:pt x="44871" y="0"/>
                          </a:moveTo>
                          <a:cubicBezTo>
                            <a:pt x="44871" y="0"/>
                            <a:pt x="6119" y="24294"/>
                            <a:pt x="0" y="46380"/>
                          </a:cubicBezTo>
                          <a:cubicBezTo>
                            <a:pt x="0" y="46380"/>
                            <a:pt x="10198" y="30920"/>
                            <a:pt x="20396" y="19877"/>
                          </a:cubicBezTo>
                          <a:cubicBezTo>
                            <a:pt x="30594" y="11043"/>
                            <a:pt x="44871" y="0"/>
                            <a:pt x="44871" y="0"/>
                          </a:cubicBezTo>
                          <a:close/>
                        </a:path>
                      </a:pathLst>
                    </a:custGeom>
                    <a:solidFill>
                      <a:srgbClr val="EDC8A5">
                        <a:alpha val="70000"/>
                      </a:srgbClr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" name="Freeform: Shape 47">
                      <a:extLst>
                        <a:ext uri="{FF2B5EF4-FFF2-40B4-BE49-F238E27FC236}">
                          <a16:creationId xmlns:a16="http://schemas.microsoft.com/office/drawing/2014/main" id="{5A115BFA-5D7C-4FC9-8375-D94050006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4760" y="2132336"/>
                      <a:ext cx="40791" cy="50796"/>
                    </a:xfrm>
                    <a:custGeom>
                      <a:avLst/>
                      <a:gdLst>
                        <a:gd name="connsiteX0" fmla="*/ 40792 w 40791"/>
                        <a:gd name="connsiteY0" fmla="*/ 0 h 50796"/>
                        <a:gd name="connsiteX1" fmla="*/ 0 w 40791"/>
                        <a:gd name="connsiteY1" fmla="*/ 50797 h 50796"/>
                        <a:gd name="connsiteX2" fmla="*/ 40792 w 40791"/>
                        <a:gd name="connsiteY2" fmla="*/ 0 h 507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0791" h="50796">
                          <a:moveTo>
                            <a:pt x="40792" y="0"/>
                          </a:moveTo>
                          <a:cubicBezTo>
                            <a:pt x="40792" y="0"/>
                            <a:pt x="6119" y="22086"/>
                            <a:pt x="0" y="50797"/>
                          </a:cubicBezTo>
                          <a:cubicBezTo>
                            <a:pt x="0" y="48588"/>
                            <a:pt x="14277" y="22086"/>
                            <a:pt x="40792" y="0"/>
                          </a:cubicBezTo>
                          <a:close/>
                        </a:path>
                      </a:pathLst>
                    </a:custGeom>
                    <a:solidFill>
                      <a:srgbClr val="EDC8A5">
                        <a:alpha val="70000"/>
                      </a:srgbClr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9" name="Graphic 2">
                    <a:extLst>
                      <a:ext uri="{FF2B5EF4-FFF2-40B4-BE49-F238E27FC236}">
                        <a16:creationId xmlns:a16="http://schemas.microsoft.com/office/drawing/2014/main" id="{88955D73-BAA5-4FCF-9948-A4DD9750243B}"/>
                      </a:ext>
                    </a:extLst>
                  </p:cNvPr>
                  <p:cNvGrpSpPr/>
                  <p:nvPr/>
                </p:nvGrpSpPr>
                <p:grpSpPr>
                  <a:xfrm>
                    <a:off x="6554976" y="499635"/>
                    <a:ext cx="882774" cy="1210876"/>
                    <a:chOff x="6554976" y="499635"/>
                    <a:chExt cx="882774" cy="1210876"/>
                  </a:xfrm>
                </p:grpSpPr>
                <p:sp>
                  <p:nvSpPr>
                    <p:cNvPr id="20" name="Freeform: Shape 19">
                      <a:extLst>
                        <a:ext uri="{FF2B5EF4-FFF2-40B4-BE49-F238E27FC236}">
                          <a16:creationId xmlns:a16="http://schemas.microsoft.com/office/drawing/2014/main" id="{6D1F50A1-E5B3-49E5-837D-CAAA9A51DF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11785" y="1511729"/>
                      <a:ext cx="288915" cy="198782"/>
                    </a:xfrm>
                    <a:custGeom>
                      <a:avLst/>
                      <a:gdLst>
                        <a:gd name="connsiteX0" fmla="*/ 246084 w 288915"/>
                        <a:gd name="connsiteY0" fmla="*/ 134723 h 198782"/>
                        <a:gd name="connsiteX1" fmla="*/ 129827 w 288915"/>
                        <a:gd name="connsiteY1" fmla="*/ 189937 h 198782"/>
                        <a:gd name="connsiteX2" fmla="*/ 23768 w 288915"/>
                        <a:gd name="connsiteY2" fmla="*/ 123680 h 198782"/>
                        <a:gd name="connsiteX3" fmla="*/ 9490 w 288915"/>
                        <a:gd name="connsiteY3" fmla="*/ 0 h 198782"/>
                        <a:gd name="connsiteX4" fmla="*/ 3372 w 288915"/>
                        <a:gd name="connsiteY4" fmla="*/ 0 h 198782"/>
                        <a:gd name="connsiteX5" fmla="*/ 33966 w 288915"/>
                        <a:gd name="connsiteY5" fmla="*/ 159017 h 198782"/>
                        <a:gd name="connsiteX6" fmla="*/ 264440 w 288915"/>
                        <a:gd name="connsiteY6" fmla="*/ 112637 h 198782"/>
                        <a:gd name="connsiteX7" fmla="*/ 288915 w 288915"/>
                        <a:gd name="connsiteY7" fmla="*/ 22086 h 198782"/>
                        <a:gd name="connsiteX8" fmla="*/ 278717 w 288915"/>
                        <a:gd name="connsiteY8" fmla="*/ 17669 h 198782"/>
                        <a:gd name="connsiteX9" fmla="*/ 246084 w 288915"/>
                        <a:gd name="connsiteY9" fmla="*/ 134723 h 1987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288915" h="198782">
                          <a:moveTo>
                            <a:pt x="246084" y="134723"/>
                          </a:moveTo>
                          <a:cubicBezTo>
                            <a:pt x="221608" y="176685"/>
                            <a:pt x="176737" y="192145"/>
                            <a:pt x="129827" y="189937"/>
                          </a:cubicBezTo>
                          <a:cubicBezTo>
                            <a:pt x="89035" y="187728"/>
                            <a:pt x="44164" y="165643"/>
                            <a:pt x="23768" y="123680"/>
                          </a:cubicBezTo>
                          <a:cubicBezTo>
                            <a:pt x="5411" y="86134"/>
                            <a:pt x="7451" y="41963"/>
                            <a:pt x="9490" y="0"/>
                          </a:cubicBezTo>
                          <a:lnTo>
                            <a:pt x="3372" y="0"/>
                          </a:lnTo>
                          <a:cubicBezTo>
                            <a:pt x="3372" y="0"/>
                            <a:pt x="-14985" y="90551"/>
                            <a:pt x="33966" y="159017"/>
                          </a:cubicBezTo>
                          <a:cubicBezTo>
                            <a:pt x="62520" y="198771"/>
                            <a:pt x="221608" y="240734"/>
                            <a:pt x="264440" y="112637"/>
                          </a:cubicBezTo>
                          <a:lnTo>
                            <a:pt x="288915" y="22086"/>
                          </a:lnTo>
                          <a:lnTo>
                            <a:pt x="278717" y="17669"/>
                          </a:lnTo>
                          <a:cubicBezTo>
                            <a:pt x="274638" y="55214"/>
                            <a:pt x="266480" y="99386"/>
                            <a:pt x="246084" y="134723"/>
                          </a:cubicBezTo>
                          <a:close/>
                        </a:path>
                      </a:pathLst>
                    </a:custGeom>
                    <a:solidFill>
                      <a:srgbClr val="EDC8A5">
                        <a:alpha val="40000"/>
                      </a:srgbClr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" name="Freeform: Shape 20">
                      <a:extLst>
                        <a:ext uri="{FF2B5EF4-FFF2-40B4-BE49-F238E27FC236}">
                          <a16:creationId xmlns:a16="http://schemas.microsoft.com/office/drawing/2014/main" id="{20A85820-7530-465B-820A-8221ECE4B0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96740" y="1390257"/>
                      <a:ext cx="118296" cy="103250"/>
                    </a:xfrm>
                    <a:custGeom>
                      <a:avLst/>
                      <a:gdLst>
                        <a:gd name="connsiteX0" fmla="*/ 67307 w 118296"/>
                        <a:gd name="connsiteY0" fmla="*/ 101594 h 103250"/>
                        <a:gd name="connsiteX1" fmla="*/ 116257 w 118296"/>
                        <a:gd name="connsiteY1" fmla="*/ 101594 h 103250"/>
                        <a:gd name="connsiteX2" fmla="*/ 118297 w 118296"/>
                        <a:gd name="connsiteY2" fmla="*/ 0 h 103250"/>
                        <a:gd name="connsiteX3" fmla="*/ 6119 w 118296"/>
                        <a:gd name="connsiteY3" fmla="*/ 0 h 103250"/>
                        <a:gd name="connsiteX4" fmla="*/ 0 w 118296"/>
                        <a:gd name="connsiteY4" fmla="*/ 83926 h 103250"/>
                        <a:gd name="connsiteX5" fmla="*/ 67307 w 118296"/>
                        <a:gd name="connsiteY5" fmla="*/ 101594 h 103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8296" h="103250">
                          <a:moveTo>
                            <a:pt x="67307" y="101594"/>
                          </a:moveTo>
                          <a:cubicBezTo>
                            <a:pt x="83623" y="103803"/>
                            <a:pt x="99940" y="103803"/>
                            <a:pt x="116257" y="101594"/>
                          </a:cubicBezTo>
                          <a:lnTo>
                            <a:pt x="118297" y="0"/>
                          </a:lnTo>
                          <a:lnTo>
                            <a:pt x="6119" y="0"/>
                          </a:lnTo>
                          <a:lnTo>
                            <a:pt x="0" y="83926"/>
                          </a:lnTo>
                          <a:cubicBezTo>
                            <a:pt x="18356" y="97177"/>
                            <a:pt x="44871" y="99386"/>
                            <a:pt x="67307" y="101594"/>
                          </a:cubicBezTo>
                          <a:close/>
                        </a:path>
                      </a:pathLst>
                    </a:custGeom>
                    <a:solidFill>
                      <a:srgbClr val="EDC8A5">
                        <a:alpha val="40000"/>
                      </a:srgbClr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2" name="Graphic 2">
                      <a:extLst>
                        <a:ext uri="{FF2B5EF4-FFF2-40B4-BE49-F238E27FC236}">
                          <a16:creationId xmlns:a16="http://schemas.microsoft.com/office/drawing/2014/main" id="{15A15A9D-3503-42D4-BFCF-59F17491DE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54976" y="680751"/>
                      <a:ext cx="807478" cy="787348"/>
                      <a:chOff x="6554976" y="680751"/>
                      <a:chExt cx="807478" cy="787348"/>
                    </a:xfrm>
                  </p:grpSpPr>
                  <p:grpSp>
                    <p:nvGrpSpPr>
                      <p:cNvPr id="30" name="Graphic 2">
                        <a:extLst>
                          <a:ext uri="{FF2B5EF4-FFF2-40B4-BE49-F238E27FC236}">
                            <a16:creationId xmlns:a16="http://schemas.microsoft.com/office/drawing/2014/main" id="{28AA7CF0-DA2E-4E32-B82D-9AAD3F3E3CA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554976" y="1089022"/>
                        <a:ext cx="807478" cy="287563"/>
                        <a:chOff x="6554976" y="1089022"/>
                        <a:chExt cx="807478" cy="287563"/>
                      </a:xfrm>
                      <a:solidFill>
                        <a:srgbClr val="EDC8A5"/>
                      </a:solidFill>
                    </p:grpSpPr>
                    <p:sp>
                      <p:nvSpPr>
                        <p:cNvPr id="44" name="Freeform: Shape 43">
                          <a:extLst>
                            <a:ext uri="{FF2B5EF4-FFF2-40B4-BE49-F238E27FC236}">
                              <a16:creationId xmlns:a16="http://schemas.microsoft.com/office/drawing/2014/main" id="{BCBF22A9-63AA-47B0-A4CC-E521C6798B3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554976" y="1089022"/>
                          <a:ext cx="97013" cy="151052"/>
                        </a:xfrm>
                        <a:custGeom>
                          <a:avLst/>
                          <a:gdLst>
                            <a:gd name="connsiteX0" fmla="*/ 23588 w 97013"/>
                            <a:gd name="connsiteY0" fmla="*/ 5287 h 151052"/>
                            <a:gd name="connsiteX1" fmla="*/ 97013 w 97013"/>
                            <a:gd name="connsiteY1" fmla="*/ 151053 h 151052"/>
                            <a:gd name="connsiteX2" fmla="*/ 64379 w 97013"/>
                            <a:gd name="connsiteY2" fmla="*/ 3078 h 151052"/>
                            <a:gd name="connsiteX3" fmla="*/ 23588 w 97013"/>
                            <a:gd name="connsiteY3" fmla="*/ 5287 h 15105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97013" h="151052">
                              <a:moveTo>
                                <a:pt x="23588" y="5287"/>
                              </a:moveTo>
                              <a:cubicBezTo>
                                <a:pt x="-25363" y="27373"/>
                                <a:pt x="3192" y="148844"/>
                                <a:pt x="97013" y="151053"/>
                              </a:cubicBezTo>
                              <a:cubicBezTo>
                                <a:pt x="84775" y="109090"/>
                                <a:pt x="66419" y="58293"/>
                                <a:pt x="64379" y="3078"/>
                              </a:cubicBezTo>
                              <a:cubicBezTo>
                                <a:pt x="56221" y="-1339"/>
                                <a:pt x="41944" y="-1339"/>
                                <a:pt x="23588" y="528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DC8A5"/>
                        </a:solidFill>
                        <a:ln w="2037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5" name="Freeform: Shape 44">
                          <a:extLst>
                            <a:ext uri="{FF2B5EF4-FFF2-40B4-BE49-F238E27FC236}">
                              <a16:creationId xmlns:a16="http://schemas.microsoft.com/office/drawing/2014/main" id="{1B349317-E94F-4788-9897-B126E2C543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243472" y="1157828"/>
                          <a:ext cx="118981" cy="129541"/>
                        </a:xfrm>
                        <a:custGeom>
                          <a:avLst/>
                          <a:gdLst>
                            <a:gd name="connsiteX0" fmla="*/ 95861 w 118981"/>
                            <a:gd name="connsiteY0" fmla="*/ 4947 h 129541"/>
                            <a:gd name="connsiteX1" fmla="*/ 48950 w 118981"/>
                            <a:gd name="connsiteY1" fmla="*/ 7156 h 129541"/>
                            <a:gd name="connsiteX2" fmla="*/ 0 w 118981"/>
                            <a:gd name="connsiteY2" fmla="*/ 128627 h 129541"/>
                            <a:gd name="connsiteX3" fmla="*/ 57109 w 118981"/>
                            <a:gd name="connsiteY3" fmla="*/ 126418 h 129541"/>
                            <a:gd name="connsiteX4" fmla="*/ 95861 w 118981"/>
                            <a:gd name="connsiteY4" fmla="*/ 4947 h 1295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18981" h="129541">
                              <a:moveTo>
                                <a:pt x="95861" y="4947"/>
                              </a:moveTo>
                              <a:cubicBezTo>
                                <a:pt x="77505" y="-3887"/>
                                <a:pt x="61188" y="530"/>
                                <a:pt x="48950" y="7156"/>
                              </a:cubicBezTo>
                              <a:cubicBezTo>
                                <a:pt x="38752" y="42493"/>
                                <a:pt x="18356" y="86664"/>
                                <a:pt x="0" y="128627"/>
                              </a:cubicBezTo>
                              <a:cubicBezTo>
                                <a:pt x="12238" y="130836"/>
                                <a:pt x="36713" y="128627"/>
                                <a:pt x="57109" y="126418"/>
                              </a:cubicBezTo>
                              <a:cubicBezTo>
                                <a:pt x="116257" y="119793"/>
                                <a:pt x="140732" y="24824"/>
                                <a:pt x="95861" y="494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DC8A5"/>
                        </a:solidFill>
                        <a:ln w="2037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1" name="Freeform: Shape 30">
                        <a:extLst>
                          <a:ext uri="{FF2B5EF4-FFF2-40B4-BE49-F238E27FC236}">
                            <a16:creationId xmlns:a16="http://schemas.microsoft.com/office/drawing/2014/main" id="{2D51A59C-4B84-4F03-B3A8-D64689F23F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74484" y="1150750"/>
                        <a:ext cx="59148" cy="47361"/>
                      </a:xfrm>
                      <a:custGeom>
                        <a:avLst/>
                        <a:gdLst>
                          <a:gd name="connsiteX0" fmla="*/ 0 w 59148"/>
                          <a:gd name="connsiteY0" fmla="*/ 982 h 47361"/>
                          <a:gd name="connsiteX1" fmla="*/ 12238 w 59148"/>
                          <a:gd name="connsiteY1" fmla="*/ 982 h 47361"/>
                          <a:gd name="connsiteX2" fmla="*/ 24475 w 59148"/>
                          <a:gd name="connsiteY2" fmla="*/ 3190 h 47361"/>
                          <a:gd name="connsiteX3" fmla="*/ 38752 w 59148"/>
                          <a:gd name="connsiteY3" fmla="*/ 9816 h 47361"/>
                          <a:gd name="connsiteX4" fmla="*/ 50990 w 59148"/>
                          <a:gd name="connsiteY4" fmla="*/ 20859 h 47361"/>
                          <a:gd name="connsiteX5" fmla="*/ 55069 w 59148"/>
                          <a:gd name="connsiteY5" fmla="*/ 27484 h 47361"/>
                          <a:gd name="connsiteX6" fmla="*/ 57109 w 59148"/>
                          <a:gd name="connsiteY6" fmla="*/ 34110 h 47361"/>
                          <a:gd name="connsiteX7" fmla="*/ 59148 w 59148"/>
                          <a:gd name="connsiteY7" fmla="*/ 42944 h 47361"/>
                          <a:gd name="connsiteX8" fmla="*/ 59148 w 59148"/>
                          <a:gd name="connsiteY8" fmla="*/ 47362 h 47361"/>
                          <a:gd name="connsiteX9" fmla="*/ 57109 w 59148"/>
                          <a:gd name="connsiteY9" fmla="*/ 45153 h 47361"/>
                          <a:gd name="connsiteX10" fmla="*/ 55069 w 59148"/>
                          <a:gd name="connsiteY10" fmla="*/ 40736 h 47361"/>
                          <a:gd name="connsiteX11" fmla="*/ 53030 w 59148"/>
                          <a:gd name="connsiteY11" fmla="*/ 36319 h 47361"/>
                          <a:gd name="connsiteX12" fmla="*/ 48950 w 59148"/>
                          <a:gd name="connsiteY12" fmla="*/ 31902 h 47361"/>
                          <a:gd name="connsiteX13" fmla="*/ 44871 w 59148"/>
                          <a:gd name="connsiteY13" fmla="*/ 27484 h 47361"/>
                          <a:gd name="connsiteX14" fmla="*/ 40792 w 59148"/>
                          <a:gd name="connsiteY14" fmla="*/ 23067 h 47361"/>
                          <a:gd name="connsiteX15" fmla="*/ 34673 w 59148"/>
                          <a:gd name="connsiteY15" fmla="*/ 18650 h 47361"/>
                          <a:gd name="connsiteX16" fmla="*/ 28554 w 59148"/>
                          <a:gd name="connsiteY16" fmla="*/ 14233 h 47361"/>
                          <a:gd name="connsiteX17" fmla="*/ 22436 w 59148"/>
                          <a:gd name="connsiteY17" fmla="*/ 12024 h 47361"/>
                          <a:gd name="connsiteX18" fmla="*/ 10198 w 59148"/>
                          <a:gd name="connsiteY18" fmla="*/ 7607 h 47361"/>
                          <a:gd name="connsiteX19" fmla="*/ 0 w 59148"/>
                          <a:gd name="connsiteY19" fmla="*/ 982 h 473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59148" h="47361">
                            <a:moveTo>
                              <a:pt x="0" y="982"/>
                            </a:moveTo>
                            <a:cubicBezTo>
                              <a:pt x="0" y="982"/>
                              <a:pt x="4079" y="-1227"/>
                              <a:pt x="12238" y="982"/>
                            </a:cubicBezTo>
                            <a:cubicBezTo>
                              <a:pt x="16317" y="982"/>
                              <a:pt x="20396" y="982"/>
                              <a:pt x="24475" y="3190"/>
                            </a:cubicBezTo>
                            <a:cubicBezTo>
                              <a:pt x="28554" y="5399"/>
                              <a:pt x="34673" y="7607"/>
                              <a:pt x="38752" y="9816"/>
                            </a:cubicBezTo>
                            <a:cubicBezTo>
                              <a:pt x="42832" y="12024"/>
                              <a:pt x="46911" y="16442"/>
                              <a:pt x="50990" y="20859"/>
                            </a:cubicBezTo>
                            <a:cubicBezTo>
                              <a:pt x="53030" y="23067"/>
                              <a:pt x="53030" y="25276"/>
                              <a:pt x="55069" y="27484"/>
                            </a:cubicBezTo>
                            <a:cubicBezTo>
                              <a:pt x="57109" y="29693"/>
                              <a:pt x="57109" y="31902"/>
                              <a:pt x="57109" y="34110"/>
                            </a:cubicBezTo>
                            <a:cubicBezTo>
                              <a:pt x="59148" y="38527"/>
                              <a:pt x="59148" y="40736"/>
                              <a:pt x="59148" y="42944"/>
                            </a:cubicBezTo>
                            <a:cubicBezTo>
                              <a:pt x="59148" y="45153"/>
                              <a:pt x="59148" y="47362"/>
                              <a:pt x="59148" y="47362"/>
                            </a:cubicBezTo>
                            <a:cubicBezTo>
                              <a:pt x="59148" y="47362"/>
                              <a:pt x="59148" y="45153"/>
                              <a:pt x="57109" y="45153"/>
                            </a:cubicBezTo>
                            <a:cubicBezTo>
                              <a:pt x="57109" y="45153"/>
                              <a:pt x="55069" y="42944"/>
                              <a:pt x="55069" y="40736"/>
                            </a:cubicBezTo>
                            <a:cubicBezTo>
                              <a:pt x="55069" y="38527"/>
                              <a:pt x="53030" y="38527"/>
                              <a:pt x="53030" y="36319"/>
                            </a:cubicBezTo>
                            <a:cubicBezTo>
                              <a:pt x="53030" y="34110"/>
                              <a:pt x="50990" y="34110"/>
                              <a:pt x="48950" y="31902"/>
                            </a:cubicBezTo>
                            <a:cubicBezTo>
                              <a:pt x="46911" y="29693"/>
                              <a:pt x="46911" y="29693"/>
                              <a:pt x="44871" y="27484"/>
                            </a:cubicBezTo>
                            <a:cubicBezTo>
                              <a:pt x="42832" y="25276"/>
                              <a:pt x="40792" y="25276"/>
                              <a:pt x="40792" y="23067"/>
                            </a:cubicBezTo>
                            <a:cubicBezTo>
                              <a:pt x="38752" y="20859"/>
                              <a:pt x="36713" y="20859"/>
                              <a:pt x="34673" y="18650"/>
                            </a:cubicBezTo>
                            <a:cubicBezTo>
                              <a:pt x="32634" y="16442"/>
                              <a:pt x="30594" y="16442"/>
                              <a:pt x="28554" y="14233"/>
                            </a:cubicBezTo>
                            <a:cubicBezTo>
                              <a:pt x="26515" y="14233"/>
                              <a:pt x="24475" y="12024"/>
                              <a:pt x="22436" y="12024"/>
                            </a:cubicBezTo>
                            <a:cubicBezTo>
                              <a:pt x="18356" y="9816"/>
                              <a:pt x="14277" y="7607"/>
                              <a:pt x="10198" y="7607"/>
                            </a:cubicBezTo>
                            <a:cubicBezTo>
                              <a:pt x="4079" y="982"/>
                              <a:pt x="0" y="982"/>
                              <a:pt x="0" y="982"/>
                            </a:cubicBezTo>
                            <a:close/>
                          </a:path>
                        </a:pathLst>
                      </a:custGeom>
                      <a:solidFill>
                        <a:srgbClr val="C19168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" name="Freeform: Shape 31">
                        <a:extLst>
                          <a:ext uri="{FF2B5EF4-FFF2-40B4-BE49-F238E27FC236}">
                            <a16:creationId xmlns:a16="http://schemas.microsoft.com/office/drawing/2014/main" id="{B8467586-1886-4C00-AA4F-9159901478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76105" y="1213572"/>
                        <a:ext cx="61187" cy="30919"/>
                      </a:xfrm>
                      <a:custGeom>
                        <a:avLst/>
                        <a:gdLst>
                          <a:gd name="connsiteX0" fmla="*/ 61188 w 61187"/>
                          <a:gd name="connsiteY0" fmla="*/ 8834 h 30919"/>
                          <a:gd name="connsiteX1" fmla="*/ 50990 w 61187"/>
                          <a:gd name="connsiteY1" fmla="*/ 4417 h 30919"/>
                          <a:gd name="connsiteX2" fmla="*/ 46911 w 61187"/>
                          <a:gd name="connsiteY2" fmla="*/ 4417 h 30919"/>
                          <a:gd name="connsiteX3" fmla="*/ 40792 w 61187"/>
                          <a:gd name="connsiteY3" fmla="*/ 4417 h 30919"/>
                          <a:gd name="connsiteX4" fmla="*/ 28554 w 61187"/>
                          <a:gd name="connsiteY4" fmla="*/ 8834 h 30919"/>
                          <a:gd name="connsiteX5" fmla="*/ 22436 w 61187"/>
                          <a:gd name="connsiteY5" fmla="*/ 11043 h 30919"/>
                          <a:gd name="connsiteX6" fmla="*/ 16317 w 61187"/>
                          <a:gd name="connsiteY6" fmla="*/ 15460 h 30919"/>
                          <a:gd name="connsiteX7" fmla="*/ 12238 w 61187"/>
                          <a:gd name="connsiteY7" fmla="*/ 19877 h 30919"/>
                          <a:gd name="connsiteX8" fmla="*/ 8158 w 61187"/>
                          <a:gd name="connsiteY8" fmla="*/ 24294 h 30919"/>
                          <a:gd name="connsiteX9" fmla="*/ 2040 w 61187"/>
                          <a:gd name="connsiteY9" fmla="*/ 28711 h 30919"/>
                          <a:gd name="connsiteX10" fmla="*/ 0 w 61187"/>
                          <a:gd name="connsiteY10" fmla="*/ 30920 h 30919"/>
                          <a:gd name="connsiteX11" fmla="*/ 2040 w 61187"/>
                          <a:gd name="connsiteY11" fmla="*/ 28711 h 30919"/>
                          <a:gd name="connsiteX12" fmla="*/ 4079 w 61187"/>
                          <a:gd name="connsiteY12" fmla="*/ 24294 h 30919"/>
                          <a:gd name="connsiteX13" fmla="*/ 6119 w 61187"/>
                          <a:gd name="connsiteY13" fmla="*/ 19877 h 30919"/>
                          <a:gd name="connsiteX14" fmla="*/ 14277 w 61187"/>
                          <a:gd name="connsiteY14" fmla="*/ 11043 h 30919"/>
                          <a:gd name="connsiteX15" fmla="*/ 20396 w 61187"/>
                          <a:gd name="connsiteY15" fmla="*/ 6626 h 30919"/>
                          <a:gd name="connsiteX16" fmla="*/ 26515 w 61187"/>
                          <a:gd name="connsiteY16" fmla="*/ 2209 h 30919"/>
                          <a:gd name="connsiteX17" fmla="*/ 34673 w 61187"/>
                          <a:gd name="connsiteY17" fmla="*/ 0 h 30919"/>
                          <a:gd name="connsiteX18" fmla="*/ 42832 w 61187"/>
                          <a:gd name="connsiteY18" fmla="*/ 0 h 30919"/>
                          <a:gd name="connsiteX19" fmla="*/ 48950 w 61187"/>
                          <a:gd name="connsiteY19" fmla="*/ 2209 h 30919"/>
                          <a:gd name="connsiteX20" fmla="*/ 55069 w 61187"/>
                          <a:gd name="connsiteY20" fmla="*/ 4417 h 30919"/>
                          <a:gd name="connsiteX21" fmla="*/ 61188 w 61187"/>
                          <a:gd name="connsiteY21" fmla="*/ 8834 h 309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</a:cxnLst>
                        <a:rect l="l" t="t" r="r" b="b"/>
                        <a:pathLst>
                          <a:path w="61187" h="30919">
                            <a:moveTo>
                              <a:pt x="61188" y="8834"/>
                            </a:moveTo>
                            <a:cubicBezTo>
                              <a:pt x="61188" y="8834"/>
                              <a:pt x="57109" y="6626"/>
                              <a:pt x="50990" y="4417"/>
                            </a:cubicBezTo>
                            <a:cubicBezTo>
                              <a:pt x="48950" y="4417"/>
                              <a:pt x="46911" y="4417"/>
                              <a:pt x="46911" y="4417"/>
                            </a:cubicBezTo>
                            <a:cubicBezTo>
                              <a:pt x="44871" y="4417"/>
                              <a:pt x="42832" y="4417"/>
                              <a:pt x="40792" y="4417"/>
                            </a:cubicBezTo>
                            <a:cubicBezTo>
                              <a:pt x="36713" y="4417"/>
                              <a:pt x="32634" y="6626"/>
                              <a:pt x="28554" y="8834"/>
                            </a:cubicBezTo>
                            <a:cubicBezTo>
                              <a:pt x="26515" y="8834"/>
                              <a:pt x="24475" y="11043"/>
                              <a:pt x="22436" y="11043"/>
                            </a:cubicBezTo>
                            <a:cubicBezTo>
                              <a:pt x="20396" y="11043"/>
                              <a:pt x="18356" y="13251"/>
                              <a:pt x="16317" y="15460"/>
                            </a:cubicBezTo>
                            <a:cubicBezTo>
                              <a:pt x="14277" y="17669"/>
                              <a:pt x="12238" y="17669"/>
                              <a:pt x="12238" y="19877"/>
                            </a:cubicBezTo>
                            <a:cubicBezTo>
                              <a:pt x="10198" y="22086"/>
                              <a:pt x="10198" y="22086"/>
                              <a:pt x="8158" y="24294"/>
                            </a:cubicBezTo>
                            <a:cubicBezTo>
                              <a:pt x="6119" y="26503"/>
                              <a:pt x="4079" y="28711"/>
                              <a:pt x="2040" y="28711"/>
                            </a:cubicBezTo>
                            <a:cubicBezTo>
                              <a:pt x="0" y="30920"/>
                              <a:pt x="0" y="30920"/>
                              <a:pt x="0" y="30920"/>
                            </a:cubicBezTo>
                            <a:cubicBezTo>
                              <a:pt x="0" y="30920"/>
                              <a:pt x="0" y="28711"/>
                              <a:pt x="2040" y="28711"/>
                            </a:cubicBezTo>
                            <a:cubicBezTo>
                              <a:pt x="2040" y="28711"/>
                              <a:pt x="4079" y="26503"/>
                              <a:pt x="4079" y="24294"/>
                            </a:cubicBezTo>
                            <a:cubicBezTo>
                              <a:pt x="4079" y="22086"/>
                              <a:pt x="6119" y="22086"/>
                              <a:pt x="6119" y="19877"/>
                            </a:cubicBezTo>
                            <a:cubicBezTo>
                              <a:pt x="8158" y="17669"/>
                              <a:pt x="10198" y="13251"/>
                              <a:pt x="14277" y="11043"/>
                            </a:cubicBezTo>
                            <a:cubicBezTo>
                              <a:pt x="16317" y="8834"/>
                              <a:pt x="18356" y="6626"/>
                              <a:pt x="20396" y="6626"/>
                            </a:cubicBezTo>
                            <a:cubicBezTo>
                              <a:pt x="22436" y="4417"/>
                              <a:pt x="24475" y="4417"/>
                              <a:pt x="26515" y="2209"/>
                            </a:cubicBezTo>
                            <a:cubicBezTo>
                              <a:pt x="28554" y="0"/>
                              <a:pt x="30594" y="0"/>
                              <a:pt x="34673" y="0"/>
                            </a:cubicBezTo>
                            <a:cubicBezTo>
                              <a:pt x="36713" y="0"/>
                              <a:pt x="38752" y="0"/>
                              <a:pt x="42832" y="0"/>
                            </a:cubicBezTo>
                            <a:cubicBezTo>
                              <a:pt x="44871" y="0"/>
                              <a:pt x="46911" y="0"/>
                              <a:pt x="48950" y="2209"/>
                            </a:cubicBezTo>
                            <a:cubicBezTo>
                              <a:pt x="50990" y="2209"/>
                              <a:pt x="53029" y="4417"/>
                              <a:pt x="55069" y="4417"/>
                            </a:cubicBezTo>
                            <a:cubicBezTo>
                              <a:pt x="59148" y="4417"/>
                              <a:pt x="61188" y="8834"/>
                              <a:pt x="61188" y="8834"/>
                            </a:cubicBezTo>
                            <a:close/>
                          </a:path>
                        </a:pathLst>
                      </a:custGeom>
                      <a:solidFill>
                        <a:srgbClr val="C19168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" name="Freeform: Shape 32">
                        <a:extLst>
                          <a:ext uri="{FF2B5EF4-FFF2-40B4-BE49-F238E27FC236}">
                            <a16:creationId xmlns:a16="http://schemas.microsoft.com/office/drawing/2014/main" id="{6C1BE217-32F2-41BB-9666-CD2095D2EF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602519" y="680751"/>
                        <a:ext cx="729350" cy="787348"/>
                      </a:xfrm>
                      <a:custGeom>
                        <a:avLst/>
                        <a:gdLst>
                          <a:gd name="connsiteX0" fmla="*/ 728656 w 729350"/>
                          <a:gd name="connsiteY0" fmla="*/ 263376 h 787348"/>
                          <a:gd name="connsiteX1" fmla="*/ 547132 w 729350"/>
                          <a:gd name="connsiteY1" fmla="*/ 46936 h 787348"/>
                          <a:gd name="connsiteX2" fmla="*/ 261588 w 729350"/>
                          <a:gd name="connsiteY2" fmla="*/ 556 h 787348"/>
                          <a:gd name="connsiteX3" fmla="*/ 12757 w 729350"/>
                          <a:gd name="connsiteY3" fmla="*/ 234665 h 787348"/>
                          <a:gd name="connsiteX4" fmla="*/ 520 w 729350"/>
                          <a:gd name="connsiteY4" fmla="*/ 327424 h 787348"/>
                          <a:gd name="connsiteX5" fmla="*/ 10718 w 729350"/>
                          <a:gd name="connsiteY5" fmla="*/ 455521 h 787348"/>
                          <a:gd name="connsiteX6" fmla="*/ 102500 w 729350"/>
                          <a:gd name="connsiteY6" fmla="*/ 669752 h 787348"/>
                          <a:gd name="connsiteX7" fmla="*/ 241192 w 729350"/>
                          <a:gd name="connsiteY7" fmla="*/ 771347 h 787348"/>
                          <a:gd name="connsiteX8" fmla="*/ 363568 w 729350"/>
                          <a:gd name="connsiteY8" fmla="*/ 786807 h 787348"/>
                          <a:gd name="connsiteX9" fmla="*/ 620557 w 729350"/>
                          <a:gd name="connsiteY9" fmla="*/ 634415 h 787348"/>
                          <a:gd name="connsiteX10" fmla="*/ 661349 w 729350"/>
                          <a:gd name="connsiteY10" fmla="*/ 572575 h 787348"/>
                          <a:gd name="connsiteX11" fmla="*/ 689904 w 729350"/>
                          <a:gd name="connsiteY11" fmla="*/ 495276 h 787348"/>
                          <a:gd name="connsiteX12" fmla="*/ 714379 w 729350"/>
                          <a:gd name="connsiteY12" fmla="*/ 389264 h 787348"/>
                          <a:gd name="connsiteX13" fmla="*/ 728656 w 729350"/>
                          <a:gd name="connsiteY13" fmla="*/ 263376 h 7873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</a:cxnLst>
                        <a:rect l="l" t="t" r="r" b="b"/>
                        <a:pathLst>
                          <a:path w="729350" h="787348">
                            <a:moveTo>
                              <a:pt x="728656" y="263376"/>
                            </a:moveTo>
                            <a:cubicBezTo>
                              <a:pt x="738854" y="144113"/>
                              <a:pt x="634834" y="82273"/>
                              <a:pt x="547132" y="46936"/>
                            </a:cubicBezTo>
                            <a:cubicBezTo>
                              <a:pt x="457390" y="11599"/>
                              <a:pt x="353370" y="7182"/>
                              <a:pt x="261588" y="556"/>
                            </a:cubicBezTo>
                            <a:cubicBezTo>
                              <a:pt x="124935" y="-8278"/>
                              <a:pt x="29074" y="88899"/>
                              <a:pt x="12757" y="234665"/>
                            </a:cubicBezTo>
                            <a:cubicBezTo>
                              <a:pt x="6639" y="267793"/>
                              <a:pt x="2559" y="298713"/>
                              <a:pt x="520" y="327424"/>
                            </a:cubicBezTo>
                            <a:cubicBezTo>
                              <a:pt x="-1520" y="376013"/>
                              <a:pt x="2559" y="420184"/>
                              <a:pt x="10718" y="455521"/>
                            </a:cubicBezTo>
                            <a:cubicBezTo>
                              <a:pt x="27035" y="532821"/>
                              <a:pt x="53549" y="612330"/>
                              <a:pt x="102500" y="669752"/>
                            </a:cubicBezTo>
                            <a:cubicBezTo>
                              <a:pt x="139212" y="713924"/>
                              <a:pt x="190202" y="753678"/>
                              <a:pt x="241192" y="771347"/>
                            </a:cubicBezTo>
                            <a:cubicBezTo>
                              <a:pt x="277905" y="784598"/>
                              <a:pt x="324816" y="789015"/>
                              <a:pt x="363568" y="786807"/>
                            </a:cubicBezTo>
                            <a:cubicBezTo>
                              <a:pt x="465548" y="780181"/>
                              <a:pt x="557330" y="720549"/>
                              <a:pt x="620557" y="634415"/>
                            </a:cubicBezTo>
                            <a:cubicBezTo>
                              <a:pt x="634834" y="614538"/>
                              <a:pt x="647072" y="594661"/>
                              <a:pt x="661349" y="572575"/>
                            </a:cubicBezTo>
                            <a:cubicBezTo>
                              <a:pt x="673587" y="546073"/>
                              <a:pt x="681745" y="521778"/>
                              <a:pt x="689904" y="495276"/>
                            </a:cubicBezTo>
                            <a:cubicBezTo>
                              <a:pt x="702141" y="457730"/>
                              <a:pt x="710300" y="420184"/>
                              <a:pt x="714379" y="389264"/>
                            </a:cubicBezTo>
                            <a:cubicBezTo>
                              <a:pt x="730696" y="316382"/>
                              <a:pt x="728656" y="263376"/>
                              <a:pt x="728656" y="263376"/>
                            </a:cubicBezTo>
                            <a:close/>
                          </a:path>
                        </a:pathLst>
                      </a:custGeom>
                      <a:solidFill>
                        <a:srgbClr val="F2D7BD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4" name="Freeform: Shape 33">
                        <a:extLst>
                          <a:ext uri="{FF2B5EF4-FFF2-40B4-BE49-F238E27FC236}">
                            <a16:creationId xmlns:a16="http://schemas.microsoft.com/office/drawing/2014/main" id="{4EFF5337-FBC9-4C41-8C6B-48D0BA2086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59908" y="993931"/>
                        <a:ext cx="63355" cy="37629"/>
                      </a:xfrm>
                      <a:custGeom>
                        <a:avLst/>
                        <a:gdLst>
                          <a:gd name="connsiteX0" fmla="*/ 0 w 63355"/>
                          <a:gd name="connsiteY0" fmla="*/ 23078 h 37629"/>
                          <a:gd name="connsiteX1" fmla="*/ 36713 w 63355"/>
                          <a:gd name="connsiteY1" fmla="*/ 993 h 37629"/>
                          <a:gd name="connsiteX2" fmla="*/ 63228 w 63355"/>
                          <a:gd name="connsiteY2" fmla="*/ 36330 h 37629"/>
                          <a:gd name="connsiteX3" fmla="*/ 0 w 63355"/>
                          <a:gd name="connsiteY3" fmla="*/ 23078 h 376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3355" h="37629">
                            <a:moveTo>
                              <a:pt x="0" y="23078"/>
                            </a:moveTo>
                            <a:cubicBezTo>
                              <a:pt x="0" y="23078"/>
                              <a:pt x="18356" y="-5633"/>
                              <a:pt x="36713" y="993"/>
                            </a:cubicBezTo>
                            <a:cubicBezTo>
                              <a:pt x="55069" y="7618"/>
                              <a:pt x="61188" y="27496"/>
                              <a:pt x="63228" y="36330"/>
                            </a:cubicBezTo>
                            <a:cubicBezTo>
                              <a:pt x="65267" y="45164"/>
                              <a:pt x="42832" y="5410"/>
                              <a:pt x="0" y="23078"/>
                            </a:cubicBezTo>
                            <a:close/>
                          </a:path>
                        </a:pathLst>
                      </a:custGeom>
                      <a:solidFill>
                        <a:srgbClr val="9D3900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5" name="Freeform: Shape 34">
                        <a:extLst>
                          <a:ext uri="{FF2B5EF4-FFF2-40B4-BE49-F238E27FC236}">
                            <a16:creationId xmlns:a16="http://schemas.microsoft.com/office/drawing/2014/main" id="{058465C7-D47E-4E85-A296-B120387051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82523" y="985984"/>
                        <a:ext cx="61931" cy="31025"/>
                      </a:xfrm>
                      <a:custGeom>
                        <a:avLst/>
                        <a:gdLst>
                          <a:gd name="connsiteX0" fmla="*/ 0 w 61931"/>
                          <a:gd name="connsiteY0" fmla="*/ 31026 h 31025"/>
                          <a:gd name="connsiteX1" fmla="*/ 28554 w 61931"/>
                          <a:gd name="connsiteY1" fmla="*/ 106 h 31025"/>
                          <a:gd name="connsiteX2" fmla="*/ 61188 w 61931"/>
                          <a:gd name="connsiteY2" fmla="*/ 26609 h 31025"/>
                          <a:gd name="connsiteX3" fmla="*/ 0 w 61931"/>
                          <a:gd name="connsiteY3" fmla="*/ 31026 h 310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1931" h="31025">
                            <a:moveTo>
                              <a:pt x="0" y="31026"/>
                            </a:moveTo>
                            <a:cubicBezTo>
                              <a:pt x="0" y="31026"/>
                              <a:pt x="10198" y="-2103"/>
                              <a:pt x="28554" y="106"/>
                            </a:cubicBezTo>
                            <a:cubicBezTo>
                              <a:pt x="46911" y="106"/>
                              <a:pt x="57109" y="17774"/>
                              <a:pt x="61188" y="26609"/>
                            </a:cubicBezTo>
                            <a:cubicBezTo>
                              <a:pt x="67307" y="33234"/>
                              <a:pt x="34673" y="2314"/>
                              <a:pt x="0" y="31026"/>
                            </a:cubicBezTo>
                            <a:close/>
                          </a:path>
                        </a:pathLst>
                      </a:custGeom>
                      <a:solidFill>
                        <a:srgbClr val="9D3900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36" name="Graphic 2">
                        <a:extLst>
                          <a:ext uri="{FF2B5EF4-FFF2-40B4-BE49-F238E27FC236}">
                            <a16:creationId xmlns:a16="http://schemas.microsoft.com/office/drawing/2014/main" id="{346E031D-F878-4D60-8CF5-BC48063A065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799769" y="1089376"/>
                        <a:ext cx="38908" cy="129588"/>
                        <a:chOff x="6799769" y="1089376"/>
                        <a:chExt cx="38908" cy="129588"/>
                      </a:xfrm>
                    </p:grpSpPr>
                    <p:sp>
                      <p:nvSpPr>
                        <p:cNvPr id="42" name="Freeform: Shape 41">
                          <a:extLst>
                            <a:ext uri="{FF2B5EF4-FFF2-40B4-BE49-F238E27FC236}">
                              <a16:creationId xmlns:a16="http://schemas.microsoft.com/office/drawing/2014/main" id="{E2C1131A-DB72-4952-8C88-3F8E7EBC0A5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93143">
                          <a:off x="6800867" y="1089899"/>
                          <a:ext cx="36711" cy="88339"/>
                        </a:xfrm>
                        <a:custGeom>
                          <a:avLst/>
                          <a:gdLst>
                            <a:gd name="connsiteX0" fmla="*/ 36712 w 36711"/>
                            <a:gd name="connsiteY0" fmla="*/ 44170 h 88339"/>
                            <a:gd name="connsiteX1" fmla="*/ 18356 w 36711"/>
                            <a:gd name="connsiteY1" fmla="*/ 88340 h 88339"/>
                            <a:gd name="connsiteX2" fmla="*/ 0 w 36711"/>
                            <a:gd name="connsiteY2" fmla="*/ 44170 h 88339"/>
                            <a:gd name="connsiteX3" fmla="*/ 18356 w 36711"/>
                            <a:gd name="connsiteY3" fmla="*/ 0 h 88339"/>
                            <a:gd name="connsiteX4" fmla="*/ 36712 w 36711"/>
                            <a:gd name="connsiteY4" fmla="*/ 44170 h 8833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6711" h="88339">
                              <a:moveTo>
                                <a:pt x="36712" y="44170"/>
                              </a:moveTo>
                              <a:cubicBezTo>
                                <a:pt x="36712" y="68564"/>
                                <a:pt x="28493" y="88340"/>
                                <a:pt x="18356" y="88340"/>
                              </a:cubicBezTo>
                              <a:cubicBezTo>
                                <a:pt x="8218" y="88340"/>
                                <a:pt x="0" y="68564"/>
                                <a:pt x="0" y="44170"/>
                              </a:cubicBezTo>
                              <a:cubicBezTo>
                                <a:pt x="0" y="19776"/>
                                <a:pt x="8218" y="0"/>
                                <a:pt x="18356" y="0"/>
                              </a:cubicBezTo>
                              <a:cubicBezTo>
                                <a:pt x="28493" y="0"/>
                                <a:pt x="36712" y="19776"/>
                                <a:pt x="36712" y="4417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73121"/>
                        </a:solidFill>
                        <a:ln w="2037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3" name="Freeform: Shape 42">
                          <a:extLst>
                            <a:ext uri="{FF2B5EF4-FFF2-40B4-BE49-F238E27FC236}">
                              <a16:creationId xmlns:a16="http://schemas.microsoft.com/office/drawing/2014/main" id="{49D5D200-5237-4508-8EF2-BA2048680C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74995">
                          <a:off x="6819274" y="1103162"/>
                          <a:ext cx="12238" cy="26503"/>
                        </a:xfrm>
                        <a:custGeom>
                          <a:avLst/>
                          <a:gdLst>
                            <a:gd name="connsiteX0" fmla="*/ 12238 w 12238"/>
                            <a:gd name="connsiteY0" fmla="*/ 13252 h 26503"/>
                            <a:gd name="connsiteX1" fmla="*/ 6119 w 12238"/>
                            <a:gd name="connsiteY1" fmla="*/ 26504 h 26503"/>
                            <a:gd name="connsiteX2" fmla="*/ 0 w 12238"/>
                            <a:gd name="connsiteY2" fmla="*/ 13252 h 26503"/>
                            <a:gd name="connsiteX3" fmla="*/ 6119 w 12238"/>
                            <a:gd name="connsiteY3" fmla="*/ 0 h 26503"/>
                            <a:gd name="connsiteX4" fmla="*/ 12238 w 12238"/>
                            <a:gd name="connsiteY4" fmla="*/ 13252 h 265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238" h="26503">
                              <a:moveTo>
                                <a:pt x="12238" y="13252"/>
                              </a:moveTo>
                              <a:cubicBezTo>
                                <a:pt x="12238" y="20571"/>
                                <a:pt x="9498" y="26504"/>
                                <a:pt x="6119" y="26504"/>
                              </a:cubicBezTo>
                              <a:cubicBezTo>
                                <a:pt x="2740" y="26504"/>
                                <a:pt x="0" y="20571"/>
                                <a:pt x="0" y="13252"/>
                              </a:cubicBezTo>
                              <a:cubicBezTo>
                                <a:pt x="0" y="5933"/>
                                <a:pt x="2740" y="0"/>
                                <a:pt x="6119" y="0"/>
                              </a:cubicBezTo>
                              <a:cubicBezTo>
                                <a:pt x="9498" y="0"/>
                                <a:pt x="12238" y="5933"/>
                                <a:pt x="12238" y="1325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037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7" name="Graphic 2">
                        <a:extLst>
                          <a:ext uri="{FF2B5EF4-FFF2-40B4-BE49-F238E27FC236}">
                            <a16:creationId xmlns:a16="http://schemas.microsoft.com/office/drawing/2014/main" id="{1BB97D48-5334-413A-8578-593C99CC37C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056745" y="1089372"/>
                        <a:ext cx="38937" cy="129609"/>
                        <a:chOff x="7056745" y="1089372"/>
                        <a:chExt cx="38937" cy="129609"/>
                      </a:xfrm>
                    </p:grpSpPr>
                    <p:sp>
                      <p:nvSpPr>
                        <p:cNvPr id="40" name="Freeform: Shape 39">
                          <a:extLst>
                            <a:ext uri="{FF2B5EF4-FFF2-40B4-BE49-F238E27FC236}">
                              <a16:creationId xmlns:a16="http://schemas.microsoft.com/office/drawing/2014/main" id="{3664E515-537F-4CDC-A743-5AD59D41D4D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94365">
                          <a:off x="7057858" y="1089901"/>
                          <a:ext cx="36711" cy="88340"/>
                        </a:xfrm>
                        <a:custGeom>
                          <a:avLst/>
                          <a:gdLst>
                            <a:gd name="connsiteX0" fmla="*/ 36712 w 36711"/>
                            <a:gd name="connsiteY0" fmla="*/ 44170 h 88340"/>
                            <a:gd name="connsiteX1" fmla="*/ 18356 w 36711"/>
                            <a:gd name="connsiteY1" fmla="*/ 88341 h 88340"/>
                            <a:gd name="connsiteX2" fmla="*/ 0 w 36711"/>
                            <a:gd name="connsiteY2" fmla="*/ 44170 h 88340"/>
                            <a:gd name="connsiteX3" fmla="*/ 18356 w 36711"/>
                            <a:gd name="connsiteY3" fmla="*/ 0 h 88340"/>
                            <a:gd name="connsiteX4" fmla="*/ 36712 w 36711"/>
                            <a:gd name="connsiteY4" fmla="*/ 44170 h 8834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6711" h="88340">
                              <a:moveTo>
                                <a:pt x="36712" y="44170"/>
                              </a:moveTo>
                              <a:cubicBezTo>
                                <a:pt x="36712" y="68565"/>
                                <a:pt x="28494" y="88341"/>
                                <a:pt x="18356" y="88341"/>
                              </a:cubicBezTo>
                              <a:cubicBezTo>
                                <a:pt x="8218" y="88341"/>
                                <a:pt x="0" y="68565"/>
                                <a:pt x="0" y="44170"/>
                              </a:cubicBezTo>
                              <a:cubicBezTo>
                                <a:pt x="0" y="19776"/>
                                <a:pt x="8218" y="0"/>
                                <a:pt x="18356" y="0"/>
                              </a:cubicBezTo>
                              <a:cubicBezTo>
                                <a:pt x="28494" y="0"/>
                                <a:pt x="36712" y="19776"/>
                                <a:pt x="36712" y="4417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673121"/>
                        </a:solidFill>
                        <a:ln w="20373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41" name="Freeform: Shape 40">
                          <a:extLst>
                            <a:ext uri="{FF2B5EF4-FFF2-40B4-BE49-F238E27FC236}">
                              <a16:creationId xmlns:a16="http://schemas.microsoft.com/office/drawing/2014/main" id="{888FF46A-C61D-47B2-929C-B4C1517C2C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471081">
                          <a:off x="7078251" y="1103086"/>
                          <a:ext cx="12237" cy="26502"/>
                        </a:xfrm>
                        <a:custGeom>
                          <a:avLst/>
                          <a:gdLst>
                            <a:gd name="connsiteX0" fmla="*/ 12237 w 12237"/>
                            <a:gd name="connsiteY0" fmla="*/ 13251 h 26502"/>
                            <a:gd name="connsiteX1" fmla="*/ 6119 w 12237"/>
                            <a:gd name="connsiteY1" fmla="*/ 26502 h 26502"/>
                            <a:gd name="connsiteX2" fmla="*/ 0 w 12237"/>
                            <a:gd name="connsiteY2" fmla="*/ 13251 h 26502"/>
                            <a:gd name="connsiteX3" fmla="*/ 6119 w 12237"/>
                            <a:gd name="connsiteY3" fmla="*/ 0 h 26502"/>
                            <a:gd name="connsiteX4" fmla="*/ 12237 w 12237"/>
                            <a:gd name="connsiteY4" fmla="*/ 13251 h 2650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237" h="26502">
                              <a:moveTo>
                                <a:pt x="12237" y="13251"/>
                              </a:moveTo>
                              <a:cubicBezTo>
                                <a:pt x="12237" y="20569"/>
                                <a:pt x="9498" y="26502"/>
                                <a:pt x="6119" y="26502"/>
                              </a:cubicBezTo>
                              <a:cubicBezTo>
                                <a:pt x="2739" y="26502"/>
                                <a:pt x="0" y="20569"/>
                                <a:pt x="0" y="13251"/>
                              </a:cubicBezTo>
                              <a:cubicBezTo>
                                <a:pt x="0" y="5933"/>
                                <a:pt x="2739" y="0"/>
                                <a:pt x="6119" y="0"/>
                              </a:cubicBezTo>
                              <a:cubicBezTo>
                                <a:pt x="9498" y="0"/>
                                <a:pt x="12237" y="5933"/>
                                <a:pt x="12237" y="1325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0372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38" name="Freeform: Shape 37">
                        <a:extLst>
                          <a:ext uri="{FF2B5EF4-FFF2-40B4-BE49-F238E27FC236}">
                            <a16:creationId xmlns:a16="http://schemas.microsoft.com/office/drawing/2014/main" id="{38C12295-227B-465F-BE65-858FA5891323}"/>
                          </a:ext>
                        </a:extLst>
                      </p:cNvPr>
                      <p:cNvSpPr/>
                      <p:nvPr/>
                    </p:nvSpPr>
                    <p:spPr>
                      <a:xfrm rot="239780">
                        <a:off x="6670375" y="1173786"/>
                        <a:ext cx="114221" cy="53007"/>
                      </a:xfrm>
                      <a:custGeom>
                        <a:avLst/>
                        <a:gdLst>
                          <a:gd name="connsiteX0" fmla="*/ 114221 w 114221"/>
                          <a:gd name="connsiteY0" fmla="*/ 26504 h 53007"/>
                          <a:gd name="connsiteX1" fmla="*/ 57111 w 114221"/>
                          <a:gd name="connsiteY1" fmla="*/ 53007 h 53007"/>
                          <a:gd name="connsiteX2" fmla="*/ 0 w 114221"/>
                          <a:gd name="connsiteY2" fmla="*/ 26504 h 53007"/>
                          <a:gd name="connsiteX3" fmla="*/ 57111 w 114221"/>
                          <a:gd name="connsiteY3" fmla="*/ 0 h 53007"/>
                          <a:gd name="connsiteX4" fmla="*/ 114221 w 114221"/>
                          <a:gd name="connsiteY4" fmla="*/ 26504 h 530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4221" h="53007">
                            <a:moveTo>
                              <a:pt x="114221" y="26504"/>
                            </a:moveTo>
                            <a:cubicBezTo>
                              <a:pt x="114221" y="41141"/>
                              <a:pt x="88652" y="53007"/>
                              <a:pt x="57111" y="53007"/>
                            </a:cubicBezTo>
                            <a:cubicBezTo>
                              <a:pt x="25569" y="53007"/>
                              <a:pt x="0" y="41141"/>
                              <a:pt x="0" y="26504"/>
                            </a:cubicBezTo>
                            <a:cubicBezTo>
                              <a:pt x="0" y="11866"/>
                              <a:pt x="25569" y="0"/>
                              <a:pt x="57111" y="0"/>
                            </a:cubicBezTo>
                            <a:cubicBezTo>
                              <a:pt x="88652" y="0"/>
                              <a:pt x="114221" y="11866"/>
                              <a:pt x="114221" y="26504"/>
                            </a:cubicBezTo>
                            <a:close/>
                          </a:path>
                        </a:pathLst>
                      </a:custGeom>
                      <a:solidFill>
                        <a:srgbClr val="F7C9BE"/>
                      </a:solidFill>
                      <a:ln w="2037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" name="Freeform: Shape 38">
                        <a:extLst>
                          <a:ext uri="{FF2B5EF4-FFF2-40B4-BE49-F238E27FC236}">
                            <a16:creationId xmlns:a16="http://schemas.microsoft.com/office/drawing/2014/main" id="{0F39A133-E3B9-401C-AA67-AF699B2C0114}"/>
                          </a:ext>
                        </a:extLst>
                      </p:cNvPr>
                      <p:cNvSpPr/>
                      <p:nvPr/>
                    </p:nvSpPr>
                    <p:spPr>
                      <a:xfrm rot="-283163">
                        <a:off x="7092565" y="1173807"/>
                        <a:ext cx="114216" cy="53005"/>
                      </a:xfrm>
                      <a:custGeom>
                        <a:avLst/>
                        <a:gdLst>
                          <a:gd name="connsiteX0" fmla="*/ 114216 w 114216"/>
                          <a:gd name="connsiteY0" fmla="*/ 26503 h 53005"/>
                          <a:gd name="connsiteX1" fmla="*/ 57108 w 114216"/>
                          <a:gd name="connsiteY1" fmla="*/ 53005 h 53005"/>
                          <a:gd name="connsiteX2" fmla="*/ 0 w 114216"/>
                          <a:gd name="connsiteY2" fmla="*/ 26503 h 53005"/>
                          <a:gd name="connsiteX3" fmla="*/ 57108 w 114216"/>
                          <a:gd name="connsiteY3" fmla="*/ 0 h 53005"/>
                          <a:gd name="connsiteX4" fmla="*/ 114216 w 114216"/>
                          <a:gd name="connsiteY4" fmla="*/ 26503 h 530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4216" h="53005">
                            <a:moveTo>
                              <a:pt x="114216" y="26503"/>
                            </a:moveTo>
                            <a:cubicBezTo>
                              <a:pt x="114216" y="41140"/>
                              <a:pt x="88648" y="53005"/>
                              <a:pt x="57108" y="53005"/>
                            </a:cubicBezTo>
                            <a:cubicBezTo>
                              <a:pt x="25568" y="53005"/>
                              <a:pt x="0" y="41140"/>
                              <a:pt x="0" y="26503"/>
                            </a:cubicBezTo>
                            <a:cubicBezTo>
                              <a:pt x="0" y="11866"/>
                              <a:pt x="25568" y="0"/>
                              <a:pt x="57108" y="0"/>
                            </a:cubicBezTo>
                            <a:cubicBezTo>
                              <a:pt x="88648" y="0"/>
                              <a:pt x="114216" y="11866"/>
                              <a:pt x="114216" y="26503"/>
                            </a:cubicBezTo>
                            <a:close/>
                          </a:path>
                        </a:pathLst>
                      </a:custGeom>
                      <a:solidFill>
                        <a:srgbClr val="F7C9BE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3" name="Freeform: Shape 22">
                      <a:extLst>
                        <a:ext uri="{FF2B5EF4-FFF2-40B4-BE49-F238E27FC236}">
                          <a16:creationId xmlns:a16="http://schemas.microsoft.com/office/drawing/2014/main" id="{494C32EE-97DB-4AA1-B36C-CB85B8144B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5988" y="1176026"/>
                      <a:ext cx="65517" cy="86138"/>
                    </a:xfrm>
                    <a:custGeom>
                      <a:avLst/>
                      <a:gdLst>
                        <a:gd name="connsiteX0" fmla="*/ 64178 w 65517"/>
                        <a:gd name="connsiteY0" fmla="*/ 61840 h 86138"/>
                        <a:gd name="connsiteX1" fmla="*/ 17267 w 65517"/>
                        <a:gd name="connsiteY1" fmla="*/ 75091 h 86138"/>
                        <a:gd name="connsiteX2" fmla="*/ 11148 w 65517"/>
                        <a:gd name="connsiteY2" fmla="*/ 0 h 86138"/>
                        <a:gd name="connsiteX3" fmla="*/ 9109 w 65517"/>
                        <a:gd name="connsiteY3" fmla="*/ 0 h 86138"/>
                        <a:gd name="connsiteX4" fmla="*/ 13188 w 65517"/>
                        <a:gd name="connsiteY4" fmla="*/ 83926 h 86138"/>
                        <a:gd name="connsiteX5" fmla="*/ 62138 w 65517"/>
                        <a:gd name="connsiteY5" fmla="*/ 64048 h 86138"/>
                        <a:gd name="connsiteX6" fmla="*/ 64178 w 65517"/>
                        <a:gd name="connsiteY6" fmla="*/ 61840 h 861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5517" h="86138">
                          <a:moveTo>
                            <a:pt x="64178" y="61840"/>
                          </a:moveTo>
                          <a:cubicBezTo>
                            <a:pt x="51940" y="68466"/>
                            <a:pt x="33584" y="83926"/>
                            <a:pt x="17267" y="75091"/>
                          </a:cubicBezTo>
                          <a:cubicBezTo>
                            <a:pt x="-1089" y="64048"/>
                            <a:pt x="9109" y="19877"/>
                            <a:pt x="11148" y="0"/>
                          </a:cubicBezTo>
                          <a:cubicBezTo>
                            <a:pt x="11148" y="0"/>
                            <a:pt x="11148" y="0"/>
                            <a:pt x="9109" y="0"/>
                          </a:cubicBezTo>
                          <a:cubicBezTo>
                            <a:pt x="5030" y="22086"/>
                            <a:pt x="-11287" y="68466"/>
                            <a:pt x="13188" y="83926"/>
                          </a:cubicBezTo>
                          <a:cubicBezTo>
                            <a:pt x="29505" y="92760"/>
                            <a:pt x="51940" y="72883"/>
                            <a:pt x="62138" y="64048"/>
                          </a:cubicBezTo>
                          <a:cubicBezTo>
                            <a:pt x="66218" y="64048"/>
                            <a:pt x="66218" y="61840"/>
                            <a:pt x="64178" y="61840"/>
                          </a:cubicBezTo>
                          <a:close/>
                        </a:path>
                      </a:pathLst>
                    </a:custGeom>
                    <a:solidFill>
                      <a:srgbClr val="B48055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4" name="Graphic 2">
                      <a:extLst>
                        <a:ext uri="{FF2B5EF4-FFF2-40B4-BE49-F238E27FC236}">
                          <a16:creationId xmlns:a16="http://schemas.microsoft.com/office/drawing/2014/main" id="{03F9A45D-A721-4163-90F3-63095BB132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57988" y="1319583"/>
                      <a:ext cx="185603" cy="107859"/>
                      <a:chOff x="6857988" y="1319583"/>
                      <a:chExt cx="185603" cy="107859"/>
                    </a:xfrm>
                  </p:grpSpPr>
                  <p:sp>
                    <p:nvSpPr>
                      <p:cNvPr id="27" name="Freeform: Shape 26">
                        <a:extLst>
                          <a:ext uri="{FF2B5EF4-FFF2-40B4-BE49-F238E27FC236}">
                            <a16:creationId xmlns:a16="http://schemas.microsoft.com/office/drawing/2014/main" id="{8DF821E8-65AC-437E-AE67-8AE69A7C0F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57988" y="1319583"/>
                        <a:ext cx="185603" cy="74396"/>
                      </a:xfrm>
                      <a:custGeom>
                        <a:avLst/>
                        <a:gdLst>
                          <a:gd name="connsiteX0" fmla="*/ 0 w 185603"/>
                          <a:gd name="connsiteY0" fmla="*/ 30920 h 74396"/>
                          <a:gd name="connsiteX1" fmla="*/ 185603 w 185603"/>
                          <a:gd name="connsiteY1" fmla="*/ 0 h 74396"/>
                          <a:gd name="connsiteX2" fmla="*/ 93821 w 185603"/>
                          <a:gd name="connsiteY2" fmla="*/ 72883 h 74396"/>
                          <a:gd name="connsiteX3" fmla="*/ 0 w 185603"/>
                          <a:gd name="connsiteY3" fmla="*/ 30920 h 743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85603" h="74396">
                            <a:moveTo>
                              <a:pt x="0" y="30920"/>
                            </a:moveTo>
                            <a:cubicBezTo>
                              <a:pt x="0" y="30920"/>
                              <a:pt x="83623" y="57423"/>
                              <a:pt x="185603" y="0"/>
                            </a:cubicBezTo>
                            <a:cubicBezTo>
                              <a:pt x="185603" y="0"/>
                              <a:pt x="177445" y="59631"/>
                              <a:pt x="93821" y="72883"/>
                            </a:cubicBezTo>
                            <a:cubicBezTo>
                              <a:pt x="22436" y="83926"/>
                              <a:pt x="0" y="30920"/>
                              <a:pt x="0" y="30920"/>
                            </a:cubicBezTo>
                            <a:close/>
                          </a:path>
                        </a:pathLst>
                      </a:custGeom>
                      <a:solidFill>
                        <a:srgbClr val="ED795F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" name="Freeform: Shape 27">
                        <a:extLst>
                          <a:ext uri="{FF2B5EF4-FFF2-40B4-BE49-F238E27FC236}">
                            <a16:creationId xmlns:a16="http://schemas.microsoft.com/office/drawing/2014/main" id="{7E5CCDD8-42EC-4E38-B402-E8B45C09F7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02859" y="1356930"/>
                        <a:ext cx="122375" cy="36402"/>
                      </a:xfrm>
                      <a:custGeom>
                        <a:avLst/>
                        <a:gdLst>
                          <a:gd name="connsiteX0" fmla="*/ 63228 w 122375"/>
                          <a:gd name="connsiteY0" fmla="*/ 2408 h 36402"/>
                          <a:gd name="connsiteX1" fmla="*/ 0 w 122375"/>
                          <a:gd name="connsiteY1" fmla="*/ 31119 h 36402"/>
                          <a:gd name="connsiteX2" fmla="*/ 53030 w 122375"/>
                          <a:gd name="connsiteY2" fmla="*/ 35536 h 36402"/>
                          <a:gd name="connsiteX3" fmla="*/ 122376 w 122375"/>
                          <a:gd name="connsiteY3" fmla="*/ 4616 h 36402"/>
                          <a:gd name="connsiteX4" fmla="*/ 63228 w 122375"/>
                          <a:gd name="connsiteY4" fmla="*/ 2408 h 364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75" h="36402">
                            <a:moveTo>
                              <a:pt x="63228" y="2408"/>
                            </a:moveTo>
                            <a:cubicBezTo>
                              <a:pt x="42832" y="6825"/>
                              <a:pt x="16317" y="13451"/>
                              <a:pt x="0" y="31119"/>
                            </a:cubicBezTo>
                            <a:cubicBezTo>
                              <a:pt x="14277" y="35536"/>
                              <a:pt x="30594" y="37745"/>
                              <a:pt x="53030" y="35536"/>
                            </a:cubicBezTo>
                            <a:cubicBezTo>
                              <a:pt x="87703" y="31119"/>
                              <a:pt x="108099" y="17868"/>
                              <a:pt x="122376" y="4616"/>
                            </a:cubicBezTo>
                            <a:cubicBezTo>
                              <a:pt x="101980" y="199"/>
                              <a:pt x="81584" y="-2009"/>
                              <a:pt x="63228" y="2408"/>
                            </a:cubicBezTo>
                            <a:close/>
                          </a:path>
                        </a:pathLst>
                      </a:custGeom>
                      <a:solidFill>
                        <a:srgbClr val="F4AFAD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" name="Freeform: Shape 28">
                        <a:extLst>
                          <a:ext uri="{FF2B5EF4-FFF2-40B4-BE49-F238E27FC236}">
                            <a16:creationId xmlns:a16="http://schemas.microsoft.com/office/drawing/2014/main" id="{F55F2E91-53FA-410B-95C4-E3A73F3817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64107" y="1324000"/>
                        <a:ext cx="173365" cy="49622"/>
                      </a:xfrm>
                      <a:custGeom>
                        <a:avLst/>
                        <a:gdLst>
                          <a:gd name="connsiteX0" fmla="*/ 148891 w 173365"/>
                          <a:gd name="connsiteY0" fmla="*/ 35337 h 49622"/>
                          <a:gd name="connsiteX1" fmla="*/ 173366 w 173365"/>
                          <a:gd name="connsiteY1" fmla="*/ 0 h 49622"/>
                          <a:gd name="connsiteX2" fmla="*/ 0 w 173365"/>
                          <a:gd name="connsiteY2" fmla="*/ 28711 h 49622"/>
                          <a:gd name="connsiteX3" fmla="*/ 8158 w 173365"/>
                          <a:gd name="connsiteY3" fmla="*/ 39754 h 49622"/>
                          <a:gd name="connsiteX4" fmla="*/ 114217 w 173365"/>
                          <a:gd name="connsiteY4" fmla="*/ 44171 h 49622"/>
                          <a:gd name="connsiteX5" fmla="*/ 148891 w 173365"/>
                          <a:gd name="connsiteY5" fmla="*/ 35337 h 496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73365" h="49622">
                            <a:moveTo>
                              <a:pt x="148891" y="35337"/>
                            </a:moveTo>
                            <a:cubicBezTo>
                              <a:pt x="161128" y="26503"/>
                              <a:pt x="169287" y="15460"/>
                              <a:pt x="173366" y="0"/>
                            </a:cubicBezTo>
                            <a:cubicBezTo>
                              <a:pt x="89742" y="44171"/>
                              <a:pt x="18356" y="33129"/>
                              <a:pt x="0" y="28711"/>
                            </a:cubicBezTo>
                            <a:cubicBezTo>
                              <a:pt x="2040" y="33129"/>
                              <a:pt x="4079" y="37546"/>
                              <a:pt x="8158" y="39754"/>
                            </a:cubicBezTo>
                            <a:cubicBezTo>
                              <a:pt x="42832" y="50797"/>
                              <a:pt x="77505" y="53006"/>
                              <a:pt x="114217" y="44171"/>
                            </a:cubicBezTo>
                            <a:cubicBezTo>
                              <a:pt x="126455" y="41963"/>
                              <a:pt x="138693" y="39754"/>
                              <a:pt x="148891" y="3533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id="{3BCD1D4C-C246-4F0E-B7DC-1F99B0108C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7379" y="499832"/>
                      <a:ext cx="870371" cy="722574"/>
                    </a:xfrm>
                    <a:custGeom>
                      <a:avLst/>
                      <a:gdLst>
                        <a:gd name="connsiteX0" fmla="*/ 865775 w 870371"/>
                        <a:gd name="connsiteY0" fmla="*/ 320615 h 722574"/>
                        <a:gd name="connsiteX1" fmla="*/ 833141 w 870371"/>
                        <a:gd name="connsiteY1" fmla="*/ 205770 h 722574"/>
                        <a:gd name="connsiteX2" fmla="*/ 725043 w 870371"/>
                        <a:gd name="connsiteY2" fmla="*/ 97550 h 722574"/>
                        <a:gd name="connsiteX3" fmla="*/ 720964 w 870371"/>
                        <a:gd name="connsiteY3" fmla="*/ 95341 h 722574"/>
                        <a:gd name="connsiteX4" fmla="*/ 692409 w 870371"/>
                        <a:gd name="connsiteY4" fmla="*/ 77673 h 722574"/>
                        <a:gd name="connsiteX5" fmla="*/ 627142 w 870371"/>
                        <a:gd name="connsiteY5" fmla="*/ 40127 h 722574"/>
                        <a:gd name="connsiteX6" fmla="*/ 292648 w 870371"/>
                        <a:gd name="connsiteY6" fmla="*/ 20250 h 722574"/>
                        <a:gd name="connsiteX7" fmla="*/ 15263 w 870371"/>
                        <a:gd name="connsiteY7" fmla="*/ 280861 h 722574"/>
                        <a:gd name="connsiteX8" fmla="*/ 43817 w 870371"/>
                        <a:gd name="connsiteY8" fmla="*/ 638649 h 722574"/>
                        <a:gd name="connsiteX9" fmla="*/ 54015 w 870371"/>
                        <a:gd name="connsiteY9" fmla="*/ 667360 h 722574"/>
                        <a:gd name="connsiteX10" fmla="*/ 145797 w 870371"/>
                        <a:gd name="connsiteY10" fmla="*/ 333867 h 722574"/>
                        <a:gd name="connsiteX11" fmla="*/ 470093 w 870371"/>
                        <a:gd name="connsiteY11" fmla="*/ 395706 h 722574"/>
                        <a:gd name="connsiteX12" fmla="*/ 655696 w 870371"/>
                        <a:gd name="connsiteY12" fmla="*/ 364786 h 722574"/>
                        <a:gd name="connsiteX13" fmla="*/ 723003 w 870371"/>
                        <a:gd name="connsiteY13" fmla="*/ 570183 h 722574"/>
                        <a:gd name="connsiteX14" fmla="*/ 716884 w 870371"/>
                        <a:gd name="connsiteY14" fmla="*/ 722574 h 722574"/>
                        <a:gd name="connsiteX15" fmla="*/ 729122 w 870371"/>
                        <a:gd name="connsiteY15" fmla="*/ 707115 h 722574"/>
                        <a:gd name="connsiteX16" fmla="*/ 755637 w 870371"/>
                        <a:gd name="connsiteY16" fmla="*/ 669569 h 722574"/>
                        <a:gd name="connsiteX17" fmla="*/ 820904 w 870371"/>
                        <a:gd name="connsiteY17" fmla="*/ 563558 h 722574"/>
                        <a:gd name="connsiteX18" fmla="*/ 869854 w 870371"/>
                        <a:gd name="connsiteY18" fmla="*/ 333867 h 722574"/>
                        <a:gd name="connsiteX19" fmla="*/ 865775 w 870371"/>
                        <a:gd name="connsiteY19" fmla="*/ 320615 h 722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870371" h="722574">
                          <a:moveTo>
                            <a:pt x="865775" y="320615"/>
                          </a:moveTo>
                          <a:cubicBezTo>
                            <a:pt x="861696" y="280861"/>
                            <a:pt x="849458" y="238898"/>
                            <a:pt x="833141" y="205770"/>
                          </a:cubicBezTo>
                          <a:cubicBezTo>
                            <a:pt x="808666" y="159390"/>
                            <a:pt x="773993" y="117427"/>
                            <a:pt x="725043" y="97550"/>
                          </a:cubicBezTo>
                          <a:cubicBezTo>
                            <a:pt x="723003" y="97550"/>
                            <a:pt x="720964" y="95341"/>
                            <a:pt x="720964" y="95341"/>
                          </a:cubicBezTo>
                          <a:cubicBezTo>
                            <a:pt x="710766" y="88715"/>
                            <a:pt x="700568" y="84298"/>
                            <a:pt x="692409" y="77673"/>
                          </a:cubicBezTo>
                          <a:cubicBezTo>
                            <a:pt x="669974" y="64421"/>
                            <a:pt x="649578" y="51170"/>
                            <a:pt x="627142" y="40127"/>
                          </a:cubicBezTo>
                          <a:cubicBezTo>
                            <a:pt x="525162" y="-10670"/>
                            <a:pt x="398707" y="-8462"/>
                            <a:pt x="292648" y="20250"/>
                          </a:cubicBezTo>
                          <a:cubicBezTo>
                            <a:pt x="170272" y="53378"/>
                            <a:pt x="51976" y="143930"/>
                            <a:pt x="15263" y="280861"/>
                          </a:cubicBezTo>
                          <a:cubicBezTo>
                            <a:pt x="-17371" y="400124"/>
                            <a:pt x="7104" y="523803"/>
                            <a:pt x="43817" y="638649"/>
                          </a:cubicBezTo>
                          <a:cubicBezTo>
                            <a:pt x="45857" y="647483"/>
                            <a:pt x="54015" y="658526"/>
                            <a:pt x="54015" y="667360"/>
                          </a:cubicBezTo>
                          <a:cubicBezTo>
                            <a:pt x="37698" y="490675"/>
                            <a:pt x="143757" y="333867"/>
                            <a:pt x="145797" y="333867"/>
                          </a:cubicBezTo>
                          <a:cubicBezTo>
                            <a:pt x="168233" y="342701"/>
                            <a:pt x="276331" y="402332"/>
                            <a:pt x="470093" y="395706"/>
                          </a:cubicBezTo>
                          <a:cubicBezTo>
                            <a:pt x="535360" y="393498"/>
                            <a:pt x="637340" y="371412"/>
                            <a:pt x="655696" y="364786"/>
                          </a:cubicBezTo>
                          <a:cubicBezTo>
                            <a:pt x="661815" y="362578"/>
                            <a:pt x="712805" y="519386"/>
                            <a:pt x="723003" y="570183"/>
                          </a:cubicBezTo>
                          <a:cubicBezTo>
                            <a:pt x="737280" y="647483"/>
                            <a:pt x="720964" y="702697"/>
                            <a:pt x="716884" y="722574"/>
                          </a:cubicBezTo>
                          <a:cubicBezTo>
                            <a:pt x="716884" y="718157"/>
                            <a:pt x="727082" y="711532"/>
                            <a:pt x="729122" y="707115"/>
                          </a:cubicBezTo>
                          <a:cubicBezTo>
                            <a:pt x="739320" y="693863"/>
                            <a:pt x="747478" y="680612"/>
                            <a:pt x="755637" y="669569"/>
                          </a:cubicBezTo>
                          <a:cubicBezTo>
                            <a:pt x="780112" y="636440"/>
                            <a:pt x="802547" y="601103"/>
                            <a:pt x="820904" y="563558"/>
                          </a:cubicBezTo>
                          <a:cubicBezTo>
                            <a:pt x="853537" y="495092"/>
                            <a:pt x="873933" y="411166"/>
                            <a:pt x="869854" y="333867"/>
                          </a:cubicBezTo>
                          <a:cubicBezTo>
                            <a:pt x="867815" y="329449"/>
                            <a:pt x="865775" y="325032"/>
                            <a:pt x="865775" y="320615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" name="Freeform: Shape 25">
                      <a:extLst>
                        <a:ext uri="{FF2B5EF4-FFF2-40B4-BE49-F238E27FC236}">
                          <a16:creationId xmlns:a16="http://schemas.microsoft.com/office/drawing/2014/main" id="{D0D992EA-BB5E-4F1D-831A-5DAE957205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65808" y="499635"/>
                      <a:ext cx="869903" cy="722770"/>
                    </a:xfrm>
                    <a:custGeom>
                      <a:avLst/>
                      <a:gdLst>
                        <a:gd name="connsiteX0" fmla="*/ 869386 w 869903"/>
                        <a:gd name="connsiteY0" fmla="*/ 331854 h 722770"/>
                        <a:gd name="connsiteX1" fmla="*/ 867347 w 869903"/>
                        <a:gd name="connsiteY1" fmla="*/ 318603 h 722770"/>
                        <a:gd name="connsiteX2" fmla="*/ 834713 w 869903"/>
                        <a:gd name="connsiteY2" fmla="*/ 203757 h 722770"/>
                        <a:gd name="connsiteX3" fmla="*/ 726615 w 869903"/>
                        <a:gd name="connsiteY3" fmla="*/ 95537 h 722770"/>
                        <a:gd name="connsiteX4" fmla="*/ 722535 w 869903"/>
                        <a:gd name="connsiteY4" fmla="*/ 93329 h 722770"/>
                        <a:gd name="connsiteX5" fmla="*/ 693981 w 869903"/>
                        <a:gd name="connsiteY5" fmla="*/ 75660 h 722770"/>
                        <a:gd name="connsiteX6" fmla="*/ 628714 w 869903"/>
                        <a:gd name="connsiteY6" fmla="*/ 38115 h 722770"/>
                        <a:gd name="connsiteX7" fmla="*/ 294220 w 869903"/>
                        <a:gd name="connsiteY7" fmla="*/ 20446 h 722770"/>
                        <a:gd name="connsiteX8" fmla="*/ 284022 w 869903"/>
                        <a:gd name="connsiteY8" fmla="*/ 22655 h 722770"/>
                        <a:gd name="connsiteX9" fmla="*/ 363566 w 869903"/>
                        <a:gd name="connsiteY9" fmla="*/ 13820 h 722770"/>
                        <a:gd name="connsiteX10" fmla="*/ 587922 w 869903"/>
                        <a:gd name="connsiteY10" fmla="*/ 51366 h 722770"/>
                        <a:gd name="connsiteX11" fmla="*/ 744971 w 869903"/>
                        <a:gd name="connsiteY11" fmla="*/ 225843 h 722770"/>
                        <a:gd name="connsiteX12" fmla="*/ 763327 w 869903"/>
                        <a:gd name="connsiteY12" fmla="*/ 336271 h 722770"/>
                        <a:gd name="connsiteX13" fmla="*/ 734773 w 869903"/>
                        <a:gd name="connsiteY13" fmla="*/ 420197 h 722770"/>
                        <a:gd name="connsiteX14" fmla="*/ 655229 w 869903"/>
                        <a:gd name="connsiteY14" fmla="*/ 287683 h 722770"/>
                        <a:gd name="connsiteX15" fmla="*/ 381923 w 869903"/>
                        <a:gd name="connsiteY15" fmla="*/ 347314 h 722770"/>
                        <a:gd name="connsiteX16" fmla="*/ 204478 w 869903"/>
                        <a:gd name="connsiteY16" fmla="*/ 307560 h 722770"/>
                        <a:gd name="connsiteX17" fmla="*/ 133092 w 869903"/>
                        <a:gd name="connsiteY17" fmla="*/ 250137 h 722770"/>
                        <a:gd name="connsiteX18" fmla="*/ 129013 w 869903"/>
                        <a:gd name="connsiteY18" fmla="*/ 245720 h 722770"/>
                        <a:gd name="connsiteX19" fmla="*/ 43349 w 869903"/>
                        <a:gd name="connsiteY19" fmla="*/ 448908 h 722770"/>
                        <a:gd name="connsiteX20" fmla="*/ 8676 w 869903"/>
                        <a:gd name="connsiteY20" fmla="*/ 320811 h 722770"/>
                        <a:gd name="connsiteX21" fmla="*/ 8676 w 869903"/>
                        <a:gd name="connsiteY21" fmla="*/ 307560 h 722770"/>
                        <a:gd name="connsiteX22" fmla="*/ 43349 w 869903"/>
                        <a:gd name="connsiteY22" fmla="*/ 638845 h 722770"/>
                        <a:gd name="connsiteX23" fmla="*/ 53547 w 869903"/>
                        <a:gd name="connsiteY23" fmla="*/ 667557 h 722770"/>
                        <a:gd name="connsiteX24" fmla="*/ 145329 w 869903"/>
                        <a:gd name="connsiteY24" fmla="*/ 334063 h 722770"/>
                        <a:gd name="connsiteX25" fmla="*/ 469625 w 869903"/>
                        <a:gd name="connsiteY25" fmla="*/ 395903 h 722770"/>
                        <a:gd name="connsiteX26" fmla="*/ 655229 w 869903"/>
                        <a:gd name="connsiteY26" fmla="*/ 364983 h 722770"/>
                        <a:gd name="connsiteX27" fmla="*/ 722535 w 869903"/>
                        <a:gd name="connsiteY27" fmla="*/ 570380 h 722770"/>
                        <a:gd name="connsiteX28" fmla="*/ 716417 w 869903"/>
                        <a:gd name="connsiteY28" fmla="*/ 722771 h 722770"/>
                        <a:gd name="connsiteX29" fmla="*/ 728654 w 869903"/>
                        <a:gd name="connsiteY29" fmla="*/ 707311 h 722770"/>
                        <a:gd name="connsiteX30" fmla="*/ 755169 w 869903"/>
                        <a:gd name="connsiteY30" fmla="*/ 669765 h 722770"/>
                        <a:gd name="connsiteX31" fmla="*/ 820436 w 869903"/>
                        <a:gd name="connsiteY31" fmla="*/ 563754 h 722770"/>
                        <a:gd name="connsiteX32" fmla="*/ 869386 w 869903"/>
                        <a:gd name="connsiteY32" fmla="*/ 331854 h 7227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</a:cxnLst>
                      <a:rect l="l" t="t" r="r" b="b"/>
                      <a:pathLst>
                        <a:path w="869903" h="722770">
                          <a:moveTo>
                            <a:pt x="869386" y="331854"/>
                          </a:moveTo>
                          <a:cubicBezTo>
                            <a:pt x="869386" y="327437"/>
                            <a:pt x="869386" y="323020"/>
                            <a:pt x="867347" y="318603"/>
                          </a:cubicBezTo>
                          <a:cubicBezTo>
                            <a:pt x="863268" y="278849"/>
                            <a:pt x="851030" y="236886"/>
                            <a:pt x="834713" y="203757"/>
                          </a:cubicBezTo>
                          <a:cubicBezTo>
                            <a:pt x="810238" y="157377"/>
                            <a:pt x="775565" y="115415"/>
                            <a:pt x="726615" y="95537"/>
                          </a:cubicBezTo>
                          <a:cubicBezTo>
                            <a:pt x="724575" y="95537"/>
                            <a:pt x="722535" y="93329"/>
                            <a:pt x="722535" y="93329"/>
                          </a:cubicBezTo>
                          <a:cubicBezTo>
                            <a:pt x="712337" y="86703"/>
                            <a:pt x="702139" y="82286"/>
                            <a:pt x="693981" y="75660"/>
                          </a:cubicBezTo>
                          <a:cubicBezTo>
                            <a:pt x="671545" y="62409"/>
                            <a:pt x="651149" y="49158"/>
                            <a:pt x="628714" y="38115"/>
                          </a:cubicBezTo>
                          <a:cubicBezTo>
                            <a:pt x="526734" y="-10474"/>
                            <a:pt x="400279" y="-8265"/>
                            <a:pt x="294220" y="20446"/>
                          </a:cubicBezTo>
                          <a:cubicBezTo>
                            <a:pt x="290141" y="22655"/>
                            <a:pt x="288101" y="22655"/>
                            <a:pt x="284022" y="22655"/>
                          </a:cubicBezTo>
                          <a:cubicBezTo>
                            <a:pt x="310537" y="18238"/>
                            <a:pt x="337051" y="16029"/>
                            <a:pt x="363566" y="13820"/>
                          </a:cubicBezTo>
                          <a:cubicBezTo>
                            <a:pt x="439031" y="11612"/>
                            <a:pt x="518576" y="18238"/>
                            <a:pt x="587922" y="51366"/>
                          </a:cubicBezTo>
                          <a:cubicBezTo>
                            <a:pt x="659308" y="84495"/>
                            <a:pt x="716417" y="146335"/>
                            <a:pt x="744971" y="225843"/>
                          </a:cubicBezTo>
                          <a:cubicBezTo>
                            <a:pt x="757209" y="261180"/>
                            <a:pt x="763327" y="298726"/>
                            <a:pt x="763327" y="336271"/>
                          </a:cubicBezTo>
                          <a:cubicBezTo>
                            <a:pt x="763327" y="364983"/>
                            <a:pt x="736813" y="424614"/>
                            <a:pt x="734773" y="420197"/>
                          </a:cubicBezTo>
                          <a:cubicBezTo>
                            <a:pt x="716417" y="369400"/>
                            <a:pt x="687862" y="327437"/>
                            <a:pt x="655229" y="287683"/>
                          </a:cubicBezTo>
                          <a:cubicBezTo>
                            <a:pt x="577724" y="342897"/>
                            <a:pt x="473704" y="351731"/>
                            <a:pt x="381923" y="347314"/>
                          </a:cubicBezTo>
                          <a:cubicBezTo>
                            <a:pt x="322774" y="345106"/>
                            <a:pt x="259547" y="336271"/>
                            <a:pt x="204478" y="307560"/>
                          </a:cubicBezTo>
                          <a:cubicBezTo>
                            <a:pt x="177963" y="292100"/>
                            <a:pt x="153488" y="276640"/>
                            <a:pt x="133092" y="250137"/>
                          </a:cubicBezTo>
                          <a:cubicBezTo>
                            <a:pt x="131052" y="247929"/>
                            <a:pt x="131052" y="245720"/>
                            <a:pt x="129013" y="245720"/>
                          </a:cubicBezTo>
                          <a:cubicBezTo>
                            <a:pt x="82102" y="303143"/>
                            <a:pt x="49468" y="369400"/>
                            <a:pt x="43349" y="448908"/>
                          </a:cubicBezTo>
                          <a:cubicBezTo>
                            <a:pt x="43349" y="453325"/>
                            <a:pt x="8676" y="360566"/>
                            <a:pt x="8676" y="320811"/>
                          </a:cubicBezTo>
                          <a:cubicBezTo>
                            <a:pt x="8676" y="316394"/>
                            <a:pt x="8676" y="311977"/>
                            <a:pt x="8676" y="307560"/>
                          </a:cubicBezTo>
                          <a:cubicBezTo>
                            <a:pt x="-13759" y="417988"/>
                            <a:pt x="10716" y="532834"/>
                            <a:pt x="43349" y="638845"/>
                          </a:cubicBezTo>
                          <a:cubicBezTo>
                            <a:pt x="45389" y="647679"/>
                            <a:pt x="53547" y="658722"/>
                            <a:pt x="53547" y="667557"/>
                          </a:cubicBezTo>
                          <a:cubicBezTo>
                            <a:pt x="37231" y="490871"/>
                            <a:pt x="143290" y="334063"/>
                            <a:pt x="145329" y="334063"/>
                          </a:cubicBezTo>
                          <a:cubicBezTo>
                            <a:pt x="167765" y="342897"/>
                            <a:pt x="275864" y="402528"/>
                            <a:pt x="469625" y="395903"/>
                          </a:cubicBezTo>
                          <a:cubicBezTo>
                            <a:pt x="534892" y="393694"/>
                            <a:pt x="636872" y="371608"/>
                            <a:pt x="655229" y="364983"/>
                          </a:cubicBezTo>
                          <a:cubicBezTo>
                            <a:pt x="661347" y="362774"/>
                            <a:pt x="712337" y="519583"/>
                            <a:pt x="722535" y="570380"/>
                          </a:cubicBezTo>
                          <a:cubicBezTo>
                            <a:pt x="736813" y="647679"/>
                            <a:pt x="720496" y="702894"/>
                            <a:pt x="716417" y="722771"/>
                          </a:cubicBezTo>
                          <a:cubicBezTo>
                            <a:pt x="716417" y="718354"/>
                            <a:pt x="726615" y="711728"/>
                            <a:pt x="728654" y="707311"/>
                          </a:cubicBezTo>
                          <a:cubicBezTo>
                            <a:pt x="738852" y="694059"/>
                            <a:pt x="747011" y="680808"/>
                            <a:pt x="755169" y="669765"/>
                          </a:cubicBezTo>
                          <a:cubicBezTo>
                            <a:pt x="779644" y="636637"/>
                            <a:pt x="802080" y="601300"/>
                            <a:pt x="820436" y="563754"/>
                          </a:cubicBezTo>
                          <a:cubicBezTo>
                            <a:pt x="853070" y="493080"/>
                            <a:pt x="873466" y="409154"/>
                            <a:pt x="869386" y="331854"/>
                          </a:cubicBezTo>
                          <a:close/>
                        </a:path>
                      </a:pathLst>
                    </a:custGeom>
                    <a:solidFill>
                      <a:srgbClr val="9D3900">
                        <a:alpha val="40000"/>
                      </a:srgbClr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pic>
              <p:nvPicPr>
                <p:cNvPr id="14" name="Graphic 13">
                  <a:extLst>
                    <a:ext uri="{FF2B5EF4-FFF2-40B4-BE49-F238E27FC236}">
                      <a16:creationId xmlns:a16="http://schemas.microsoft.com/office/drawing/2014/main" id="{89681492-57C0-4999-8676-A7D6B17ABF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t="26374"/>
                <a:stretch/>
              </p:blipFill>
              <p:spPr>
                <a:xfrm>
                  <a:off x="5945404" y="1921737"/>
                  <a:ext cx="1118167" cy="2584838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10" descr="Free Flower Bunches Cliparts, Download Free Flower Bunches Cliparts png  images, Free ClipArts on Clipart Library">
                <a:extLst>
                  <a:ext uri="{FF2B5EF4-FFF2-40B4-BE49-F238E27FC236}">
                    <a16:creationId xmlns:a16="http://schemas.microsoft.com/office/drawing/2014/main" id="{8B4FC521-808B-494D-9294-E4D98ED6F8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105189">
                <a:off x="5814645" y="1822827"/>
                <a:ext cx="633412" cy="9728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374" y="877077"/>
            <a:ext cx="1036179" cy="201769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7255" y="2860960"/>
            <a:ext cx="959754" cy="169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5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3CD165-1BF8-450C-96BE-484E026DF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90550"/>
            <a:ext cx="6057451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/>
              <a:t>What does </a:t>
            </a:r>
            <a:r>
              <a:rPr lang="en-US">
                <a:solidFill>
                  <a:srgbClr val="FF0000"/>
                </a:solidFill>
              </a:rPr>
              <a:t>he/she</a:t>
            </a:r>
            <a:r>
              <a:rPr lang="en-US"/>
              <a:t> look like?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940C349-5A85-427D-BF9A-8D70DA1FD920}"/>
              </a:ext>
            </a:extLst>
          </p:cNvPr>
          <p:cNvSpPr txBox="1">
            <a:spLocks/>
          </p:cNvSpPr>
          <p:nvPr/>
        </p:nvSpPr>
        <p:spPr>
          <a:xfrm>
            <a:off x="2133600" y="3089921"/>
            <a:ext cx="4228651" cy="612600"/>
          </a:xfrm>
          <a:prstGeom prst="wedgeRoundRectCallout">
            <a:avLst>
              <a:gd name="adj1" fmla="val 62014"/>
              <a:gd name="adj2" fmla="val 528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He/She</a:t>
            </a:r>
            <a:r>
              <a:rPr lang="en-US" dirty="0"/>
              <a:t> is _____.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74" y="877077"/>
            <a:ext cx="1036179" cy="2017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857183"/>
            <a:ext cx="959754" cy="169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04</a:t>
            </a:r>
            <a:endParaRPr dirty="0"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2861636" y="2453325"/>
            <a:ext cx="3271488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/>
              <a:t>Let's talk.</a:t>
            </a:r>
            <a:endParaRPr sz="36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8278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76350"/>
            <a:ext cx="755839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5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0" name="Google Shape;3000;p53"/>
          <p:cNvGrpSpPr/>
          <p:nvPr/>
        </p:nvGrpSpPr>
        <p:grpSpPr>
          <a:xfrm flipH="1">
            <a:off x="2050600" y="2099425"/>
            <a:ext cx="439600" cy="913400"/>
            <a:chOff x="7212850" y="2109375"/>
            <a:chExt cx="439600" cy="913400"/>
          </a:xfrm>
        </p:grpSpPr>
        <p:sp>
          <p:nvSpPr>
            <p:cNvPr id="3001" name="Google Shape;3001;p53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3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3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3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5" name="Google Shape;3005;p53"/>
          <p:cNvGrpSpPr/>
          <p:nvPr/>
        </p:nvGrpSpPr>
        <p:grpSpPr>
          <a:xfrm rot="-1759650">
            <a:off x="6129709" y="514350"/>
            <a:ext cx="1386194" cy="2576775"/>
            <a:chOff x="6622012" y="795963"/>
            <a:chExt cx="1304687" cy="2425262"/>
          </a:xfrm>
        </p:grpSpPr>
        <p:sp>
          <p:nvSpPr>
            <p:cNvPr id="3006" name="Google Shape;3006;p53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3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3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3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3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3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2" name="Google Shape;3012;p53"/>
          <p:cNvGrpSpPr/>
          <p:nvPr/>
        </p:nvGrpSpPr>
        <p:grpSpPr>
          <a:xfrm>
            <a:off x="2097450" y="803575"/>
            <a:ext cx="4624150" cy="3416950"/>
            <a:chOff x="2097450" y="803575"/>
            <a:chExt cx="4624150" cy="3416950"/>
          </a:xfrm>
        </p:grpSpPr>
        <p:sp>
          <p:nvSpPr>
            <p:cNvPr id="3013" name="Google Shape;3013;p53"/>
            <p:cNvSpPr/>
            <p:nvPr/>
          </p:nvSpPr>
          <p:spPr>
            <a:xfrm>
              <a:off x="2097450" y="803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3"/>
            <p:cNvSpPr/>
            <p:nvPr/>
          </p:nvSpPr>
          <p:spPr>
            <a:xfrm>
              <a:off x="6528100" y="40366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3"/>
            <p:cNvSpPr/>
            <p:nvPr/>
          </p:nvSpPr>
          <p:spPr>
            <a:xfrm>
              <a:off x="6528100" y="13071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16" name="Google Shape;3016;p53"/>
          <p:cNvSpPr/>
          <p:nvPr/>
        </p:nvSpPr>
        <p:spPr>
          <a:xfrm flipH="1">
            <a:off x="3867378" y="382361"/>
            <a:ext cx="1409245" cy="315295"/>
          </a:xfrm>
          <a:custGeom>
            <a:avLst/>
            <a:gdLst/>
            <a:ahLst/>
            <a:cxnLst/>
            <a:rect l="l" t="t" r="r" b="b"/>
            <a:pathLst>
              <a:path w="285706" h="63922" extrusionOk="0">
                <a:moveTo>
                  <a:pt x="0" y="0"/>
                </a:moveTo>
                <a:lnTo>
                  <a:pt x="5563" y="4669"/>
                </a:lnTo>
                <a:lnTo>
                  <a:pt x="4520" y="5548"/>
                </a:lnTo>
                <a:lnTo>
                  <a:pt x="161" y="9213"/>
                </a:lnTo>
                <a:lnTo>
                  <a:pt x="3066" y="11632"/>
                </a:lnTo>
                <a:lnTo>
                  <a:pt x="5661" y="13816"/>
                </a:lnTo>
                <a:lnTo>
                  <a:pt x="5661" y="13879"/>
                </a:lnTo>
                <a:lnTo>
                  <a:pt x="5214" y="14239"/>
                </a:lnTo>
                <a:lnTo>
                  <a:pt x="372" y="18312"/>
                </a:lnTo>
                <a:lnTo>
                  <a:pt x="4791" y="22009"/>
                </a:lnTo>
                <a:lnTo>
                  <a:pt x="5661" y="22742"/>
                </a:lnTo>
                <a:lnTo>
                  <a:pt x="5661" y="22966"/>
                </a:lnTo>
                <a:lnTo>
                  <a:pt x="2720" y="25451"/>
                </a:lnTo>
                <a:lnTo>
                  <a:pt x="372" y="27411"/>
                </a:lnTo>
                <a:lnTo>
                  <a:pt x="5661" y="31830"/>
                </a:lnTo>
                <a:lnTo>
                  <a:pt x="5661" y="32065"/>
                </a:lnTo>
                <a:lnTo>
                  <a:pt x="372" y="36510"/>
                </a:lnTo>
                <a:lnTo>
                  <a:pt x="3936" y="39478"/>
                </a:lnTo>
                <a:lnTo>
                  <a:pt x="5661" y="40929"/>
                </a:lnTo>
                <a:lnTo>
                  <a:pt x="5661" y="41167"/>
                </a:lnTo>
                <a:lnTo>
                  <a:pt x="2705" y="43637"/>
                </a:lnTo>
                <a:lnTo>
                  <a:pt x="372" y="45598"/>
                </a:lnTo>
                <a:lnTo>
                  <a:pt x="5661" y="50031"/>
                </a:lnTo>
                <a:lnTo>
                  <a:pt x="5661" y="50079"/>
                </a:lnTo>
                <a:lnTo>
                  <a:pt x="161" y="54685"/>
                </a:lnTo>
                <a:lnTo>
                  <a:pt x="3254" y="57280"/>
                </a:lnTo>
                <a:lnTo>
                  <a:pt x="5563" y="59229"/>
                </a:lnTo>
                <a:lnTo>
                  <a:pt x="3030" y="61377"/>
                </a:lnTo>
                <a:lnTo>
                  <a:pt x="0" y="63921"/>
                </a:lnTo>
                <a:lnTo>
                  <a:pt x="285705" y="63921"/>
                </a:lnTo>
                <a:lnTo>
                  <a:pt x="280131" y="59229"/>
                </a:lnTo>
                <a:lnTo>
                  <a:pt x="285530" y="54685"/>
                </a:lnTo>
                <a:lnTo>
                  <a:pt x="280044" y="50079"/>
                </a:lnTo>
                <a:lnTo>
                  <a:pt x="280044" y="50031"/>
                </a:lnTo>
                <a:lnTo>
                  <a:pt x="285306" y="45598"/>
                </a:lnTo>
                <a:lnTo>
                  <a:pt x="280044" y="41167"/>
                </a:lnTo>
                <a:lnTo>
                  <a:pt x="280044" y="40929"/>
                </a:lnTo>
                <a:lnTo>
                  <a:pt x="285306" y="36510"/>
                </a:lnTo>
                <a:lnTo>
                  <a:pt x="280044" y="32065"/>
                </a:lnTo>
                <a:lnTo>
                  <a:pt x="280044" y="31830"/>
                </a:lnTo>
                <a:lnTo>
                  <a:pt x="285306" y="27411"/>
                </a:lnTo>
                <a:lnTo>
                  <a:pt x="280044" y="22966"/>
                </a:lnTo>
                <a:lnTo>
                  <a:pt x="280044" y="22742"/>
                </a:lnTo>
                <a:lnTo>
                  <a:pt x="285306" y="18312"/>
                </a:lnTo>
                <a:lnTo>
                  <a:pt x="280044" y="13879"/>
                </a:lnTo>
                <a:lnTo>
                  <a:pt x="280044" y="13816"/>
                </a:lnTo>
                <a:lnTo>
                  <a:pt x="285530" y="9213"/>
                </a:lnTo>
                <a:lnTo>
                  <a:pt x="280131" y="4669"/>
                </a:lnTo>
                <a:lnTo>
                  <a:pt x="2857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7" name="Google Shape;3017;p53"/>
          <p:cNvSpPr/>
          <p:nvPr/>
        </p:nvSpPr>
        <p:spPr>
          <a:xfrm>
            <a:off x="501050" y="1205981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18" name="Google Shape;3018;p53"/>
          <p:cNvGrpSpPr/>
          <p:nvPr/>
        </p:nvGrpSpPr>
        <p:grpSpPr>
          <a:xfrm>
            <a:off x="7836463" y="1104850"/>
            <a:ext cx="868425" cy="514500"/>
            <a:chOff x="2575700" y="1885000"/>
            <a:chExt cx="868425" cy="514500"/>
          </a:xfrm>
        </p:grpSpPr>
        <p:sp>
          <p:nvSpPr>
            <p:cNvPr id="3019" name="Google Shape;3019;p53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3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3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3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29;p48">
            <a:extLst>
              <a:ext uri="{FF2B5EF4-FFF2-40B4-BE49-F238E27FC236}">
                <a16:creationId xmlns:a16="http://schemas.microsoft.com/office/drawing/2014/main" id="{9C68A855-CCC2-4DBB-8208-45F1DE6F6C75}"/>
              </a:ext>
            </a:extLst>
          </p:cNvPr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830;p48">
            <a:extLst>
              <a:ext uri="{FF2B5EF4-FFF2-40B4-BE49-F238E27FC236}">
                <a16:creationId xmlns:a16="http://schemas.microsoft.com/office/drawing/2014/main" id="{DCDDE0E7-7A55-43FB-8F08-FAB438E072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5288" y="2407770"/>
            <a:ext cx="5933400" cy="13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dirty="0">
                <a:latin typeface="Comic Sans MS" panose="030F0702030302020204" pitchFamily="66" charset="0"/>
              </a:rPr>
              <a:t>Fun corner and wrap-up</a:t>
            </a:r>
            <a:endParaRPr sz="3600" dirty="0">
              <a:latin typeface="Comic Sans MS" panose="030F0702030302020204" pitchFamily="66" charset="0"/>
            </a:endParaRPr>
          </a:p>
        </p:txBody>
      </p:sp>
      <p:sp>
        <p:nvSpPr>
          <p:cNvPr id="30" name="Google Shape;2831;p48">
            <a:extLst>
              <a:ext uri="{FF2B5EF4-FFF2-40B4-BE49-F238E27FC236}">
                <a16:creationId xmlns:a16="http://schemas.microsoft.com/office/drawing/2014/main" id="{98FC667E-A28C-456C-95EB-D665F6434F18}"/>
              </a:ext>
            </a:extLst>
          </p:cNvPr>
          <p:cNvSpPr txBox="1">
            <a:spLocks/>
          </p:cNvSpPr>
          <p:nvPr/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PT" sz="4400" b="1" dirty="0">
                <a:solidFill>
                  <a:schemeClr val="lt2"/>
                </a:solidFill>
                <a:cs typeface="Amatic SC"/>
                <a:sym typeface="Amatic SC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910851" y="1968267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1.</a:t>
            </a:r>
            <a:endParaRPr lang="ko-KR" altLang="en-US" sz="21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64991" y="1968267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2.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26236" y="1957510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3.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95537" y="1946175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4.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08038" y="1957510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5.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65629" y="320373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6.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78381" y="3158148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7.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20204" y="3158148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8.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268493" y="3158148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9.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12393" y="3158025"/>
            <a:ext cx="7585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" panose="02000600000000000000" pitchFamily="50" charset="-128"/>
              </a:rPr>
              <a:t>10.</a:t>
            </a:r>
            <a:endParaRPr lang="ko-KR" altLang="en-US" sz="2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 descr="Sumikko Gurashi Movie 2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/>
          <a:stretch/>
        </p:blipFill>
        <p:spPr bwMode="auto">
          <a:xfrm>
            <a:off x="1295437" y="1913031"/>
            <a:ext cx="1223152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umikko Gurashi Movie 2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r="9883"/>
          <a:stretch/>
        </p:blipFill>
        <p:spPr bwMode="auto">
          <a:xfrm>
            <a:off x="2753599" y="1898861"/>
            <a:ext cx="1091341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Sumikko Gurashi Movie 2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/>
          <a:stretch/>
        </p:blipFill>
        <p:spPr bwMode="auto">
          <a:xfrm>
            <a:off x="4211761" y="1906313"/>
            <a:ext cx="1218203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Sumikko Gurashi Movie 2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/>
          <a:stretch/>
        </p:blipFill>
        <p:spPr bwMode="auto">
          <a:xfrm>
            <a:off x="5669923" y="1906313"/>
            <a:ext cx="1235937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Sumikko Gurashi Movie 2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/>
          <a:stretch/>
        </p:blipFill>
        <p:spPr bwMode="auto">
          <a:xfrm>
            <a:off x="7183832" y="1898861"/>
            <a:ext cx="1246013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Sumikko Gurashi Movie 2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/>
          <a:stretch/>
        </p:blipFill>
        <p:spPr bwMode="auto">
          <a:xfrm>
            <a:off x="1254847" y="3145252"/>
            <a:ext cx="1239023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Sumikko Gurashi Movie 2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5"/>
          <a:stretch/>
        </p:blipFill>
        <p:spPr bwMode="auto">
          <a:xfrm>
            <a:off x="2758589" y="3188067"/>
            <a:ext cx="1223152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Sumikko Gurashi Movie 2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/>
          <a:stretch/>
        </p:blipFill>
        <p:spPr bwMode="auto">
          <a:xfrm>
            <a:off x="4257972" y="3173897"/>
            <a:ext cx="1183971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Sumikko Gurashi Movie 2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/>
          <a:stretch/>
        </p:blipFill>
        <p:spPr bwMode="auto">
          <a:xfrm>
            <a:off x="5713289" y="3181350"/>
            <a:ext cx="1179827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Sumikko Gurashi Movi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/>
          <a:stretch/>
        </p:blipFill>
        <p:spPr bwMode="auto">
          <a:xfrm>
            <a:off x="7162800" y="3181350"/>
            <a:ext cx="1206212" cy="135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" descr="Sumikko Gurashi Movi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TextBox 129"/>
          <p:cNvSpPr txBox="1"/>
          <p:nvPr/>
        </p:nvSpPr>
        <p:spPr>
          <a:xfrm>
            <a:off x="8196281" y="-863808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7F8DF3-F691-489D-950A-0A0BA103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>
                <a:latin typeface="Comic Sans MS" panose="030F0702030302020204" pitchFamily="66" charset="0"/>
              </a:rPr>
              <a:t>Choose a number and answer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estion 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ikkogurashi Farm – Apps on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ATERMELON background에 대한 이미지 검색결과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56565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Tim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4124032"/>
            <a:ext cx="7830870" cy="89912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He is tall.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DAAF-2690-BA4C-A45D-C1768D504A38}"/>
              </a:ext>
            </a:extLst>
          </p:cNvPr>
          <p:cNvSpPr/>
          <p:nvPr/>
        </p:nvSpPr>
        <p:spPr>
          <a:xfrm>
            <a:off x="683568" y="1160950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2" descr="Sumikko Gurashi Movi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4" y="118019"/>
            <a:ext cx="946050" cy="9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NE 공식 스티커 - 스밋코구라시: 따뜻한 말 버전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6" y="4145645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3,385 Tall Person Illustrations &amp; Clip Art - iStock">
            <a:extLst>
              <a:ext uri="{FF2B5EF4-FFF2-40B4-BE49-F238E27FC236}">
                <a16:creationId xmlns:a16="http://schemas.microsoft.com/office/drawing/2014/main" id="{E57B205B-86F2-4A7F-B21C-021D10549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8"/>
          <a:stretch/>
        </p:blipFill>
        <p:spPr bwMode="auto">
          <a:xfrm>
            <a:off x="3541011" y="777331"/>
            <a:ext cx="2066659" cy="308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E5D7D-1C37-4259-BE26-D400106B1451}"/>
              </a:ext>
            </a:extLst>
          </p:cNvPr>
          <p:cNvSpPr txBox="1"/>
          <p:nvPr/>
        </p:nvSpPr>
        <p:spPr>
          <a:xfrm>
            <a:off x="4609116" y="3465459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Ben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08622-0D16-4E5C-B333-6FB3ACC743BA}"/>
              </a:ext>
            </a:extLst>
          </p:cNvPr>
          <p:cNvSpPr txBox="1"/>
          <p:nvPr/>
        </p:nvSpPr>
        <p:spPr>
          <a:xfrm>
            <a:off x="3651744" y="3435637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Tim</a:t>
            </a:r>
          </a:p>
        </p:txBody>
      </p:sp>
    </p:spTree>
    <p:extLst>
      <p:ext uri="{BB962C8B-B14F-4D97-AF65-F5344CB8AC3E}">
        <p14:creationId xmlns:p14="http://schemas.microsoft.com/office/powerpoint/2010/main" val="23800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0" descr="16 My bby Tokage❤️❤️ SumiSal ideas | cute drawings, kawaii, chibi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/>
          <a:stretch/>
        </p:blipFill>
        <p:spPr bwMode="auto">
          <a:xfrm>
            <a:off x="0" y="-1739"/>
            <a:ext cx="9150615" cy="51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036">
            <a:off x="4640231" y="3846711"/>
            <a:ext cx="1526178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4991" flipH="1">
            <a:off x="6224261" y="3832696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470" flipH="1">
            <a:off x="5456726" y="2939795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 rot="827598">
            <a:off x="6626765" y="2671599"/>
            <a:ext cx="157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-3</a:t>
            </a:r>
            <a:endParaRPr lang="ko-KR" altLang="en-US" sz="5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 rot="2162568">
            <a:off x="7345662" y="267005"/>
            <a:ext cx="767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15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2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074" y="221190"/>
            <a:ext cx="1011070" cy="10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Sumikko Gurashi Movi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44" y="210311"/>
            <a:ext cx="1021949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Sumikko Gurashi Movi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51" y="225871"/>
            <a:ext cx="1001708" cy="10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638" y="1217891"/>
            <a:ext cx="1158120" cy="11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Moving Sumikko Gurashi by Imagineer Co.,Ltd. / San-X Co., Ltd. sticker  #22504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506" y="1360905"/>
            <a:ext cx="1174142" cy="9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Sumikko Gurashi Movi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6791841" y="1408244"/>
            <a:ext cx="990031" cy="8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84" y="2858094"/>
            <a:ext cx="1011070" cy="10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0" descr="Sumikko Gurashi Movi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154" y="2847215"/>
            <a:ext cx="1021949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2" descr="Sumikko Gurashi Movi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960" y="2862775"/>
            <a:ext cx="1001708" cy="10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" y="3854795"/>
            <a:ext cx="1158120" cy="11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4" descr="Moving Sumikko Gurashi by Imagineer Co.,Ltd. / San-X Co., Ltd. sticker  #225040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5" y="3997809"/>
            <a:ext cx="1174142" cy="9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8" descr="Sumikko Gurashi Movi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3338951" y="4045148"/>
            <a:ext cx="990031" cy="8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/>
          <p:cNvSpPr txBox="1"/>
          <p:nvPr/>
        </p:nvSpPr>
        <p:spPr>
          <a:xfrm rot="2162568">
            <a:off x="3896254" y="2849099"/>
            <a:ext cx="767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15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3" name="Picture 6" descr="Sumikkogurashi the Movie - Dexclub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05" y="679700"/>
            <a:ext cx="1672651" cy="16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Sumikkogurashi the Movie - Dexclu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7503" y="677763"/>
            <a:ext cx="1678776" cy="16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175115" y="265098"/>
            <a:ext cx="3176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Change points</a:t>
            </a:r>
            <a:endParaRPr lang="ko-KR" altLang="en-US" sz="3000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Change Icon Png #111338 - Free Icons Librar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15" y="930256"/>
            <a:ext cx="1009174" cy="100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805278" y="1775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1.</a:t>
            </a:r>
            <a:endParaRPr lang="ko-KR" altLang="en-US" sz="21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788416" y="1775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2.</a:t>
            </a:r>
            <a:endParaRPr lang="ko-KR" altLang="en-US" sz="21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6305" y="4724960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3.</a:t>
            </a:r>
            <a:endParaRPr lang="ko-KR" altLang="en-US" sz="21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88416" y="472380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4.</a:t>
            </a:r>
            <a:endParaRPr lang="ko-KR" altLang="en-US" sz="21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2" name="Picture 2" descr="Sumikko Gurashi Movi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6" name="모서리가 둥근 직사각형 45"/>
          <p:cNvSpPr/>
          <p:nvPr/>
        </p:nvSpPr>
        <p:spPr>
          <a:xfrm>
            <a:off x="1262788" y="117694"/>
            <a:ext cx="3132348" cy="242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53" name="Picture 4" descr="Sumikko Gurashi: Myriad of Feelings by Imagineer Co.,Ltd. / San-X Co., Ltd.  sticker #4123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74" y="108763"/>
            <a:ext cx="2459973" cy="2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모서리가 둥근 직사각형 53"/>
          <p:cNvSpPr/>
          <p:nvPr/>
        </p:nvSpPr>
        <p:spPr>
          <a:xfrm>
            <a:off x="4637705" y="125328"/>
            <a:ext cx="3132348" cy="24221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55" name="Picture 6" descr="Moving Sumikko Gurashi by Imagineer Co.,Ltd. / San-X Co., Ltd. sticker  #225040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72" y="131659"/>
            <a:ext cx="2652311" cy="25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모서리가 둥근 직사각형 59"/>
          <p:cNvSpPr/>
          <p:nvPr/>
        </p:nvSpPr>
        <p:spPr>
          <a:xfrm>
            <a:off x="1273356" y="2628529"/>
            <a:ext cx="3132348" cy="242216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61" name="Picture 8" descr="Sumikko Gurashi: Myriad of Feelings sticker #41219 | Line sticker, Cartoon  stickers, Elephant drawi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80" y="2594284"/>
            <a:ext cx="2486087" cy="260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모서리가 둥근 직사각형 88"/>
          <p:cNvSpPr/>
          <p:nvPr/>
        </p:nvSpPr>
        <p:spPr>
          <a:xfrm>
            <a:off x="4624466" y="2640460"/>
            <a:ext cx="3132348" cy="242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0" name="Picture 10" descr="Sumikko Gurashi Movi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24" y="2560530"/>
            <a:ext cx="2574631" cy="25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Sumikko Gurashi Movi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47581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3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1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tr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nus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46" grpId="0" animBg="1"/>
      <p:bldP spid="54" grpId="0" animBg="1"/>
      <p:bldP spid="60" grpId="0" animBg="1"/>
      <p:bldP spid="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ikkogurashi Farm – Apps on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ATERMELON background에 대한 이미지 검색결과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Ben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4124032"/>
            <a:ext cx="7830870" cy="89912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300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He is short.</a:t>
            </a:r>
            <a:endParaRPr lang="ko-KR" altLang="en-US" sz="33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DAAF-2690-BA4C-A45D-C1768D504A38}"/>
              </a:ext>
            </a:extLst>
          </p:cNvPr>
          <p:cNvSpPr/>
          <p:nvPr/>
        </p:nvSpPr>
        <p:spPr>
          <a:xfrm>
            <a:off x="683568" y="1160950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2" descr="Sumikko Gurashi Movi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4" y="118019"/>
            <a:ext cx="946050" cy="9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NE 공식 스티커 - 스밋코구라시: 따뜻한 말 버전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6" y="4145645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3,385 Tall Person Illustrations &amp; Clip Art - iStock">
            <a:extLst>
              <a:ext uri="{FF2B5EF4-FFF2-40B4-BE49-F238E27FC236}">
                <a16:creationId xmlns:a16="http://schemas.microsoft.com/office/drawing/2014/main" id="{52C2FB89-14D7-4F3D-8F2B-89DDB61E5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8"/>
          <a:stretch/>
        </p:blipFill>
        <p:spPr bwMode="auto">
          <a:xfrm>
            <a:off x="3541011" y="777331"/>
            <a:ext cx="2066659" cy="308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0823A4-A50A-4AFF-A07C-7EC44A92DCD9}"/>
              </a:ext>
            </a:extLst>
          </p:cNvPr>
          <p:cNvSpPr txBox="1"/>
          <p:nvPr/>
        </p:nvSpPr>
        <p:spPr>
          <a:xfrm>
            <a:off x="4609116" y="3481949"/>
            <a:ext cx="62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Comic Sans MS" panose="030F0702030302020204" pitchFamily="66" charset="0"/>
              </a:rPr>
              <a:t>Ben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A13B3A-7241-48D3-B382-C2A4AABF62E4}"/>
              </a:ext>
            </a:extLst>
          </p:cNvPr>
          <p:cNvSpPr txBox="1"/>
          <p:nvPr/>
        </p:nvSpPr>
        <p:spPr>
          <a:xfrm>
            <a:off x="3651744" y="3435637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Comic Sans MS" panose="030F0702030302020204" pitchFamily="66" charset="0"/>
              </a:rPr>
              <a:t>Tim</a:t>
            </a:r>
          </a:p>
        </p:txBody>
      </p:sp>
    </p:spTree>
    <p:extLst>
      <p:ext uri="{BB962C8B-B14F-4D97-AF65-F5344CB8AC3E}">
        <p14:creationId xmlns:p14="http://schemas.microsoft.com/office/powerpoint/2010/main" val="326420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스미코 구라시 바탕 화면,밀크 쉐이크,분홍,만화,클립 아트,음주 (#94431) - WallpaperUse">
            <a:extLst>
              <a:ext uri="{FF2B5EF4-FFF2-40B4-BE49-F238E27FC236}">
                <a16:creationId xmlns:a16="http://schemas.microsoft.com/office/drawing/2014/main" id="{08A5FB4F-0879-0D87-0605-A51436E54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umikko Gurashi Movi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174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62" y="2247714"/>
            <a:ext cx="3099390" cy="30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umikko Gurashi Movi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141480"/>
            <a:ext cx="3092746" cy="309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umikko Gurashi Movi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096" y="130887"/>
            <a:ext cx="3103339" cy="310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50CEAC-EB6A-1842-BAA8-69E70869F0B1}"/>
              </a:ext>
            </a:extLst>
          </p:cNvPr>
          <p:cNvSpPr txBox="1"/>
          <p:nvPr/>
        </p:nvSpPr>
        <p:spPr>
          <a:xfrm rot="827598">
            <a:off x="172738" y="3124572"/>
            <a:ext cx="3217991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4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+3</a:t>
            </a:r>
            <a:endParaRPr lang="ko-KR" altLang="en-US" sz="124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14" descr="Sumikko Gurashi Movi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47581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63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s revea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1"/>
        </a:solidFill>
        <a:effectLst/>
      </p:bgPr>
    </p:bg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43"/>
          <p:cNvSpPr txBox="1">
            <a:spLocks noGrp="1"/>
          </p:cNvSpPr>
          <p:nvPr>
            <p:ph type="ctrTitle"/>
          </p:nvPr>
        </p:nvSpPr>
        <p:spPr>
          <a:xfrm>
            <a:off x="1983015" y="1592636"/>
            <a:ext cx="5177971" cy="20649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>
                <a:latin typeface="Comic Sans MS" panose="030F0702030302020204" pitchFamily="66" charset="0"/>
              </a:rPr>
              <a:t>Unit 13</a:t>
            </a:r>
            <a:br>
              <a:rPr lang="pt-PT" sz="6600">
                <a:latin typeface="Comic Sans MS" panose="030F0702030302020204" pitchFamily="66" charset="0"/>
              </a:rPr>
            </a:b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p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e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D8C18"/>
                </a:solidFill>
                <a:latin typeface="Comic Sans MS" panose="030F0702030302020204" pitchFamily="66" charset="0"/>
              </a:rPr>
              <a:t>r</a:t>
            </a:r>
            <a:r>
              <a:rPr lang="pt-PT" sz="660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pt-PT" sz="6600">
                <a:solidFill>
                  <a:srgbClr val="E63813"/>
                </a:solidFill>
                <a:latin typeface="Comic Sans MS" panose="030F0702030302020204" pitchFamily="66" charset="0"/>
              </a:rPr>
              <a:t>n</a:t>
            </a:r>
            <a:r>
              <a:rPr lang="pt-PT" sz="6600">
                <a:solidFill>
                  <a:srgbClr val="85C5A7"/>
                </a:solidFill>
                <a:latin typeface="Comic Sans MS" panose="030F0702030302020204" pitchFamily="66" charset="0"/>
              </a:rPr>
              <a:t>c</a:t>
            </a:r>
            <a:r>
              <a:rPr lang="pt-PT" sz="6600">
                <a:solidFill>
                  <a:srgbClr val="4ABACD"/>
                </a:solidFill>
                <a:latin typeface="Comic Sans MS" panose="030F0702030302020204" pitchFamily="66" charset="0"/>
              </a:rPr>
              <a:t>e</a:t>
            </a:r>
            <a:endParaRPr sz="6600">
              <a:solidFill>
                <a:srgbClr val="4ABACD"/>
              </a:solidFill>
              <a:latin typeface="Comic Sans MS" panose="030F0702030302020204" pitchFamily="66" charset="0"/>
            </a:endParaRPr>
          </a:p>
        </p:txBody>
      </p:sp>
      <p:sp>
        <p:nvSpPr>
          <p:cNvPr id="2656" name="Google Shape;2656;p43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Comic Sans MS" panose="030F0702030302020204" pitchFamily="66" charset="0"/>
              </a:rPr>
              <a:t>Lesson 1 - Period 1</a:t>
            </a:r>
            <a:endParaRPr sz="2400">
              <a:latin typeface="Comic Sans MS" panose="030F0702030302020204" pitchFamily="66" charset="0"/>
            </a:endParaRPr>
          </a:p>
        </p:txBody>
      </p:sp>
      <p:grpSp>
        <p:nvGrpSpPr>
          <p:cNvPr id="2657" name="Google Shape;2657;p43"/>
          <p:cNvGrpSpPr/>
          <p:nvPr/>
        </p:nvGrpSpPr>
        <p:grpSpPr>
          <a:xfrm>
            <a:off x="2682475" y="1096925"/>
            <a:ext cx="4271575" cy="2112725"/>
            <a:chOff x="2682475" y="1096925"/>
            <a:chExt cx="4271575" cy="2112725"/>
          </a:xfrm>
        </p:grpSpPr>
        <p:sp>
          <p:nvSpPr>
            <p:cNvPr id="2658" name="Google Shape;2658;p43"/>
            <p:cNvSpPr/>
            <p:nvPr/>
          </p:nvSpPr>
          <p:spPr>
            <a:xfrm>
              <a:off x="6196550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3"/>
            <p:cNvSpPr/>
            <p:nvPr/>
          </p:nvSpPr>
          <p:spPr>
            <a:xfrm>
              <a:off x="2682475" y="10969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3"/>
            <p:cNvSpPr/>
            <p:nvPr/>
          </p:nvSpPr>
          <p:spPr>
            <a:xfrm>
              <a:off x="6760550" y="3025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1" name="Google Shape;2661;p43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662" name="Google Shape;2662;p43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663" name="Google Shape;2663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69" name="Google Shape;2669;p43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670" name="Google Shape;2670;p43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43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43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43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43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43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76" name="Google Shape;2676;p43"/>
          <p:cNvGrpSpPr/>
          <p:nvPr/>
        </p:nvGrpSpPr>
        <p:grpSpPr>
          <a:xfrm>
            <a:off x="1413750" y="2097423"/>
            <a:ext cx="6156143" cy="2856476"/>
            <a:chOff x="1413750" y="2097423"/>
            <a:chExt cx="6156143" cy="2856476"/>
          </a:xfrm>
        </p:grpSpPr>
        <p:sp>
          <p:nvSpPr>
            <p:cNvPr id="2677" name="Google Shape;2677;p43"/>
            <p:cNvSpPr/>
            <p:nvPr/>
          </p:nvSpPr>
          <p:spPr>
            <a:xfrm>
              <a:off x="6640650" y="209743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3"/>
            <p:cNvSpPr/>
            <p:nvPr/>
          </p:nvSpPr>
          <p:spPr>
            <a:xfrm>
              <a:off x="6291299" y="46416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3"/>
            <p:cNvSpPr/>
            <p:nvPr/>
          </p:nvSpPr>
          <p:spPr>
            <a:xfrm>
              <a:off x="1766950" y="439711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3"/>
            <p:cNvSpPr/>
            <p:nvPr/>
          </p:nvSpPr>
          <p:spPr>
            <a:xfrm>
              <a:off x="1413750" y="2097423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ikkogurashi Farm – Apps on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ATERMELON background에 대한 이미지 검색결과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he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4124032"/>
            <a:ext cx="7830870" cy="89912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He is big.</a:t>
            </a:r>
            <a:endParaRPr lang="ko-KR" altLang="en-US" sz="4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DAAF-2690-BA4C-A45D-C1768D504A38}"/>
              </a:ext>
            </a:extLst>
          </p:cNvPr>
          <p:cNvSpPr/>
          <p:nvPr/>
        </p:nvSpPr>
        <p:spPr>
          <a:xfrm>
            <a:off x="683568" y="1160950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2" descr="Sumikko Gurashi Movi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4" y="118019"/>
            <a:ext cx="946050" cy="9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NE 공식 스티커 - 스밋코구라시: 따뜻한 말 버전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6" y="4145645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3,385 Tall Person Illustrations &amp; Clip Art - iStock">
            <a:extLst>
              <a:ext uri="{FF2B5EF4-FFF2-40B4-BE49-F238E27FC236}">
                <a16:creationId xmlns:a16="http://schemas.microsoft.com/office/drawing/2014/main" id="{B9AD96CD-8CB4-4F0C-9106-EB07ABFD8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21093" r="47518"/>
          <a:stretch/>
        </p:blipFill>
        <p:spPr bwMode="auto">
          <a:xfrm>
            <a:off x="3352800" y="1642613"/>
            <a:ext cx="2250189" cy="243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38F651-92B0-4059-8EDD-CC00FF609B3F}"/>
              </a:ext>
            </a:extLst>
          </p:cNvPr>
          <p:cNvCxnSpPr>
            <a:cxnSpLocks/>
          </p:cNvCxnSpPr>
          <p:nvPr/>
        </p:nvCxnSpPr>
        <p:spPr>
          <a:xfrm flipH="1">
            <a:off x="5334000" y="1393149"/>
            <a:ext cx="533401" cy="4166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89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스미코 구라시 바탕 화면,밀크 쉐이크,분홍,만화,클립 아트,음주 (#94431) - WallpaperUse">
            <a:extLst>
              <a:ext uri="{FF2B5EF4-FFF2-40B4-BE49-F238E27FC236}">
                <a16:creationId xmlns:a16="http://schemas.microsoft.com/office/drawing/2014/main" id="{F7CB9F33-3C5B-5CBD-2881-1671E14A7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umikko Gurashi Movi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174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09" y="-35640"/>
            <a:ext cx="2637989" cy="26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umikko Gurashi Movi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3" y="-88948"/>
            <a:ext cx="2666373" cy="266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umikko Gurashi Movi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72" y="-62542"/>
            <a:ext cx="2613561" cy="26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0" y="2280215"/>
            <a:ext cx="3021659" cy="29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Sumikko Gurashi Movi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61" y="2589859"/>
            <a:ext cx="2574631" cy="25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91D607-2084-FF49-BF90-EDB4445209D1}"/>
              </a:ext>
            </a:extLst>
          </p:cNvPr>
          <p:cNvSpPr txBox="1"/>
          <p:nvPr/>
        </p:nvSpPr>
        <p:spPr>
          <a:xfrm rot="827598">
            <a:off x="5622356" y="3010472"/>
            <a:ext cx="3217991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4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+5</a:t>
            </a:r>
            <a:endParaRPr lang="ko-KR" altLang="en-US" sz="124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Picture 14" descr="Sumikko Gurashi Movi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47581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22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s revea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ikkogurashi Farm – Apps on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ATERMELON background에 대한 이미지 검색결과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he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4124032"/>
            <a:ext cx="7830870" cy="89912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3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He is tall and slim.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DAAF-2690-BA4C-A45D-C1768D504A38}"/>
              </a:ext>
            </a:extLst>
          </p:cNvPr>
          <p:cNvSpPr/>
          <p:nvPr/>
        </p:nvSpPr>
        <p:spPr>
          <a:xfrm>
            <a:off x="683568" y="1160950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2" descr="Sumikko Gurashi Movi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4" y="118019"/>
            <a:ext cx="946050" cy="9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NE 공식 스티커 - 스밋코구라시: 따뜻한 말 버전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6" y="4145645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appy Walk on Behance">
            <a:extLst>
              <a:ext uri="{FF2B5EF4-FFF2-40B4-BE49-F238E27FC236}">
                <a16:creationId xmlns:a16="http://schemas.microsoft.com/office/drawing/2014/main" id="{ED50AA2D-078A-4210-AFE6-7E42E420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65" y="1228725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8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0" descr="16 My bby Tokage❤️❤️ SumiSal ideas | cute drawings, kawaii, chib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/>
          <a:stretch/>
        </p:blipFill>
        <p:spPr bwMode="auto">
          <a:xfrm>
            <a:off x="0" y="-1739"/>
            <a:ext cx="9150615" cy="51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 rot="2162568">
            <a:off x="7268250" y="2803596"/>
            <a:ext cx="767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15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6" name="Picture 6" descr="Sumikkogurashi the Movie - Dexclu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48" y="696237"/>
            <a:ext cx="1672651" cy="16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Sumikkogurashi the Movie - Dexclu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846" y="694299"/>
            <a:ext cx="1678776" cy="16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4576458" y="281635"/>
            <a:ext cx="31768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000" dirty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Change points</a:t>
            </a:r>
            <a:endParaRPr lang="ko-KR" altLang="en-US" sz="3000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9" name="Picture 2" descr="Change Icon Png #111338 - Free Icons Librar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558" y="946793"/>
            <a:ext cx="1009174" cy="100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036">
            <a:off x="1222990" y="1310863"/>
            <a:ext cx="1526178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4991" flipH="1">
            <a:off x="2807020" y="1296848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470" flipH="1">
            <a:off x="2039485" y="403948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 rot="827598">
            <a:off x="3209524" y="135751"/>
            <a:ext cx="157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-3</a:t>
            </a:r>
            <a:endParaRPr lang="ko-KR" altLang="en-US" sz="5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1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11" y="2812275"/>
            <a:ext cx="1011070" cy="10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" descr="Sumikko Gurashi Movi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81" y="2801396"/>
            <a:ext cx="1021949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2" descr="Sumikko Gurashi Movi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087" y="2816956"/>
            <a:ext cx="1001708" cy="10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75" y="3808976"/>
            <a:ext cx="1158120" cy="11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4" descr="Moving Sumikko Gurashi by Imagineer Co.,Ltd. / San-X Co., Ltd. sticker  #225040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742" y="3951990"/>
            <a:ext cx="1174142" cy="9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Sumikko Gurashi Movi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6731078" y="3999329"/>
            <a:ext cx="990031" cy="8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557" y="2815860"/>
            <a:ext cx="1011070" cy="10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10" descr="Sumikko Gurashi Movi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27" y="2804982"/>
            <a:ext cx="1021949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12" descr="Sumikko Gurashi Movi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33" y="2820541"/>
            <a:ext cx="1001708" cy="10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121" y="3812562"/>
            <a:ext cx="1158120" cy="11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14" descr="Moving Sumikko Gurashi by Imagineer Co.,Ltd. / San-X Co., Ltd. sticker  #225040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88" y="3955576"/>
            <a:ext cx="1174142" cy="9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8" descr="Sumikko Gurashi Movi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3365324" y="4002914"/>
            <a:ext cx="990031" cy="8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/>
          <p:cNvSpPr txBox="1"/>
          <p:nvPr/>
        </p:nvSpPr>
        <p:spPr>
          <a:xfrm rot="2162568">
            <a:off x="3902496" y="2807181"/>
            <a:ext cx="767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15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5278" y="1775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1.</a:t>
            </a:r>
            <a:endParaRPr lang="ko-KR" altLang="en-US" sz="21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788416" y="1775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2.</a:t>
            </a:r>
            <a:endParaRPr lang="ko-KR" altLang="en-US" sz="21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6305" y="4724960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3.</a:t>
            </a:r>
            <a:endParaRPr lang="ko-KR" altLang="en-US" sz="21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88416" y="472380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4.</a:t>
            </a:r>
            <a:endParaRPr lang="ko-KR" altLang="en-US" sz="21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2" name="Picture 2" descr="Sumikko Gurashi Movi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3" name="모서리가 둥근 직사각형 92"/>
          <p:cNvSpPr/>
          <p:nvPr/>
        </p:nvSpPr>
        <p:spPr>
          <a:xfrm>
            <a:off x="1279777" y="101023"/>
            <a:ext cx="3132348" cy="242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4" name="Picture 4" descr="Sumikko Gurashi: Myriad of Feelings by Imagineer Co.,Ltd. / San-X Co., Ltd.  sticker #4123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63" y="92093"/>
            <a:ext cx="2459973" cy="2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모서리가 둥근 직사각형 94"/>
          <p:cNvSpPr/>
          <p:nvPr/>
        </p:nvSpPr>
        <p:spPr>
          <a:xfrm>
            <a:off x="4606018" y="103290"/>
            <a:ext cx="3132348" cy="24221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6" name="Picture 6" descr="Moving Sumikko Gurashi by Imagineer Co.,Ltd. / San-X Co., Ltd. sticker  #225040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885" y="109621"/>
            <a:ext cx="2652311" cy="25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모서리가 둥근 직사각형 96"/>
          <p:cNvSpPr/>
          <p:nvPr/>
        </p:nvSpPr>
        <p:spPr>
          <a:xfrm>
            <a:off x="1279777" y="2620309"/>
            <a:ext cx="3132348" cy="242216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8" name="Picture 8" descr="Sumikko Gurashi: Myriad of Feelings sticker #41219 | Line sticker, Cartoon  stickers, Elephant drawi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00" y="2586064"/>
            <a:ext cx="2486087" cy="260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모서리가 둥근 직사각형 98"/>
          <p:cNvSpPr/>
          <p:nvPr/>
        </p:nvSpPr>
        <p:spPr>
          <a:xfrm>
            <a:off x="4615594" y="2614699"/>
            <a:ext cx="3132348" cy="242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100" name="Picture 10" descr="Sumikko Gurashi Movi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52" y="2534769"/>
            <a:ext cx="2574631" cy="25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Sumikko Gurashi Movi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47581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1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nus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93" grpId="0" animBg="1"/>
      <p:bldP spid="95" grpId="0" animBg="1"/>
      <p:bldP spid="97" grpId="0" animBg="1"/>
      <p:bldP spid="9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ikkogurashi Farm – Apps on Google Pl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ATERMELON background에 대한 이미지 검색결과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your father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DAAF-2690-BA4C-A45D-C1768D504A38}"/>
              </a:ext>
            </a:extLst>
          </p:cNvPr>
          <p:cNvSpPr/>
          <p:nvPr/>
        </p:nvSpPr>
        <p:spPr>
          <a:xfrm>
            <a:off x="684159" y="1158468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39BF970-9DAF-4B1B-9B5B-F6819A24E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99285" y="961024"/>
            <a:ext cx="1054313" cy="3019045"/>
          </a:xfrm>
          <a:prstGeom prst="rect">
            <a:avLst/>
          </a:prstGeom>
        </p:spPr>
      </p:pic>
      <p:pic>
        <p:nvPicPr>
          <p:cNvPr id="5128" name="Picture 8" descr="Free vector fat man and woman exercise">
            <a:extLst>
              <a:ext uri="{FF2B5EF4-FFF2-40B4-BE49-F238E27FC236}">
                <a16:creationId xmlns:a16="http://schemas.microsoft.com/office/drawing/2014/main" id="{388E1C63-12B3-414A-91BC-7095D1725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5" b="91344" l="3035" r="44409">
                        <a14:foregroundMark x1="13898" y1="22551" x2="15016" y2="33713"/>
                        <a14:foregroundMark x1="26358" y1="22096" x2="21725" y2="32118"/>
                        <a14:foregroundMark x1="21565" y1="8200" x2="21565" y2="8200"/>
                        <a14:foregroundMark x1="16773" y1="3872" x2="16773" y2="3872"/>
                        <a14:foregroundMark x1="16773" y1="3872" x2="16773" y2="3872"/>
                        <a14:foregroundMark x1="26677" y1="12073" x2="26677" y2="12073"/>
                        <a14:foregroundMark x1="37380" y1="20273" x2="37380" y2="20273"/>
                        <a14:foregroundMark x1="36102" y1="27107" x2="36102" y2="27107"/>
                        <a14:foregroundMark x1="38818" y1="28246" x2="38818" y2="28246"/>
                        <a14:foregroundMark x1="42332" y1="43508" x2="42332" y2="43508"/>
                        <a14:foregroundMark x1="44409" y1="44419" x2="44409" y2="44419"/>
                        <a14:foregroundMark x1="3994" y1="55809" x2="3994" y2="55809"/>
                        <a14:foregroundMark x1="28594" y1="91344" x2="28594" y2="91344"/>
                        <a14:foregroundMark x1="27636" y1="87016" x2="27636" y2="87016"/>
                        <a14:foregroundMark x1="19329" y1="70843" x2="19329" y2="70843"/>
                        <a14:foregroundMark x1="4952" y1="30752" x2="4952" y2="30752"/>
                        <a14:foregroundMark x1="7668" y1="33485" x2="7668" y2="33485"/>
                        <a14:foregroundMark x1="3035" y1="25740" x2="3035" y2="25740"/>
                        <a14:foregroundMark x1="38019" y1="34169" x2="38019" y2="34169"/>
                        <a14:foregroundMark x1="36741" y1="32346" x2="36741" y2="32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55"/>
          <a:stretch/>
        </p:blipFill>
        <p:spPr bwMode="auto">
          <a:xfrm>
            <a:off x="2902652" y="1999613"/>
            <a:ext cx="1396692" cy="20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E41BC389-103A-41FA-B5FE-DAB774557E2C}"/>
              </a:ext>
            </a:extLst>
          </p:cNvPr>
          <p:cNvGrpSpPr/>
          <p:nvPr/>
        </p:nvGrpSpPr>
        <p:grpSpPr>
          <a:xfrm>
            <a:off x="4703684" y="1428436"/>
            <a:ext cx="1036019" cy="2490960"/>
            <a:chOff x="5791200" y="953978"/>
            <a:chExt cx="1464015" cy="3552597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8797193-8531-4444-A805-332DB5CA13EF}"/>
                </a:ext>
              </a:extLst>
            </p:cNvPr>
            <p:cNvGrpSpPr/>
            <p:nvPr/>
          </p:nvGrpSpPr>
          <p:grpSpPr>
            <a:xfrm>
              <a:off x="5791200" y="953978"/>
              <a:ext cx="1464015" cy="3552597"/>
              <a:chOff x="5791200" y="953978"/>
              <a:chExt cx="1464015" cy="3552597"/>
            </a:xfrm>
          </p:grpSpPr>
          <p:grpSp>
            <p:nvGrpSpPr>
              <p:cNvPr id="66" name="Graphic 2">
                <a:extLst>
                  <a:ext uri="{FF2B5EF4-FFF2-40B4-BE49-F238E27FC236}">
                    <a16:creationId xmlns:a16="http://schemas.microsoft.com/office/drawing/2014/main" id="{3337DF16-6CFD-46E9-923E-21B48AD79F74}"/>
                  </a:ext>
                </a:extLst>
              </p:cNvPr>
              <p:cNvGrpSpPr/>
              <p:nvPr/>
            </p:nvGrpSpPr>
            <p:grpSpPr>
              <a:xfrm>
                <a:off x="5791200" y="953978"/>
                <a:ext cx="1464015" cy="1683497"/>
                <a:chOff x="6271631" y="499635"/>
                <a:chExt cx="1464015" cy="1683497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B3379DEA-80C5-465D-A84E-557C1408FFCB}"/>
                    </a:ext>
                  </a:extLst>
                </p:cNvPr>
                <p:cNvSpPr/>
                <p:nvPr/>
              </p:nvSpPr>
              <p:spPr>
                <a:xfrm>
                  <a:off x="6271631" y="578715"/>
                  <a:ext cx="1464015" cy="1182429"/>
                </a:xfrm>
                <a:custGeom>
                  <a:avLst/>
                  <a:gdLst>
                    <a:gd name="connsiteX0" fmla="*/ 1451146 w 1464015"/>
                    <a:gd name="connsiteY0" fmla="*/ 1010314 h 1182429"/>
                    <a:gd name="connsiteX1" fmla="*/ 1451146 w 1464015"/>
                    <a:gd name="connsiteY1" fmla="*/ 1010314 h 1182429"/>
                    <a:gd name="connsiteX2" fmla="*/ 1410354 w 1464015"/>
                    <a:gd name="connsiteY2" fmla="*/ 853505 h 1182429"/>
                    <a:gd name="connsiteX3" fmla="*/ 1363444 w 1464015"/>
                    <a:gd name="connsiteY3" fmla="*/ 738660 h 1182429"/>
                    <a:gd name="connsiteX4" fmla="*/ 1290018 w 1464015"/>
                    <a:gd name="connsiteY4" fmla="*/ 690071 h 1182429"/>
                    <a:gd name="connsiteX5" fmla="*/ 1273701 w 1464015"/>
                    <a:gd name="connsiteY5" fmla="*/ 588477 h 1182429"/>
                    <a:gd name="connsiteX6" fmla="*/ 1257384 w 1464015"/>
                    <a:gd name="connsiteY6" fmla="*/ 555349 h 1182429"/>
                    <a:gd name="connsiteX7" fmla="*/ 1192117 w 1464015"/>
                    <a:gd name="connsiteY7" fmla="*/ 354369 h 1182429"/>
                    <a:gd name="connsiteX8" fmla="*/ 1139088 w 1464015"/>
                    <a:gd name="connsiteY8" fmla="*/ 151181 h 1182429"/>
                    <a:gd name="connsiteX9" fmla="*/ 1098296 w 1464015"/>
                    <a:gd name="connsiteY9" fmla="*/ 133512 h 1182429"/>
                    <a:gd name="connsiteX10" fmla="*/ 1041187 w 1464015"/>
                    <a:gd name="connsiteY10" fmla="*/ 56212 h 1182429"/>
                    <a:gd name="connsiteX11" fmla="*/ 810713 w 1464015"/>
                    <a:gd name="connsiteY11" fmla="*/ 998 h 1182429"/>
                    <a:gd name="connsiteX12" fmla="*/ 557803 w 1464015"/>
                    <a:gd name="connsiteY12" fmla="*/ 49587 h 1182429"/>
                    <a:gd name="connsiteX13" fmla="*/ 443585 w 1464015"/>
                    <a:gd name="connsiteY13" fmla="*/ 98175 h 1182429"/>
                    <a:gd name="connsiteX14" fmla="*/ 388516 w 1464015"/>
                    <a:gd name="connsiteY14" fmla="*/ 131304 h 1182429"/>
                    <a:gd name="connsiteX15" fmla="*/ 364041 w 1464015"/>
                    <a:gd name="connsiteY15" fmla="*/ 144555 h 1182429"/>
                    <a:gd name="connsiteX16" fmla="*/ 347724 w 1464015"/>
                    <a:gd name="connsiteY16" fmla="*/ 157806 h 1182429"/>
                    <a:gd name="connsiteX17" fmla="*/ 347724 w 1464015"/>
                    <a:gd name="connsiteY17" fmla="*/ 157806 h 1182429"/>
                    <a:gd name="connsiteX18" fmla="*/ 300813 w 1464015"/>
                    <a:gd name="connsiteY18" fmla="*/ 219646 h 1182429"/>
                    <a:gd name="connsiteX19" fmla="*/ 264101 w 1464015"/>
                    <a:gd name="connsiteY19" fmla="*/ 343326 h 1182429"/>
                    <a:gd name="connsiteX20" fmla="*/ 188636 w 1464015"/>
                    <a:gd name="connsiteY20" fmla="*/ 420626 h 1182429"/>
                    <a:gd name="connsiteX21" fmla="*/ 158042 w 1464015"/>
                    <a:gd name="connsiteY21" fmla="*/ 520012 h 1182429"/>
                    <a:gd name="connsiteX22" fmla="*/ 94814 w 1464015"/>
                    <a:gd name="connsiteY22" fmla="*/ 632649 h 1182429"/>
                    <a:gd name="connsiteX23" fmla="*/ 51982 w 1464015"/>
                    <a:gd name="connsiteY23" fmla="*/ 720991 h 1182429"/>
                    <a:gd name="connsiteX24" fmla="*/ 72378 w 1464015"/>
                    <a:gd name="connsiteY24" fmla="*/ 838045 h 1182429"/>
                    <a:gd name="connsiteX25" fmla="*/ 5072 w 1464015"/>
                    <a:gd name="connsiteY25" fmla="*/ 977185 h 1182429"/>
                    <a:gd name="connsiteX26" fmla="*/ 35666 w 1464015"/>
                    <a:gd name="connsiteY26" fmla="*/ 1074362 h 1182429"/>
                    <a:gd name="connsiteX27" fmla="*/ 66260 w 1464015"/>
                    <a:gd name="connsiteY27" fmla="*/ 1122951 h 1182429"/>
                    <a:gd name="connsiteX28" fmla="*/ 62180 w 1464015"/>
                    <a:gd name="connsiteY28" fmla="*/ 1180373 h 1182429"/>
                    <a:gd name="connsiteX29" fmla="*/ 100933 w 1464015"/>
                    <a:gd name="connsiteY29" fmla="*/ 1160496 h 1182429"/>
                    <a:gd name="connsiteX30" fmla="*/ 149883 w 1464015"/>
                    <a:gd name="connsiteY30" fmla="*/ 1083196 h 1182429"/>
                    <a:gd name="connsiteX31" fmla="*/ 149883 w 1464015"/>
                    <a:gd name="connsiteY31" fmla="*/ 1085405 h 1182429"/>
                    <a:gd name="connsiteX32" fmla="*/ 137646 w 1464015"/>
                    <a:gd name="connsiteY32" fmla="*/ 1122951 h 1182429"/>
                    <a:gd name="connsiteX33" fmla="*/ 121329 w 1464015"/>
                    <a:gd name="connsiteY33" fmla="*/ 1153871 h 1182429"/>
                    <a:gd name="connsiteX34" fmla="*/ 123368 w 1464015"/>
                    <a:gd name="connsiteY34" fmla="*/ 1153871 h 1182429"/>
                    <a:gd name="connsiteX35" fmla="*/ 184556 w 1464015"/>
                    <a:gd name="connsiteY35" fmla="*/ 1114116 h 1182429"/>
                    <a:gd name="connsiteX36" fmla="*/ 206992 w 1464015"/>
                    <a:gd name="connsiteY36" fmla="*/ 1074362 h 1182429"/>
                    <a:gd name="connsiteX37" fmla="*/ 225348 w 1464015"/>
                    <a:gd name="connsiteY37" fmla="*/ 1105282 h 1182429"/>
                    <a:gd name="connsiteX38" fmla="*/ 294695 w 1464015"/>
                    <a:gd name="connsiteY38" fmla="*/ 1142828 h 1182429"/>
                    <a:gd name="connsiteX39" fmla="*/ 378318 w 1464015"/>
                    <a:gd name="connsiteY39" fmla="*/ 1147245 h 1182429"/>
                    <a:gd name="connsiteX40" fmla="*/ 382397 w 1464015"/>
                    <a:gd name="connsiteY40" fmla="*/ 1138411 h 1182429"/>
                    <a:gd name="connsiteX41" fmla="*/ 335487 w 1464015"/>
                    <a:gd name="connsiteY41" fmla="*/ 1056694 h 1182429"/>
                    <a:gd name="connsiteX42" fmla="*/ 349764 w 1464015"/>
                    <a:gd name="connsiteY42" fmla="*/ 1083196 h 1182429"/>
                    <a:gd name="connsiteX43" fmla="*/ 443585 w 1464015"/>
                    <a:gd name="connsiteY43" fmla="*/ 1145036 h 1182429"/>
                    <a:gd name="connsiteX44" fmla="*/ 447664 w 1464015"/>
                    <a:gd name="connsiteY44" fmla="*/ 1140619 h 1182429"/>
                    <a:gd name="connsiteX45" fmla="*/ 435427 w 1464015"/>
                    <a:gd name="connsiteY45" fmla="*/ 1118534 h 1182429"/>
                    <a:gd name="connsiteX46" fmla="*/ 553723 w 1464015"/>
                    <a:gd name="connsiteY46" fmla="*/ 1160496 h 1182429"/>
                    <a:gd name="connsiteX47" fmla="*/ 618991 w 1464015"/>
                    <a:gd name="connsiteY47" fmla="*/ 1171539 h 1182429"/>
                    <a:gd name="connsiteX48" fmla="*/ 663862 w 1464015"/>
                    <a:gd name="connsiteY48" fmla="*/ 1160496 h 1182429"/>
                    <a:gd name="connsiteX49" fmla="*/ 663862 w 1464015"/>
                    <a:gd name="connsiteY49" fmla="*/ 1156079 h 1182429"/>
                    <a:gd name="connsiteX50" fmla="*/ 655703 w 1464015"/>
                    <a:gd name="connsiteY50" fmla="*/ 1145036 h 1182429"/>
                    <a:gd name="connsiteX51" fmla="*/ 710772 w 1464015"/>
                    <a:gd name="connsiteY51" fmla="*/ 1164913 h 1182429"/>
                    <a:gd name="connsiteX52" fmla="*/ 778079 w 1464015"/>
                    <a:gd name="connsiteY52" fmla="*/ 1136202 h 1182429"/>
                    <a:gd name="connsiteX53" fmla="*/ 755644 w 1464015"/>
                    <a:gd name="connsiteY53" fmla="*/ 1164913 h 1182429"/>
                    <a:gd name="connsiteX54" fmla="*/ 755644 w 1464015"/>
                    <a:gd name="connsiteY54" fmla="*/ 1169331 h 1182429"/>
                    <a:gd name="connsiteX55" fmla="*/ 822950 w 1464015"/>
                    <a:gd name="connsiteY55" fmla="*/ 1129576 h 1182429"/>
                    <a:gd name="connsiteX56" fmla="*/ 800515 w 1464015"/>
                    <a:gd name="connsiteY56" fmla="*/ 1151662 h 1182429"/>
                    <a:gd name="connsiteX57" fmla="*/ 796436 w 1464015"/>
                    <a:gd name="connsiteY57" fmla="*/ 1162705 h 1182429"/>
                    <a:gd name="connsiteX58" fmla="*/ 839267 w 1464015"/>
                    <a:gd name="connsiteY58" fmla="*/ 1173748 h 1182429"/>
                    <a:gd name="connsiteX59" fmla="*/ 912693 w 1464015"/>
                    <a:gd name="connsiteY59" fmla="*/ 1169331 h 1182429"/>
                    <a:gd name="connsiteX60" fmla="*/ 931049 w 1464015"/>
                    <a:gd name="connsiteY60" fmla="*/ 1164913 h 1182429"/>
                    <a:gd name="connsiteX61" fmla="*/ 922891 w 1464015"/>
                    <a:gd name="connsiteY61" fmla="*/ 1169331 h 1182429"/>
                    <a:gd name="connsiteX62" fmla="*/ 920851 w 1464015"/>
                    <a:gd name="connsiteY62" fmla="*/ 1178165 h 1182429"/>
                    <a:gd name="connsiteX63" fmla="*/ 979999 w 1464015"/>
                    <a:gd name="connsiteY63" fmla="*/ 1180373 h 1182429"/>
                    <a:gd name="connsiteX64" fmla="*/ 1039148 w 1464015"/>
                    <a:gd name="connsiteY64" fmla="*/ 1173748 h 1182429"/>
                    <a:gd name="connsiteX65" fmla="*/ 1047306 w 1464015"/>
                    <a:gd name="connsiteY65" fmla="*/ 1171539 h 1182429"/>
                    <a:gd name="connsiteX66" fmla="*/ 1202315 w 1464015"/>
                    <a:gd name="connsiteY66" fmla="*/ 1158288 h 1182429"/>
                    <a:gd name="connsiteX67" fmla="*/ 1285939 w 1464015"/>
                    <a:gd name="connsiteY67" fmla="*/ 1098656 h 1182429"/>
                    <a:gd name="connsiteX68" fmla="*/ 1232909 w 1464015"/>
                    <a:gd name="connsiteY68" fmla="*/ 1178165 h 1182429"/>
                    <a:gd name="connsiteX69" fmla="*/ 1279820 w 1464015"/>
                    <a:gd name="connsiteY69" fmla="*/ 1167122 h 1182429"/>
                    <a:gd name="connsiteX70" fmla="*/ 1324691 w 1464015"/>
                    <a:gd name="connsiteY70" fmla="*/ 1140619 h 1182429"/>
                    <a:gd name="connsiteX71" fmla="*/ 1324691 w 1464015"/>
                    <a:gd name="connsiteY71" fmla="*/ 1140619 h 1182429"/>
                    <a:gd name="connsiteX72" fmla="*/ 1326731 w 1464015"/>
                    <a:gd name="connsiteY72" fmla="*/ 1140619 h 1182429"/>
                    <a:gd name="connsiteX73" fmla="*/ 1416473 w 1464015"/>
                    <a:gd name="connsiteY73" fmla="*/ 1098656 h 1182429"/>
                    <a:gd name="connsiteX74" fmla="*/ 1432790 w 1464015"/>
                    <a:gd name="connsiteY74" fmla="*/ 1067736 h 1182429"/>
                    <a:gd name="connsiteX75" fmla="*/ 1418513 w 1464015"/>
                    <a:gd name="connsiteY75" fmla="*/ 1129576 h 1182429"/>
                    <a:gd name="connsiteX76" fmla="*/ 1451146 w 1464015"/>
                    <a:gd name="connsiteY76" fmla="*/ 1010314 h 1182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64015" h="1182429">
                      <a:moveTo>
                        <a:pt x="1451146" y="1010314"/>
                      </a:moveTo>
                      <a:cubicBezTo>
                        <a:pt x="1451146" y="1010314"/>
                        <a:pt x="1451146" y="1010314"/>
                        <a:pt x="1451146" y="1010314"/>
                      </a:cubicBezTo>
                      <a:cubicBezTo>
                        <a:pt x="1416473" y="955099"/>
                        <a:pt x="1408315" y="919762"/>
                        <a:pt x="1410354" y="853505"/>
                      </a:cubicBezTo>
                      <a:cubicBezTo>
                        <a:pt x="1412394" y="809334"/>
                        <a:pt x="1396077" y="765163"/>
                        <a:pt x="1363444" y="738660"/>
                      </a:cubicBezTo>
                      <a:cubicBezTo>
                        <a:pt x="1341008" y="720991"/>
                        <a:pt x="1310414" y="712157"/>
                        <a:pt x="1290018" y="690071"/>
                      </a:cubicBezTo>
                      <a:cubicBezTo>
                        <a:pt x="1255345" y="656943"/>
                        <a:pt x="1279820" y="630440"/>
                        <a:pt x="1273701" y="588477"/>
                      </a:cubicBezTo>
                      <a:cubicBezTo>
                        <a:pt x="1271662" y="575226"/>
                        <a:pt x="1265543" y="564183"/>
                        <a:pt x="1257384" y="555349"/>
                      </a:cubicBezTo>
                      <a:cubicBezTo>
                        <a:pt x="1212513" y="500134"/>
                        <a:pt x="1196197" y="427252"/>
                        <a:pt x="1192117" y="354369"/>
                      </a:cubicBezTo>
                      <a:cubicBezTo>
                        <a:pt x="1188038" y="290321"/>
                        <a:pt x="1194157" y="193144"/>
                        <a:pt x="1139088" y="151181"/>
                      </a:cubicBezTo>
                      <a:cubicBezTo>
                        <a:pt x="1124811" y="140138"/>
                        <a:pt x="1106454" y="153389"/>
                        <a:pt x="1098296" y="133512"/>
                      </a:cubicBezTo>
                      <a:cubicBezTo>
                        <a:pt x="1084019" y="102592"/>
                        <a:pt x="1065662" y="78298"/>
                        <a:pt x="1041187" y="56212"/>
                      </a:cubicBezTo>
                      <a:cubicBezTo>
                        <a:pt x="979999" y="5415"/>
                        <a:pt x="884138" y="-3419"/>
                        <a:pt x="810713" y="998"/>
                      </a:cubicBezTo>
                      <a:cubicBezTo>
                        <a:pt x="725050" y="5415"/>
                        <a:pt x="641426" y="20875"/>
                        <a:pt x="557803" y="49587"/>
                      </a:cubicBezTo>
                      <a:cubicBezTo>
                        <a:pt x="519050" y="62838"/>
                        <a:pt x="480298" y="78298"/>
                        <a:pt x="443585" y="98175"/>
                      </a:cubicBezTo>
                      <a:cubicBezTo>
                        <a:pt x="425229" y="109218"/>
                        <a:pt x="406872" y="120261"/>
                        <a:pt x="388516" y="131304"/>
                      </a:cubicBezTo>
                      <a:cubicBezTo>
                        <a:pt x="380358" y="135721"/>
                        <a:pt x="372199" y="140138"/>
                        <a:pt x="364041" y="144555"/>
                      </a:cubicBezTo>
                      <a:cubicBezTo>
                        <a:pt x="357922" y="148972"/>
                        <a:pt x="353843" y="153389"/>
                        <a:pt x="347724" y="157806"/>
                      </a:cubicBezTo>
                      <a:cubicBezTo>
                        <a:pt x="347724" y="157806"/>
                        <a:pt x="347724" y="157806"/>
                        <a:pt x="347724" y="157806"/>
                      </a:cubicBezTo>
                      <a:cubicBezTo>
                        <a:pt x="327328" y="173266"/>
                        <a:pt x="313051" y="195352"/>
                        <a:pt x="300813" y="219646"/>
                      </a:cubicBezTo>
                      <a:cubicBezTo>
                        <a:pt x="282457" y="259401"/>
                        <a:pt x="282457" y="303572"/>
                        <a:pt x="264101" y="343326"/>
                      </a:cubicBezTo>
                      <a:cubicBezTo>
                        <a:pt x="247784" y="378663"/>
                        <a:pt x="215150" y="396332"/>
                        <a:pt x="188636" y="420626"/>
                      </a:cubicBezTo>
                      <a:cubicBezTo>
                        <a:pt x="162121" y="447129"/>
                        <a:pt x="162121" y="484674"/>
                        <a:pt x="158042" y="520012"/>
                      </a:cubicBezTo>
                      <a:cubicBezTo>
                        <a:pt x="151923" y="566392"/>
                        <a:pt x="125408" y="599520"/>
                        <a:pt x="94814" y="632649"/>
                      </a:cubicBezTo>
                      <a:cubicBezTo>
                        <a:pt x="72378" y="656943"/>
                        <a:pt x="54022" y="687863"/>
                        <a:pt x="51982" y="720991"/>
                      </a:cubicBezTo>
                      <a:cubicBezTo>
                        <a:pt x="51982" y="760745"/>
                        <a:pt x="76458" y="798291"/>
                        <a:pt x="72378" y="838045"/>
                      </a:cubicBezTo>
                      <a:cubicBezTo>
                        <a:pt x="68299" y="891051"/>
                        <a:pt x="23428" y="930805"/>
                        <a:pt x="5072" y="977185"/>
                      </a:cubicBezTo>
                      <a:cubicBezTo>
                        <a:pt x="-11245" y="1014731"/>
                        <a:pt x="15270" y="1045651"/>
                        <a:pt x="35666" y="1074362"/>
                      </a:cubicBezTo>
                      <a:cubicBezTo>
                        <a:pt x="47903" y="1092031"/>
                        <a:pt x="62180" y="1105282"/>
                        <a:pt x="66260" y="1122951"/>
                      </a:cubicBezTo>
                      <a:cubicBezTo>
                        <a:pt x="74418" y="1162705"/>
                        <a:pt x="49943" y="1171539"/>
                        <a:pt x="62180" y="1180373"/>
                      </a:cubicBezTo>
                      <a:cubicBezTo>
                        <a:pt x="72378" y="1189208"/>
                        <a:pt x="92774" y="1167122"/>
                        <a:pt x="100933" y="1160496"/>
                      </a:cubicBezTo>
                      <a:cubicBezTo>
                        <a:pt x="123368" y="1140619"/>
                        <a:pt x="141725" y="1111908"/>
                        <a:pt x="149883" y="1083196"/>
                      </a:cubicBezTo>
                      <a:cubicBezTo>
                        <a:pt x="149883" y="1083196"/>
                        <a:pt x="149883" y="1085405"/>
                        <a:pt x="149883" y="1085405"/>
                      </a:cubicBezTo>
                      <a:cubicBezTo>
                        <a:pt x="147844" y="1098656"/>
                        <a:pt x="143764" y="1111908"/>
                        <a:pt x="137646" y="1122951"/>
                      </a:cubicBezTo>
                      <a:cubicBezTo>
                        <a:pt x="133566" y="1131785"/>
                        <a:pt x="117250" y="1142828"/>
                        <a:pt x="121329" y="1153871"/>
                      </a:cubicBezTo>
                      <a:cubicBezTo>
                        <a:pt x="121329" y="1153871"/>
                        <a:pt x="121329" y="1153871"/>
                        <a:pt x="123368" y="1153871"/>
                      </a:cubicBezTo>
                      <a:cubicBezTo>
                        <a:pt x="145804" y="1153871"/>
                        <a:pt x="170279" y="1131785"/>
                        <a:pt x="184556" y="1114116"/>
                      </a:cubicBezTo>
                      <a:cubicBezTo>
                        <a:pt x="194754" y="1103074"/>
                        <a:pt x="202913" y="1087614"/>
                        <a:pt x="206992" y="1074362"/>
                      </a:cubicBezTo>
                      <a:cubicBezTo>
                        <a:pt x="211071" y="1085405"/>
                        <a:pt x="217190" y="1096448"/>
                        <a:pt x="225348" y="1105282"/>
                      </a:cubicBezTo>
                      <a:cubicBezTo>
                        <a:pt x="241665" y="1125159"/>
                        <a:pt x="272259" y="1138411"/>
                        <a:pt x="294695" y="1142828"/>
                      </a:cubicBezTo>
                      <a:cubicBezTo>
                        <a:pt x="323249" y="1149453"/>
                        <a:pt x="351803" y="1142828"/>
                        <a:pt x="378318" y="1147245"/>
                      </a:cubicBezTo>
                      <a:cubicBezTo>
                        <a:pt x="380358" y="1147245"/>
                        <a:pt x="386476" y="1140619"/>
                        <a:pt x="382397" y="1138411"/>
                      </a:cubicBezTo>
                      <a:cubicBezTo>
                        <a:pt x="351803" y="1125159"/>
                        <a:pt x="333447" y="1092031"/>
                        <a:pt x="335487" y="1056694"/>
                      </a:cubicBezTo>
                      <a:cubicBezTo>
                        <a:pt x="339566" y="1065528"/>
                        <a:pt x="345684" y="1074362"/>
                        <a:pt x="349764" y="1083196"/>
                      </a:cubicBezTo>
                      <a:cubicBezTo>
                        <a:pt x="370160" y="1114116"/>
                        <a:pt x="404833" y="1147245"/>
                        <a:pt x="443585" y="1145036"/>
                      </a:cubicBezTo>
                      <a:cubicBezTo>
                        <a:pt x="445625" y="1145036"/>
                        <a:pt x="447664" y="1142828"/>
                        <a:pt x="447664" y="1140619"/>
                      </a:cubicBezTo>
                      <a:cubicBezTo>
                        <a:pt x="443585" y="1131785"/>
                        <a:pt x="439506" y="1125159"/>
                        <a:pt x="435427" y="1118534"/>
                      </a:cubicBezTo>
                      <a:cubicBezTo>
                        <a:pt x="461942" y="1149453"/>
                        <a:pt x="508852" y="1158288"/>
                        <a:pt x="553723" y="1160496"/>
                      </a:cubicBezTo>
                      <a:cubicBezTo>
                        <a:pt x="574119" y="1167122"/>
                        <a:pt x="596555" y="1171539"/>
                        <a:pt x="618991" y="1171539"/>
                      </a:cubicBezTo>
                      <a:cubicBezTo>
                        <a:pt x="631228" y="1171539"/>
                        <a:pt x="657743" y="1173748"/>
                        <a:pt x="663862" y="1160496"/>
                      </a:cubicBezTo>
                      <a:cubicBezTo>
                        <a:pt x="663862" y="1158288"/>
                        <a:pt x="663862" y="1158288"/>
                        <a:pt x="663862" y="1156079"/>
                      </a:cubicBezTo>
                      <a:cubicBezTo>
                        <a:pt x="661822" y="1151662"/>
                        <a:pt x="657743" y="1149453"/>
                        <a:pt x="655703" y="1145036"/>
                      </a:cubicBezTo>
                      <a:cubicBezTo>
                        <a:pt x="669980" y="1158288"/>
                        <a:pt x="690376" y="1162705"/>
                        <a:pt x="710772" y="1164913"/>
                      </a:cubicBezTo>
                      <a:cubicBezTo>
                        <a:pt x="733208" y="1169331"/>
                        <a:pt x="757683" y="1153871"/>
                        <a:pt x="778079" y="1136202"/>
                      </a:cubicBezTo>
                      <a:cubicBezTo>
                        <a:pt x="771960" y="1145036"/>
                        <a:pt x="763802" y="1156079"/>
                        <a:pt x="755644" y="1164913"/>
                      </a:cubicBezTo>
                      <a:cubicBezTo>
                        <a:pt x="753604" y="1167122"/>
                        <a:pt x="753604" y="1169331"/>
                        <a:pt x="755644" y="1169331"/>
                      </a:cubicBezTo>
                      <a:cubicBezTo>
                        <a:pt x="782158" y="1160496"/>
                        <a:pt x="804594" y="1149453"/>
                        <a:pt x="822950" y="1129576"/>
                      </a:cubicBezTo>
                      <a:cubicBezTo>
                        <a:pt x="816831" y="1138411"/>
                        <a:pt x="808673" y="1145036"/>
                        <a:pt x="800515" y="1151662"/>
                      </a:cubicBezTo>
                      <a:cubicBezTo>
                        <a:pt x="796436" y="1158288"/>
                        <a:pt x="796436" y="1160496"/>
                        <a:pt x="796436" y="1162705"/>
                      </a:cubicBezTo>
                      <a:cubicBezTo>
                        <a:pt x="798475" y="1173748"/>
                        <a:pt x="831109" y="1171539"/>
                        <a:pt x="839267" y="1173748"/>
                      </a:cubicBezTo>
                      <a:cubicBezTo>
                        <a:pt x="863742" y="1175956"/>
                        <a:pt x="888217" y="1173748"/>
                        <a:pt x="912693" y="1169331"/>
                      </a:cubicBezTo>
                      <a:cubicBezTo>
                        <a:pt x="918811" y="1169331"/>
                        <a:pt x="924930" y="1167122"/>
                        <a:pt x="931049" y="1164913"/>
                      </a:cubicBezTo>
                      <a:cubicBezTo>
                        <a:pt x="929009" y="1167122"/>
                        <a:pt x="924930" y="1167122"/>
                        <a:pt x="922891" y="1169331"/>
                      </a:cubicBezTo>
                      <a:cubicBezTo>
                        <a:pt x="920851" y="1169331"/>
                        <a:pt x="914732" y="1178165"/>
                        <a:pt x="920851" y="1178165"/>
                      </a:cubicBezTo>
                      <a:cubicBezTo>
                        <a:pt x="941247" y="1178165"/>
                        <a:pt x="959603" y="1182582"/>
                        <a:pt x="979999" y="1180373"/>
                      </a:cubicBezTo>
                      <a:cubicBezTo>
                        <a:pt x="1000395" y="1180373"/>
                        <a:pt x="1018752" y="1175956"/>
                        <a:pt x="1039148" y="1173748"/>
                      </a:cubicBezTo>
                      <a:cubicBezTo>
                        <a:pt x="1041187" y="1173748"/>
                        <a:pt x="1045266" y="1171539"/>
                        <a:pt x="1047306" y="1171539"/>
                      </a:cubicBezTo>
                      <a:cubicBezTo>
                        <a:pt x="1098296" y="1184791"/>
                        <a:pt x="1151325" y="1175956"/>
                        <a:pt x="1202315" y="1158288"/>
                      </a:cubicBezTo>
                      <a:cubicBezTo>
                        <a:pt x="1234949" y="1147245"/>
                        <a:pt x="1265543" y="1127368"/>
                        <a:pt x="1285939" y="1098656"/>
                      </a:cubicBezTo>
                      <a:cubicBezTo>
                        <a:pt x="1281860" y="1151662"/>
                        <a:pt x="1230870" y="1175956"/>
                        <a:pt x="1232909" y="1178165"/>
                      </a:cubicBezTo>
                      <a:cubicBezTo>
                        <a:pt x="1245147" y="1182582"/>
                        <a:pt x="1267582" y="1171539"/>
                        <a:pt x="1279820" y="1167122"/>
                      </a:cubicBezTo>
                      <a:cubicBezTo>
                        <a:pt x="1296137" y="1160496"/>
                        <a:pt x="1312454" y="1151662"/>
                        <a:pt x="1324691" y="1140619"/>
                      </a:cubicBezTo>
                      <a:cubicBezTo>
                        <a:pt x="1324691" y="1140619"/>
                        <a:pt x="1324691" y="1140619"/>
                        <a:pt x="1324691" y="1140619"/>
                      </a:cubicBezTo>
                      <a:cubicBezTo>
                        <a:pt x="1324691" y="1140619"/>
                        <a:pt x="1326731" y="1140619"/>
                        <a:pt x="1326731" y="1140619"/>
                      </a:cubicBezTo>
                      <a:cubicBezTo>
                        <a:pt x="1357325" y="1149453"/>
                        <a:pt x="1396077" y="1122951"/>
                        <a:pt x="1416473" y="1098656"/>
                      </a:cubicBezTo>
                      <a:cubicBezTo>
                        <a:pt x="1422592" y="1089822"/>
                        <a:pt x="1428711" y="1078779"/>
                        <a:pt x="1432790" y="1067736"/>
                      </a:cubicBezTo>
                      <a:cubicBezTo>
                        <a:pt x="1449107" y="1089822"/>
                        <a:pt x="1416473" y="1131785"/>
                        <a:pt x="1418513" y="1129576"/>
                      </a:cubicBezTo>
                      <a:cubicBezTo>
                        <a:pt x="1465423" y="1116325"/>
                        <a:pt x="1475621" y="1050068"/>
                        <a:pt x="1451146" y="1010314"/>
                      </a:cubicBezTo>
                      <a:close/>
                    </a:path>
                  </a:pathLst>
                </a:custGeom>
                <a:solidFill>
                  <a:srgbClr val="9D3900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F393A919-9F50-422A-A614-D5E793820A24}"/>
                    </a:ext>
                  </a:extLst>
                </p:cNvPr>
                <p:cNvSpPr/>
                <p:nvPr/>
              </p:nvSpPr>
              <p:spPr>
                <a:xfrm>
                  <a:off x="6333811" y="578715"/>
                  <a:ext cx="1401834" cy="1183281"/>
                </a:xfrm>
                <a:custGeom>
                  <a:avLst/>
                  <a:gdLst>
                    <a:gd name="connsiteX0" fmla="*/ 1388966 w 1401834"/>
                    <a:gd name="connsiteY0" fmla="*/ 1010314 h 1183281"/>
                    <a:gd name="connsiteX1" fmla="*/ 1388966 w 1401834"/>
                    <a:gd name="connsiteY1" fmla="*/ 1010314 h 1183281"/>
                    <a:gd name="connsiteX2" fmla="*/ 1348174 w 1401834"/>
                    <a:gd name="connsiteY2" fmla="*/ 853505 h 1183281"/>
                    <a:gd name="connsiteX3" fmla="*/ 1301263 w 1401834"/>
                    <a:gd name="connsiteY3" fmla="*/ 738660 h 1183281"/>
                    <a:gd name="connsiteX4" fmla="*/ 1227838 w 1401834"/>
                    <a:gd name="connsiteY4" fmla="*/ 690071 h 1183281"/>
                    <a:gd name="connsiteX5" fmla="*/ 1211521 w 1401834"/>
                    <a:gd name="connsiteY5" fmla="*/ 588477 h 1183281"/>
                    <a:gd name="connsiteX6" fmla="*/ 1195204 w 1401834"/>
                    <a:gd name="connsiteY6" fmla="*/ 555349 h 1183281"/>
                    <a:gd name="connsiteX7" fmla="*/ 1129937 w 1401834"/>
                    <a:gd name="connsiteY7" fmla="*/ 354369 h 1183281"/>
                    <a:gd name="connsiteX8" fmla="*/ 1076907 w 1401834"/>
                    <a:gd name="connsiteY8" fmla="*/ 151181 h 1183281"/>
                    <a:gd name="connsiteX9" fmla="*/ 1036115 w 1401834"/>
                    <a:gd name="connsiteY9" fmla="*/ 133512 h 1183281"/>
                    <a:gd name="connsiteX10" fmla="*/ 979007 w 1401834"/>
                    <a:gd name="connsiteY10" fmla="*/ 56212 h 1183281"/>
                    <a:gd name="connsiteX11" fmla="*/ 748532 w 1401834"/>
                    <a:gd name="connsiteY11" fmla="*/ 998 h 1183281"/>
                    <a:gd name="connsiteX12" fmla="*/ 495622 w 1401834"/>
                    <a:gd name="connsiteY12" fmla="*/ 49587 h 1183281"/>
                    <a:gd name="connsiteX13" fmla="*/ 381405 w 1401834"/>
                    <a:gd name="connsiteY13" fmla="*/ 98175 h 1183281"/>
                    <a:gd name="connsiteX14" fmla="*/ 326336 w 1401834"/>
                    <a:gd name="connsiteY14" fmla="*/ 131304 h 1183281"/>
                    <a:gd name="connsiteX15" fmla="*/ 301860 w 1401834"/>
                    <a:gd name="connsiteY15" fmla="*/ 144555 h 1183281"/>
                    <a:gd name="connsiteX16" fmla="*/ 285544 w 1401834"/>
                    <a:gd name="connsiteY16" fmla="*/ 157806 h 1183281"/>
                    <a:gd name="connsiteX17" fmla="*/ 285544 w 1401834"/>
                    <a:gd name="connsiteY17" fmla="*/ 157806 h 1183281"/>
                    <a:gd name="connsiteX18" fmla="*/ 283504 w 1401834"/>
                    <a:gd name="connsiteY18" fmla="*/ 157806 h 1183281"/>
                    <a:gd name="connsiteX19" fmla="*/ 238633 w 1401834"/>
                    <a:gd name="connsiteY19" fmla="*/ 274861 h 1183281"/>
                    <a:gd name="connsiteX20" fmla="*/ 228435 w 1401834"/>
                    <a:gd name="connsiteY20" fmla="*/ 358786 h 1183281"/>
                    <a:gd name="connsiteX21" fmla="*/ 232514 w 1401834"/>
                    <a:gd name="connsiteY21" fmla="*/ 420626 h 1183281"/>
                    <a:gd name="connsiteX22" fmla="*/ 197841 w 1401834"/>
                    <a:gd name="connsiteY22" fmla="*/ 528846 h 1183281"/>
                    <a:gd name="connsiteX23" fmla="*/ 187643 w 1401834"/>
                    <a:gd name="connsiteY23" fmla="*/ 612771 h 1183281"/>
                    <a:gd name="connsiteX24" fmla="*/ 222316 w 1401834"/>
                    <a:gd name="connsiteY24" fmla="*/ 665777 h 1183281"/>
                    <a:gd name="connsiteX25" fmla="*/ 318177 w 1401834"/>
                    <a:gd name="connsiteY25" fmla="*/ 787248 h 1183281"/>
                    <a:gd name="connsiteX26" fmla="*/ 318177 w 1401834"/>
                    <a:gd name="connsiteY26" fmla="*/ 933014 h 1183281"/>
                    <a:gd name="connsiteX27" fmla="*/ 371207 w 1401834"/>
                    <a:gd name="connsiteY27" fmla="*/ 851297 h 1183281"/>
                    <a:gd name="connsiteX28" fmla="*/ 336534 w 1401834"/>
                    <a:gd name="connsiteY28" fmla="*/ 970559 h 1183281"/>
                    <a:gd name="connsiteX29" fmla="*/ 285544 w 1401834"/>
                    <a:gd name="connsiteY29" fmla="*/ 1012522 h 1183281"/>
                    <a:gd name="connsiteX30" fmla="*/ 224356 w 1401834"/>
                    <a:gd name="connsiteY30" fmla="*/ 1052276 h 1183281"/>
                    <a:gd name="connsiteX31" fmla="*/ 140732 w 1401834"/>
                    <a:gd name="connsiteY31" fmla="*/ 999271 h 1183281"/>
                    <a:gd name="connsiteX32" fmla="*/ 106059 w 1401834"/>
                    <a:gd name="connsiteY32" fmla="*/ 1092031 h 1183281"/>
                    <a:gd name="connsiteX33" fmla="*/ 97901 w 1401834"/>
                    <a:gd name="connsiteY33" fmla="*/ 1089822 h 1183281"/>
                    <a:gd name="connsiteX34" fmla="*/ 79544 w 1401834"/>
                    <a:gd name="connsiteY34" fmla="*/ 972768 h 1183281"/>
                    <a:gd name="connsiteX35" fmla="*/ 71386 w 1401834"/>
                    <a:gd name="connsiteY35" fmla="*/ 957308 h 1183281"/>
                    <a:gd name="connsiteX36" fmla="*/ 59148 w 1401834"/>
                    <a:gd name="connsiteY36" fmla="*/ 1080988 h 1183281"/>
                    <a:gd name="connsiteX37" fmla="*/ 0 w 1401834"/>
                    <a:gd name="connsiteY37" fmla="*/ 1182582 h 1183281"/>
                    <a:gd name="connsiteX38" fmla="*/ 36713 w 1401834"/>
                    <a:gd name="connsiteY38" fmla="*/ 1162705 h 1183281"/>
                    <a:gd name="connsiteX39" fmla="*/ 85663 w 1401834"/>
                    <a:gd name="connsiteY39" fmla="*/ 1085405 h 1183281"/>
                    <a:gd name="connsiteX40" fmla="*/ 85663 w 1401834"/>
                    <a:gd name="connsiteY40" fmla="*/ 1087614 h 1183281"/>
                    <a:gd name="connsiteX41" fmla="*/ 73426 w 1401834"/>
                    <a:gd name="connsiteY41" fmla="*/ 1125159 h 1183281"/>
                    <a:gd name="connsiteX42" fmla="*/ 57109 w 1401834"/>
                    <a:gd name="connsiteY42" fmla="*/ 1156079 h 1183281"/>
                    <a:gd name="connsiteX43" fmla="*/ 59148 w 1401834"/>
                    <a:gd name="connsiteY43" fmla="*/ 1156079 h 1183281"/>
                    <a:gd name="connsiteX44" fmla="*/ 120336 w 1401834"/>
                    <a:gd name="connsiteY44" fmla="*/ 1116325 h 1183281"/>
                    <a:gd name="connsiteX45" fmla="*/ 142772 w 1401834"/>
                    <a:gd name="connsiteY45" fmla="*/ 1076571 h 1183281"/>
                    <a:gd name="connsiteX46" fmla="*/ 161128 w 1401834"/>
                    <a:gd name="connsiteY46" fmla="*/ 1107491 h 1183281"/>
                    <a:gd name="connsiteX47" fmla="*/ 230474 w 1401834"/>
                    <a:gd name="connsiteY47" fmla="*/ 1145036 h 1183281"/>
                    <a:gd name="connsiteX48" fmla="*/ 314098 w 1401834"/>
                    <a:gd name="connsiteY48" fmla="*/ 1149453 h 1183281"/>
                    <a:gd name="connsiteX49" fmla="*/ 318177 w 1401834"/>
                    <a:gd name="connsiteY49" fmla="*/ 1140619 h 1183281"/>
                    <a:gd name="connsiteX50" fmla="*/ 271266 w 1401834"/>
                    <a:gd name="connsiteY50" fmla="*/ 1058902 h 1183281"/>
                    <a:gd name="connsiteX51" fmla="*/ 285544 w 1401834"/>
                    <a:gd name="connsiteY51" fmla="*/ 1085405 h 1183281"/>
                    <a:gd name="connsiteX52" fmla="*/ 379365 w 1401834"/>
                    <a:gd name="connsiteY52" fmla="*/ 1147245 h 1183281"/>
                    <a:gd name="connsiteX53" fmla="*/ 383444 w 1401834"/>
                    <a:gd name="connsiteY53" fmla="*/ 1142828 h 1183281"/>
                    <a:gd name="connsiteX54" fmla="*/ 371207 w 1401834"/>
                    <a:gd name="connsiteY54" fmla="*/ 1120742 h 1183281"/>
                    <a:gd name="connsiteX55" fmla="*/ 489503 w 1401834"/>
                    <a:gd name="connsiteY55" fmla="*/ 1162705 h 1183281"/>
                    <a:gd name="connsiteX56" fmla="*/ 554770 w 1401834"/>
                    <a:gd name="connsiteY56" fmla="*/ 1173748 h 1183281"/>
                    <a:gd name="connsiteX57" fmla="*/ 599642 w 1401834"/>
                    <a:gd name="connsiteY57" fmla="*/ 1162705 h 1183281"/>
                    <a:gd name="connsiteX58" fmla="*/ 599642 w 1401834"/>
                    <a:gd name="connsiteY58" fmla="*/ 1158288 h 1183281"/>
                    <a:gd name="connsiteX59" fmla="*/ 591483 w 1401834"/>
                    <a:gd name="connsiteY59" fmla="*/ 1147245 h 1183281"/>
                    <a:gd name="connsiteX60" fmla="*/ 646552 w 1401834"/>
                    <a:gd name="connsiteY60" fmla="*/ 1167122 h 1183281"/>
                    <a:gd name="connsiteX61" fmla="*/ 713859 w 1401834"/>
                    <a:gd name="connsiteY61" fmla="*/ 1138411 h 1183281"/>
                    <a:gd name="connsiteX62" fmla="*/ 691424 w 1401834"/>
                    <a:gd name="connsiteY62" fmla="*/ 1167122 h 1183281"/>
                    <a:gd name="connsiteX63" fmla="*/ 691424 w 1401834"/>
                    <a:gd name="connsiteY63" fmla="*/ 1171539 h 1183281"/>
                    <a:gd name="connsiteX64" fmla="*/ 758730 w 1401834"/>
                    <a:gd name="connsiteY64" fmla="*/ 1131785 h 1183281"/>
                    <a:gd name="connsiteX65" fmla="*/ 736295 w 1401834"/>
                    <a:gd name="connsiteY65" fmla="*/ 1153871 h 1183281"/>
                    <a:gd name="connsiteX66" fmla="*/ 734255 w 1401834"/>
                    <a:gd name="connsiteY66" fmla="*/ 1162705 h 1183281"/>
                    <a:gd name="connsiteX67" fmla="*/ 777087 w 1401834"/>
                    <a:gd name="connsiteY67" fmla="*/ 1173748 h 1183281"/>
                    <a:gd name="connsiteX68" fmla="*/ 850512 w 1401834"/>
                    <a:gd name="connsiteY68" fmla="*/ 1169331 h 1183281"/>
                    <a:gd name="connsiteX69" fmla="*/ 868868 w 1401834"/>
                    <a:gd name="connsiteY69" fmla="*/ 1164913 h 1183281"/>
                    <a:gd name="connsiteX70" fmla="*/ 860710 w 1401834"/>
                    <a:gd name="connsiteY70" fmla="*/ 1169331 h 1183281"/>
                    <a:gd name="connsiteX71" fmla="*/ 858670 w 1401834"/>
                    <a:gd name="connsiteY71" fmla="*/ 1178165 h 1183281"/>
                    <a:gd name="connsiteX72" fmla="*/ 917819 w 1401834"/>
                    <a:gd name="connsiteY72" fmla="*/ 1180373 h 1183281"/>
                    <a:gd name="connsiteX73" fmla="*/ 976967 w 1401834"/>
                    <a:gd name="connsiteY73" fmla="*/ 1173748 h 1183281"/>
                    <a:gd name="connsiteX74" fmla="*/ 985125 w 1401834"/>
                    <a:gd name="connsiteY74" fmla="*/ 1171539 h 1183281"/>
                    <a:gd name="connsiteX75" fmla="*/ 1140135 w 1401834"/>
                    <a:gd name="connsiteY75" fmla="*/ 1158288 h 1183281"/>
                    <a:gd name="connsiteX76" fmla="*/ 1223758 w 1401834"/>
                    <a:gd name="connsiteY76" fmla="*/ 1098656 h 1183281"/>
                    <a:gd name="connsiteX77" fmla="*/ 1170729 w 1401834"/>
                    <a:gd name="connsiteY77" fmla="*/ 1178165 h 1183281"/>
                    <a:gd name="connsiteX78" fmla="*/ 1217640 w 1401834"/>
                    <a:gd name="connsiteY78" fmla="*/ 1167122 h 1183281"/>
                    <a:gd name="connsiteX79" fmla="*/ 1262511 w 1401834"/>
                    <a:gd name="connsiteY79" fmla="*/ 1140619 h 1183281"/>
                    <a:gd name="connsiteX80" fmla="*/ 1262511 w 1401834"/>
                    <a:gd name="connsiteY80" fmla="*/ 1140619 h 1183281"/>
                    <a:gd name="connsiteX81" fmla="*/ 1264550 w 1401834"/>
                    <a:gd name="connsiteY81" fmla="*/ 1140619 h 1183281"/>
                    <a:gd name="connsiteX82" fmla="*/ 1354293 w 1401834"/>
                    <a:gd name="connsiteY82" fmla="*/ 1098656 h 1183281"/>
                    <a:gd name="connsiteX83" fmla="*/ 1370609 w 1401834"/>
                    <a:gd name="connsiteY83" fmla="*/ 1067736 h 1183281"/>
                    <a:gd name="connsiteX84" fmla="*/ 1356332 w 1401834"/>
                    <a:gd name="connsiteY84" fmla="*/ 1129576 h 1183281"/>
                    <a:gd name="connsiteX85" fmla="*/ 1388966 w 1401834"/>
                    <a:gd name="connsiteY85" fmla="*/ 1010314 h 1183281"/>
                    <a:gd name="connsiteX86" fmla="*/ 1301263 w 1401834"/>
                    <a:gd name="connsiteY86" fmla="*/ 1016939 h 1183281"/>
                    <a:gd name="connsiteX87" fmla="*/ 1250273 w 1401834"/>
                    <a:gd name="connsiteY87" fmla="*/ 974977 h 1183281"/>
                    <a:gd name="connsiteX88" fmla="*/ 1244154 w 1401834"/>
                    <a:gd name="connsiteY88" fmla="*/ 992645 h 1183281"/>
                    <a:gd name="connsiteX89" fmla="*/ 1205402 w 1401834"/>
                    <a:gd name="connsiteY89" fmla="*/ 1039025 h 1183281"/>
                    <a:gd name="connsiteX90" fmla="*/ 1199283 w 1401834"/>
                    <a:gd name="connsiteY90" fmla="*/ 1034608 h 1183281"/>
                    <a:gd name="connsiteX91" fmla="*/ 1213560 w 1401834"/>
                    <a:gd name="connsiteY91" fmla="*/ 977185 h 1183281"/>
                    <a:gd name="connsiteX92" fmla="*/ 1207442 w 1401834"/>
                    <a:gd name="connsiteY92" fmla="*/ 992645 h 1183281"/>
                    <a:gd name="connsiteX93" fmla="*/ 1150333 w 1401834"/>
                    <a:gd name="connsiteY93" fmla="*/ 1047859 h 1183281"/>
                    <a:gd name="connsiteX94" fmla="*/ 1146254 w 1401834"/>
                    <a:gd name="connsiteY94" fmla="*/ 1041234 h 1183281"/>
                    <a:gd name="connsiteX95" fmla="*/ 1162570 w 1401834"/>
                    <a:gd name="connsiteY95" fmla="*/ 933014 h 1183281"/>
                    <a:gd name="connsiteX96" fmla="*/ 1162570 w 1401834"/>
                    <a:gd name="connsiteY96" fmla="*/ 935222 h 1183281"/>
                    <a:gd name="connsiteX97" fmla="*/ 1150333 w 1401834"/>
                    <a:gd name="connsiteY97" fmla="*/ 979394 h 1183281"/>
                    <a:gd name="connsiteX98" fmla="*/ 1127897 w 1401834"/>
                    <a:gd name="connsiteY98" fmla="*/ 1019148 h 1183281"/>
                    <a:gd name="connsiteX99" fmla="*/ 1044274 w 1401834"/>
                    <a:gd name="connsiteY99" fmla="*/ 1083196 h 1183281"/>
                    <a:gd name="connsiteX100" fmla="*/ 972888 w 1401834"/>
                    <a:gd name="connsiteY100" fmla="*/ 1010314 h 1183281"/>
                    <a:gd name="connsiteX101" fmla="*/ 903542 w 1401834"/>
                    <a:gd name="connsiteY101" fmla="*/ 946265 h 1183281"/>
                    <a:gd name="connsiteX102" fmla="*/ 821958 w 1401834"/>
                    <a:gd name="connsiteY102" fmla="*/ 928597 h 1183281"/>
                    <a:gd name="connsiteX103" fmla="*/ 817878 w 1401834"/>
                    <a:gd name="connsiteY103" fmla="*/ 924180 h 1183281"/>
                    <a:gd name="connsiteX104" fmla="*/ 870908 w 1401834"/>
                    <a:gd name="connsiteY104" fmla="*/ 838045 h 1183281"/>
                    <a:gd name="connsiteX105" fmla="*/ 901502 w 1401834"/>
                    <a:gd name="connsiteY105" fmla="*/ 811543 h 1183281"/>
                    <a:gd name="connsiteX106" fmla="*/ 934136 w 1401834"/>
                    <a:gd name="connsiteY106" fmla="*/ 780623 h 1183281"/>
                    <a:gd name="connsiteX107" fmla="*/ 958611 w 1401834"/>
                    <a:gd name="connsiteY107" fmla="*/ 747494 h 1183281"/>
                    <a:gd name="connsiteX108" fmla="*/ 993284 w 1401834"/>
                    <a:gd name="connsiteY108" fmla="*/ 820377 h 1183281"/>
                    <a:gd name="connsiteX109" fmla="*/ 1048353 w 1401834"/>
                    <a:gd name="connsiteY109" fmla="*/ 734243 h 1183281"/>
                    <a:gd name="connsiteX110" fmla="*/ 1048353 w 1401834"/>
                    <a:gd name="connsiteY110" fmla="*/ 800500 h 1183281"/>
                    <a:gd name="connsiteX111" fmla="*/ 1111581 w 1401834"/>
                    <a:gd name="connsiteY111" fmla="*/ 601729 h 1183281"/>
                    <a:gd name="connsiteX112" fmla="*/ 1117699 w 1401834"/>
                    <a:gd name="connsiteY112" fmla="*/ 597311 h 1183281"/>
                    <a:gd name="connsiteX113" fmla="*/ 1148293 w 1401834"/>
                    <a:gd name="connsiteY113" fmla="*/ 639274 h 1183281"/>
                    <a:gd name="connsiteX114" fmla="*/ 1154412 w 1401834"/>
                    <a:gd name="connsiteY114" fmla="*/ 663568 h 1183281"/>
                    <a:gd name="connsiteX115" fmla="*/ 1154412 w 1401834"/>
                    <a:gd name="connsiteY115" fmla="*/ 696697 h 1183281"/>
                    <a:gd name="connsiteX116" fmla="*/ 1205402 w 1401834"/>
                    <a:gd name="connsiteY116" fmla="*/ 749703 h 1183281"/>
                    <a:gd name="connsiteX117" fmla="*/ 1268629 w 1401834"/>
                    <a:gd name="connsiteY117" fmla="*/ 804917 h 1183281"/>
                    <a:gd name="connsiteX118" fmla="*/ 1291065 w 1401834"/>
                    <a:gd name="connsiteY118" fmla="*/ 897677 h 1183281"/>
                    <a:gd name="connsiteX119" fmla="*/ 1305342 w 1401834"/>
                    <a:gd name="connsiteY119" fmla="*/ 1010314 h 1183281"/>
                    <a:gd name="connsiteX120" fmla="*/ 1301263 w 1401834"/>
                    <a:gd name="connsiteY120" fmla="*/ 1016939 h 1183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1401834" h="1183281">
                      <a:moveTo>
                        <a:pt x="1388966" y="1010314"/>
                      </a:moveTo>
                      <a:cubicBezTo>
                        <a:pt x="1388966" y="1010314"/>
                        <a:pt x="1388966" y="1010314"/>
                        <a:pt x="1388966" y="1010314"/>
                      </a:cubicBezTo>
                      <a:cubicBezTo>
                        <a:pt x="1354293" y="955099"/>
                        <a:pt x="1346134" y="919762"/>
                        <a:pt x="1348174" y="853505"/>
                      </a:cubicBezTo>
                      <a:cubicBezTo>
                        <a:pt x="1350213" y="809334"/>
                        <a:pt x="1333897" y="765163"/>
                        <a:pt x="1301263" y="738660"/>
                      </a:cubicBezTo>
                      <a:cubicBezTo>
                        <a:pt x="1278827" y="720991"/>
                        <a:pt x="1248234" y="712157"/>
                        <a:pt x="1227838" y="690071"/>
                      </a:cubicBezTo>
                      <a:cubicBezTo>
                        <a:pt x="1193164" y="656943"/>
                        <a:pt x="1217640" y="630440"/>
                        <a:pt x="1211521" y="588477"/>
                      </a:cubicBezTo>
                      <a:cubicBezTo>
                        <a:pt x="1209481" y="575226"/>
                        <a:pt x="1203362" y="564183"/>
                        <a:pt x="1195204" y="555349"/>
                      </a:cubicBezTo>
                      <a:cubicBezTo>
                        <a:pt x="1150333" y="500134"/>
                        <a:pt x="1134016" y="427252"/>
                        <a:pt x="1129937" y="354369"/>
                      </a:cubicBezTo>
                      <a:cubicBezTo>
                        <a:pt x="1125858" y="290321"/>
                        <a:pt x="1131977" y="193144"/>
                        <a:pt x="1076907" y="151181"/>
                      </a:cubicBezTo>
                      <a:cubicBezTo>
                        <a:pt x="1062630" y="140138"/>
                        <a:pt x="1044274" y="153389"/>
                        <a:pt x="1036115" y="133512"/>
                      </a:cubicBezTo>
                      <a:cubicBezTo>
                        <a:pt x="1021838" y="102592"/>
                        <a:pt x="1003482" y="78298"/>
                        <a:pt x="979007" y="56212"/>
                      </a:cubicBezTo>
                      <a:cubicBezTo>
                        <a:pt x="917819" y="5415"/>
                        <a:pt x="821958" y="-3419"/>
                        <a:pt x="748532" y="998"/>
                      </a:cubicBezTo>
                      <a:cubicBezTo>
                        <a:pt x="662869" y="5415"/>
                        <a:pt x="579246" y="20875"/>
                        <a:pt x="495622" y="49587"/>
                      </a:cubicBezTo>
                      <a:cubicBezTo>
                        <a:pt x="456870" y="62838"/>
                        <a:pt x="418117" y="78298"/>
                        <a:pt x="381405" y="98175"/>
                      </a:cubicBezTo>
                      <a:cubicBezTo>
                        <a:pt x="363048" y="109218"/>
                        <a:pt x="344692" y="120261"/>
                        <a:pt x="326336" y="131304"/>
                      </a:cubicBezTo>
                      <a:cubicBezTo>
                        <a:pt x="318177" y="135721"/>
                        <a:pt x="310019" y="140138"/>
                        <a:pt x="301860" y="144555"/>
                      </a:cubicBezTo>
                      <a:cubicBezTo>
                        <a:pt x="295742" y="148972"/>
                        <a:pt x="291662" y="153389"/>
                        <a:pt x="285544" y="157806"/>
                      </a:cubicBezTo>
                      <a:cubicBezTo>
                        <a:pt x="285544" y="157806"/>
                        <a:pt x="285544" y="157806"/>
                        <a:pt x="285544" y="157806"/>
                      </a:cubicBezTo>
                      <a:cubicBezTo>
                        <a:pt x="285544" y="157806"/>
                        <a:pt x="285544" y="157806"/>
                        <a:pt x="283504" y="157806"/>
                      </a:cubicBezTo>
                      <a:cubicBezTo>
                        <a:pt x="265148" y="195352"/>
                        <a:pt x="248831" y="235106"/>
                        <a:pt x="238633" y="274861"/>
                      </a:cubicBezTo>
                      <a:cubicBezTo>
                        <a:pt x="232514" y="301363"/>
                        <a:pt x="226395" y="330075"/>
                        <a:pt x="228435" y="358786"/>
                      </a:cubicBezTo>
                      <a:cubicBezTo>
                        <a:pt x="228435" y="378663"/>
                        <a:pt x="232514" y="398540"/>
                        <a:pt x="232514" y="420626"/>
                      </a:cubicBezTo>
                      <a:cubicBezTo>
                        <a:pt x="232514" y="462589"/>
                        <a:pt x="214158" y="491300"/>
                        <a:pt x="197841" y="528846"/>
                      </a:cubicBezTo>
                      <a:cubicBezTo>
                        <a:pt x="185603" y="555349"/>
                        <a:pt x="177445" y="584060"/>
                        <a:pt x="187643" y="612771"/>
                      </a:cubicBezTo>
                      <a:cubicBezTo>
                        <a:pt x="195801" y="632649"/>
                        <a:pt x="208039" y="650317"/>
                        <a:pt x="222316" y="665777"/>
                      </a:cubicBezTo>
                      <a:cubicBezTo>
                        <a:pt x="256989" y="701114"/>
                        <a:pt x="295742" y="738660"/>
                        <a:pt x="318177" y="787248"/>
                      </a:cubicBezTo>
                      <a:cubicBezTo>
                        <a:pt x="334494" y="824794"/>
                        <a:pt x="330415" y="884425"/>
                        <a:pt x="318177" y="933014"/>
                      </a:cubicBezTo>
                      <a:cubicBezTo>
                        <a:pt x="336534" y="910928"/>
                        <a:pt x="361009" y="880008"/>
                        <a:pt x="371207" y="851297"/>
                      </a:cubicBezTo>
                      <a:cubicBezTo>
                        <a:pt x="373246" y="846880"/>
                        <a:pt x="391603" y="913137"/>
                        <a:pt x="336534" y="970559"/>
                      </a:cubicBezTo>
                      <a:cubicBezTo>
                        <a:pt x="320217" y="986019"/>
                        <a:pt x="303900" y="1001479"/>
                        <a:pt x="285544" y="1012522"/>
                      </a:cubicBezTo>
                      <a:cubicBezTo>
                        <a:pt x="265148" y="1027982"/>
                        <a:pt x="244752" y="1043442"/>
                        <a:pt x="224356" y="1052276"/>
                      </a:cubicBezTo>
                      <a:cubicBezTo>
                        <a:pt x="181524" y="1069945"/>
                        <a:pt x="155009" y="1041234"/>
                        <a:pt x="140732" y="999271"/>
                      </a:cubicBezTo>
                      <a:cubicBezTo>
                        <a:pt x="136653" y="1032399"/>
                        <a:pt x="120336" y="1067736"/>
                        <a:pt x="106059" y="1092031"/>
                      </a:cubicBezTo>
                      <a:cubicBezTo>
                        <a:pt x="104019" y="1096448"/>
                        <a:pt x="97901" y="1094239"/>
                        <a:pt x="97901" y="1089822"/>
                      </a:cubicBezTo>
                      <a:cubicBezTo>
                        <a:pt x="93821" y="1050068"/>
                        <a:pt x="91782" y="1008105"/>
                        <a:pt x="79544" y="972768"/>
                      </a:cubicBezTo>
                      <a:cubicBezTo>
                        <a:pt x="77505" y="966142"/>
                        <a:pt x="73426" y="961725"/>
                        <a:pt x="71386" y="957308"/>
                      </a:cubicBezTo>
                      <a:cubicBezTo>
                        <a:pt x="79544" y="999271"/>
                        <a:pt x="73426" y="1041234"/>
                        <a:pt x="59148" y="1080988"/>
                      </a:cubicBezTo>
                      <a:cubicBezTo>
                        <a:pt x="46911" y="1114116"/>
                        <a:pt x="30594" y="1160496"/>
                        <a:pt x="0" y="1182582"/>
                      </a:cubicBezTo>
                      <a:cubicBezTo>
                        <a:pt x="10198" y="1186999"/>
                        <a:pt x="30594" y="1169331"/>
                        <a:pt x="36713" y="1162705"/>
                      </a:cubicBezTo>
                      <a:cubicBezTo>
                        <a:pt x="59148" y="1142828"/>
                        <a:pt x="77505" y="1114116"/>
                        <a:pt x="85663" y="1085405"/>
                      </a:cubicBezTo>
                      <a:cubicBezTo>
                        <a:pt x="85663" y="1085405"/>
                        <a:pt x="85663" y="1087614"/>
                        <a:pt x="85663" y="1087614"/>
                      </a:cubicBezTo>
                      <a:cubicBezTo>
                        <a:pt x="83623" y="1100865"/>
                        <a:pt x="79544" y="1114116"/>
                        <a:pt x="73426" y="1125159"/>
                      </a:cubicBezTo>
                      <a:cubicBezTo>
                        <a:pt x="69346" y="1133994"/>
                        <a:pt x="53030" y="1145036"/>
                        <a:pt x="57109" y="1156079"/>
                      </a:cubicBezTo>
                      <a:cubicBezTo>
                        <a:pt x="57109" y="1156079"/>
                        <a:pt x="57109" y="1156079"/>
                        <a:pt x="59148" y="1156079"/>
                      </a:cubicBezTo>
                      <a:cubicBezTo>
                        <a:pt x="81584" y="1156079"/>
                        <a:pt x="106059" y="1133994"/>
                        <a:pt x="120336" y="1116325"/>
                      </a:cubicBezTo>
                      <a:cubicBezTo>
                        <a:pt x="130534" y="1105282"/>
                        <a:pt x="138693" y="1089822"/>
                        <a:pt x="142772" y="1076571"/>
                      </a:cubicBezTo>
                      <a:cubicBezTo>
                        <a:pt x="146851" y="1087614"/>
                        <a:pt x="152970" y="1098656"/>
                        <a:pt x="161128" y="1107491"/>
                      </a:cubicBezTo>
                      <a:cubicBezTo>
                        <a:pt x="177445" y="1127368"/>
                        <a:pt x="208039" y="1140619"/>
                        <a:pt x="230474" y="1145036"/>
                      </a:cubicBezTo>
                      <a:cubicBezTo>
                        <a:pt x="259029" y="1151662"/>
                        <a:pt x="287583" y="1145036"/>
                        <a:pt x="314098" y="1149453"/>
                      </a:cubicBezTo>
                      <a:cubicBezTo>
                        <a:pt x="316138" y="1149453"/>
                        <a:pt x="322256" y="1142828"/>
                        <a:pt x="318177" y="1140619"/>
                      </a:cubicBezTo>
                      <a:cubicBezTo>
                        <a:pt x="287583" y="1127368"/>
                        <a:pt x="269227" y="1094239"/>
                        <a:pt x="271266" y="1058902"/>
                      </a:cubicBezTo>
                      <a:cubicBezTo>
                        <a:pt x="275346" y="1067736"/>
                        <a:pt x="281464" y="1076571"/>
                        <a:pt x="285544" y="1085405"/>
                      </a:cubicBezTo>
                      <a:cubicBezTo>
                        <a:pt x="305940" y="1116325"/>
                        <a:pt x="340613" y="1149453"/>
                        <a:pt x="379365" y="1147245"/>
                      </a:cubicBezTo>
                      <a:cubicBezTo>
                        <a:pt x="381405" y="1147245"/>
                        <a:pt x="383444" y="1145036"/>
                        <a:pt x="383444" y="1142828"/>
                      </a:cubicBezTo>
                      <a:cubicBezTo>
                        <a:pt x="379365" y="1133994"/>
                        <a:pt x="375286" y="1127368"/>
                        <a:pt x="371207" y="1120742"/>
                      </a:cubicBezTo>
                      <a:cubicBezTo>
                        <a:pt x="397721" y="1151662"/>
                        <a:pt x="444632" y="1160496"/>
                        <a:pt x="489503" y="1162705"/>
                      </a:cubicBezTo>
                      <a:cubicBezTo>
                        <a:pt x="509899" y="1169331"/>
                        <a:pt x="532335" y="1173748"/>
                        <a:pt x="554770" y="1173748"/>
                      </a:cubicBezTo>
                      <a:cubicBezTo>
                        <a:pt x="567008" y="1173748"/>
                        <a:pt x="593523" y="1175956"/>
                        <a:pt x="599642" y="1162705"/>
                      </a:cubicBezTo>
                      <a:cubicBezTo>
                        <a:pt x="599642" y="1160496"/>
                        <a:pt x="599642" y="1160496"/>
                        <a:pt x="599642" y="1158288"/>
                      </a:cubicBezTo>
                      <a:cubicBezTo>
                        <a:pt x="597602" y="1153871"/>
                        <a:pt x="593523" y="1151662"/>
                        <a:pt x="591483" y="1147245"/>
                      </a:cubicBezTo>
                      <a:cubicBezTo>
                        <a:pt x="605760" y="1160496"/>
                        <a:pt x="626156" y="1164913"/>
                        <a:pt x="646552" y="1167122"/>
                      </a:cubicBezTo>
                      <a:cubicBezTo>
                        <a:pt x="668988" y="1171539"/>
                        <a:pt x="693463" y="1156079"/>
                        <a:pt x="713859" y="1138411"/>
                      </a:cubicBezTo>
                      <a:cubicBezTo>
                        <a:pt x="707740" y="1147245"/>
                        <a:pt x="699582" y="1158288"/>
                        <a:pt x="691424" y="1167122"/>
                      </a:cubicBezTo>
                      <a:cubicBezTo>
                        <a:pt x="689384" y="1169331"/>
                        <a:pt x="689384" y="1171539"/>
                        <a:pt x="691424" y="1171539"/>
                      </a:cubicBezTo>
                      <a:cubicBezTo>
                        <a:pt x="717938" y="1162705"/>
                        <a:pt x="740374" y="1151662"/>
                        <a:pt x="758730" y="1131785"/>
                      </a:cubicBezTo>
                      <a:cubicBezTo>
                        <a:pt x="752611" y="1140619"/>
                        <a:pt x="744453" y="1147245"/>
                        <a:pt x="736295" y="1153871"/>
                      </a:cubicBezTo>
                      <a:cubicBezTo>
                        <a:pt x="734255" y="1158288"/>
                        <a:pt x="734255" y="1160496"/>
                        <a:pt x="734255" y="1162705"/>
                      </a:cubicBezTo>
                      <a:cubicBezTo>
                        <a:pt x="736295" y="1173748"/>
                        <a:pt x="768928" y="1171539"/>
                        <a:pt x="777087" y="1173748"/>
                      </a:cubicBezTo>
                      <a:cubicBezTo>
                        <a:pt x="801562" y="1175956"/>
                        <a:pt x="826037" y="1173748"/>
                        <a:pt x="850512" y="1169331"/>
                      </a:cubicBezTo>
                      <a:cubicBezTo>
                        <a:pt x="856631" y="1169331"/>
                        <a:pt x="862750" y="1167122"/>
                        <a:pt x="868868" y="1164913"/>
                      </a:cubicBezTo>
                      <a:cubicBezTo>
                        <a:pt x="866829" y="1167122"/>
                        <a:pt x="862750" y="1167122"/>
                        <a:pt x="860710" y="1169331"/>
                      </a:cubicBezTo>
                      <a:cubicBezTo>
                        <a:pt x="858670" y="1169331"/>
                        <a:pt x="852552" y="1178165"/>
                        <a:pt x="858670" y="1178165"/>
                      </a:cubicBezTo>
                      <a:cubicBezTo>
                        <a:pt x="879066" y="1178165"/>
                        <a:pt x="897423" y="1182582"/>
                        <a:pt x="917819" y="1180373"/>
                      </a:cubicBezTo>
                      <a:cubicBezTo>
                        <a:pt x="938215" y="1180373"/>
                        <a:pt x="956571" y="1175956"/>
                        <a:pt x="976967" y="1173748"/>
                      </a:cubicBezTo>
                      <a:cubicBezTo>
                        <a:pt x="979007" y="1173748"/>
                        <a:pt x="983086" y="1171539"/>
                        <a:pt x="985125" y="1171539"/>
                      </a:cubicBezTo>
                      <a:cubicBezTo>
                        <a:pt x="1036115" y="1184791"/>
                        <a:pt x="1089145" y="1175956"/>
                        <a:pt x="1140135" y="1158288"/>
                      </a:cubicBezTo>
                      <a:cubicBezTo>
                        <a:pt x="1172768" y="1147245"/>
                        <a:pt x="1203362" y="1127368"/>
                        <a:pt x="1223758" y="1098656"/>
                      </a:cubicBezTo>
                      <a:cubicBezTo>
                        <a:pt x="1219679" y="1151662"/>
                        <a:pt x="1168689" y="1175956"/>
                        <a:pt x="1170729" y="1178165"/>
                      </a:cubicBezTo>
                      <a:cubicBezTo>
                        <a:pt x="1182966" y="1182582"/>
                        <a:pt x="1205402" y="1171539"/>
                        <a:pt x="1217640" y="1167122"/>
                      </a:cubicBezTo>
                      <a:cubicBezTo>
                        <a:pt x="1233956" y="1160496"/>
                        <a:pt x="1250273" y="1151662"/>
                        <a:pt x="1262511" y="1140619"/>
                      </a:cubicBezTo>
                      <a:cubicBezTo>
                        <a:pt x="1262511" y="1140619"/>
                        <a:pt x="1262511" y="1140619"/>
                        <a:pt x="1262511" y="1140619"/>
                      </a:cubicBezTo>
                      <a:cubicBezTo>
                        <a:pt x="1262511" y="1140619"/>
                        <a:pt x="1264550" y="1140619"/>
                        <a:pt x="1264550" y="1140619"/>
                      </a:cubicBezTo>
                      <a:cubicBezTo>
                        <a:pt x="1295144" y="1149453"/>
                        <a:pt x="1333897" y="1122951"/>
                        <a:pt x="1354293" y="1098656"/>
                      </a:cubicBezTo>
                      <a:cubicBezTo>
                        <a:pt x="1360411" y="1089822"/>
                        <a:pt x="1366530" y="1078779"/>
                        <a:pt x="1370609" y="1067736"/>
                      </a:cubicBezTo>
                      <a:cubicBezTo>
                        <a:pt x="1386926" y="1089822"/>
                        <a:pt x="1354293" y="1131785"/>
                        <a:pt x="1356332" y="1129576"/>
                      </a:cubicBezTo>
                      <a:cubicBezTo>
                        <a:pt x="1403243" y="1116325"/>
                        <a:pt x="1413441" y="1050068"/>
                        <a:pt x="1388966" y="1010314"/>
                      </a:cubicBezTo>
                      <a:close/>
                      <a:moveTo>
                        <a:pt x="1301263" y="1016939"/>
                      </a:moveTo>
                      <a:cubicBezTo>
                        <a:pt x="1278827" y="1010314"/>
                        <a:pt x="1262511" y="994854"/>
                        <a:pt x="1250273" y="974977"/>
                      </a:cubicBezTo>
                      <a:cubicBezTo>
                        <a:pt x="1248234" y="981602"/>
                        <a:pt x="1246194" y="986019"/>
                        <a:pt x="1244154" y="992645"/>
                      </a:cubicBezTo>
                      <a:cubicBezTo>
                        <a:pt x="1235996" y="1010314"/>
                        <a:pt x="1223758" y="1032399"/>
                        <a:pt x="1205402" y="1039025"/>
                      </a:cubicBezTo>
                      <a:cubicBezTo>
                        <a:pt x="1203362" y="1039025"/>
                        <a:pt x="1199283" y="1036816"/>
                        <a:pt x="1199283" y="1034608"/>
                      </a:cubicBezTo>
                      <a:cubicBezTo>
                        <a:pt x="1205402" y="1014731"/>
                        <a:pt x="1211521" y="997062"/>
                        <a:pt x="1213560" y="977185"/>
                      </a:cubicBezTo>
                      <a:cubicBezTo>
                        <a:pt x="1211521" y="981602"/>
                        <a:pt x="1209481" y="988228"/>
                        <a:pt x="1207442" y="992645"/>
                      </a:cubicBezTo>
                      <a:cubicBezTo>
                        <a:pt x="1195204" y="1016939"/>
                        <a:pt x="1176848" y="1045651"/>
                        <a:pt x="1150333" y="1047859"/>
                      </a:cubicBezTo>
                      <a:cubicBezTo>
                        <a:pt x="1146254" y="1047859"/>
                        <a:pt x="1146254" y="1043442"/>
                        <a:pt x="1146254" y="1041234"/>
                      </a:cubicBezTo>
                      <a:cubicBezTo>
                        <a:pt x="1158491" y="1003688"/>
                        <a:pt x="1166650" y="968351"/>
                        <a:pt x="1162570" y="933014"/>
                      </a:cubicBezTo>
                      <a:cubicBezTo>
                        <a:pt x="1162570" y="933014"/>
                        <a:pt x="1162570" y="935222"/>
                        <a:pt x="1162570" y="935222"/>
                      </a:cubicBezTo>
                      <a:cubicBezTo>
                        <a:pt x="1160531" y="950682"/>
                        <a:pt x="1156452" y="963934"/>
                        <a:pt x="1150333" y="979394"/>
                      </a:cubicBezTo>
                      <a:cubicBezTo>
                        <a:pt x="1144214" y="992645"/>
                        <a:pt x="1136056" y="1005896"/>
                        <a:pt x="1127897" y="1019148"/>
                      </a:cubicBezTo>
                      <a:cubicBezTo>
                        <a:pt x="1111581" y="1045651"/>
                        <a:pt x="1078947" y="1087614"/>
                        <a:pt x="1044274" y="1083196"/>
                      </a:cubicBezTo>
                      <a:cubicBezTo>
                        <a:pt x="1007561" y="1078779"/>
                        <a:pt x="993284" y="1036816"/>
                        <a:pt x="972888" y="1010314"/>
                      </a:cubicBezTo>
                      <a:cubicBezTo>
                        <a:pt x="954532" y="983811"/>
                        <a:pt x="932096" y="961725"/>
                        <a:pt x="903542" y="946265"/>
                      </a:cubicBezTo>
                      <a:cubicBezTo>
                        <a:pt x="877027" y="933014"/>
                        <a:pt x="850512" y="933014"/>
                        <a:pt x="821958" y="928597"/>
                      </a:cubicBezTo>
                      <a:cubicBezTo>
                        <a:pt x="819918" y="928597"/>
                        <a:pt x="817878" y="926388"/>
                        <a:pt x="817878" y="924180"/>
                      </a:cubicBezTo>
                      <a:cubicBezTo>
                        <a:pt x="821958" y="891051"/>
                        <a:pt x="844393" y="860131"/>
                        <a:pt x="870908" y="838045"/>
                      </a:cubicBezTo>
                      <a:cubicBezTo>
                        <a:pt x="881106" y="829211"/>
                        <a:pt x="891304" y="820377"/>
                        <a:pt x="901502" y="811543"/>
                      </a:cubicBezTo>
                      <a:cubicBezTo>
                        <a:pt x="911700" y="800500"/>
                        <a:pt x="921898" y="791665"/>
                        <a:pt x="934136" y="780623"/>
                      </a:cubicBezTo>
                      <a:cubicBezTo>
                        <a:pt x="942294" y="769580"/>
                        <a:pt x="950452" y="758537"/>
                        <a:pt x="958611" y="747494"/>
                      </a:cubicBezTo>
                      <a:cubicBezTo>
                        <a:pt x="960650" y="745285"/>
                        <a:pt x="985125" y="791665"/>
                        <a:pt x="993284" y="820377"/>
                      </a:cubicBezTo>
                      <a:cubicBezTo>
                        <a:pt x="1021838" y="802708"/>
                        <a:pt x="1038155" y="767371"/>
                        <a:pt x="1048353" y="734243"/>
                      </a:cubicBezTo>
                      <a:cubicBezTo>
                        <a:pt x="1050393" y="732034"/>
                        <a:pt x="1052432" y="771788"/>
                        <a:pt x="1048353" y="800500"/>
                      </a:cubicBezTo>
                      <a:cubicBezTo>
                        <a:pt x="1101383" y="756328"/>
                        <a:pt x="1119739" y="670194"/>
                        <a:pt x="1111581" y="601729"/>
                      </a:cubicBezTo>
                      <a:cubicBezTo>
                        <a:pt x="1111581" y="597311"/>
                        <a:pt x="1115660" y="595103"/>
                        <a:pt x="1117699" y="597311"/>
                      </a:cubicBezTo>
                      <a:cubicBezTo>
                        <a:pt x="1129937" y="608354"/>
                        <a:pt x="1142175" y="621606"/>
                        <a:pt x="1148293" y="639274"/>
                      </a:cubicBezTo>
                      <a:cubicBezTo>
                        <a:pt x="1152372" y="645900"/>
                        <a:pt x="1154412" y="654734"/>
                        <a:pt x="1154412" y="663568"/>
                      </a:cubicBezTo>
                      <a:cubicBezTo>
                        <a:pt x="1154412" y="674611"/>
                        <a:pt x="1152372" y="685654"/>
                        <a:pt x="1154412" y="696697"/>
                      </a:cubicBezTo>
                      <a:cubicBezTo>
                        <a:pt x="1160531" y="723200"/>
                        <a:pt x="1185006" y="736451"/>
                        <a:pt x="1205402" y="749703"/>
                      </a:cubicBezTo>
                      <a:cubicBezTo>
                        <a:pt x="1227838" y="765163"/>
                        <a:pt x="1252313" y="782831"/>
                        <a:pt x="1268629" y="804917"/>
                      </a:cubicBezTo>
                      <a:cubicBezTo>
                        <a:pt x="1286986" y="833628"/>
                        <a:pt x="1293105" y="862340"/>
                        <a:pt x="1291065" y="897677"/>
                      </a:cubicBezTo>
                      <a:cubicBezTo>
                        <a:pt x="1284946" y="937431"/>
                        <a:pt x="1282907" y="972768"/>
                        <a:pt x="1305342" y="1010314"/>
                      </a:cubicBezTo>
                      <a:cubicBezTo>
                        <a:pt x="1307382" y="1012522"/>
                        <a:pt x="1305342" y="1016939"/>
                        <a:pt x="1301263" y="1016939"/>
                      </a:cubicBezTo>
                      <a:close/>
                    </a:path>
                  </a:pathLst>
                </a:custGeom>
                <a:solidFill>
                  <a:srgbClr val="9D3900">
                    <a:alpha val="40000"/>
                  </a:srgbClr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50DED65F-B7C2-40A1-BBA3-33FD39699926}"/>
                    </a:ext>
                  </a:extLst>
                </p:cNvPr>
                <p:cNvSpPr/>
                <p:nvPr/>
              </p:nvSpPr>
              <p:spPr>
                <a:xfrm>
                  <a:off x="6853909" y="1734794"/>
                  <a:ext cx="20395" cy="22085"/>
                </a:xfrm>
                <a:custGeom>
                  <a:avLst/>
                  <a:gdLst>
                    <a:gd name="connsiteX0" fmla="*/ 0 w 20395"/>
                    <a:gd name="connsiteY0" fmla="*/ 0 h 22085"/>
                    <a:gd name="connsiteX1" fmla="*/ 0 w 20395"/>
                    <a:gd name="connsiteY1" fmla="*/ 0 h 22085"/>
                    <a:gd name="connsiteX2" fmla="*/ 0 w 20395"/>
                    <a:gd name="connsiteY2" fmla="*/ 0 h 2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95" h="2208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6DB8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71" name="Graphic 2">
                  <a:extLst>
                    <a:ext uri="{FF2B5EF4-FFF2-40B4-BE49-F238E27FC236}">
                      <a16:creationId xmlns:a16="http://schemas.microsoft.com/office/drawing/2014/main" id="{5A43ECD9-D55B-444E-86D6-359B3EE86D8C}"/>
                    </a:ext>
                  </a:extLst>
                </p:cNvPr>
                <p:cNvGrpSpPr/>
                <p:nvPr/>
              </p:nvGrpSpPr>
              <p:grpSpPr>
                <a:xfrm>
                  <a:off x="6784562" y="2072705"/>
                  <a:ext cx="50989" cy="110427"/>
                  <a:chOff x="6784562" y="2072705"/>
                  <a:chExt cx="50989" cy="110427"/>
                </a:xfrm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1596F282-BA23-4E6B-8411-E14612F83A9A}"/>
                      </a:ext>
                    </a:extLst>
                  </p:cNvPr>
                  <p:cNvSpPr/>
                  <p:nvPr/>
                </p:nvSpPr>
                <p:spPr>
                  <a:xfrm>
                    <a:off x="6786602" y="2072705"/>
                    <a:ext cx="34673" cy="28711"/>
                  </a:xfrm>
                  <a:custGeom>
                    <a:avLst/>
                    <a:gdLst>
                      <a:gd name="connsiteX0" fmla="*/ 34673 w 34673"/>
                      <a:gd name="connsiteY0" fmla="*/ 0 h 28711"/>
                      <a:gd name="connsiteX1" fmla="*/ 0 w 34673"/>
                      <a:gd name="connsiteY1" fmla="*/ 28711 h 28711"/>
                      <a:gd name="connsiteX2" fmla="*/ 34673 w 34673"/>
                      <a:gd name="connsiteY2" fmla="*/ 0 h 28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73" h="28711">
                        <a:moveTo>
                          <a:pt x="34673" y="0"/>
                        </a:moveTo>
                        <a:cubicBezTo>
                          <a:pt x="34673" y="0"/>
                          <a:pt x="10198" y="17669"/>
                          <a:pt x="0" y="28711"/>
                        </a:cubicBezTo>
                        <a:cubicBezTo>
                          <a:pt x="2040" y="28711"/>
                          <a:pt x="10198" y="11043"/>
                          <a:pt x="34673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B4988987-1CE9-4E13-9304-BFE7E61F8DDB}"/>
                      </a:ext>
                    </a:extLst>
                  </p:cNvPr>
                  <p:cNvSpPr/>
                  <p:nvPr/>
                </p:nvSpPr>
                <p:spPr>
                  <a:xfrm>
                    <a:off x="6784562" y="2101416"/>
                    <a:ext cx="44871" cy="46379"/>
                  </a:xfrm>
                  <a:custGeom>
                    <a:avLst/>
                    <a:gdLst>
                      <a:gd name="connsiteX0" fmla="*/ 44871 w 44871"/>
                      <a:gd name="connsiteY0" fmla="*/ 0 h 46379"/>
                      <a:gd name="connsiteX1" fmla="*/ 0 w 44871"/>
                      <a:gd name="connsiteY1" fmla="*/ 46380 h 46379"/>
                      <a:gd name="connsiteX2" fmla="*/ 20396 w 44871"/>
                      <a:gd name="connsiteY2" fmla="*/ 19877 h 46379"/>
                      <a:gd name="connsiteX3" fmla="*/ 44871 w 44871"/>
                      <a:gd name="connsiteY3" fmla="*/ 0 h 46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871" h="46379">
                        <a:moveTo>
                          <a:pt x="44871" y="0"/>
                        </a:moveTo>
                        <a:cubicBezTo>
                          <a:pt x="44871" y="0"/>
                          <a:pt x="6119" y="24294"/>
                          <a:pt x="0" y="46380"/>
                        </a:cubicBezTo>
                        <a:cubicBezTo>
                          <a:pt x="0" y="46380"/>
                          <a:pt x="10198" y="30920"/>
                          <a:pt x="20396" y="19877"/>
                        </a:cubicBezTo>
                        <a:cubicBezTo>
                          <a:pt x="30594" y="11043"/>
                          <a:pt x="44871" y="0"/>
                          <a:pt x="44871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0A722C8B-1E86-405E-A457-4740F7C2C091}"/>
                      </a:ext>
                    </a:extLst>
                  </p:cNvPr>
                  <p:cNvSpPr/>
                  <p:nvPr/>
                </p:nvSpPr>
                <p:spPr>
                  <a:xfrm>
                    <a:off x="6794760" y="2132336"/>
                    <a:ext cx="40791" cy="50796"/>
                  </a:xfrm>
                  <a:custGeom>
                    <a:avLst/>
                    <a:gdLst>
                      <a:gd name="connsiteX0" fmla="*/ 40792 w 40791"/>
                      <a:gd name="connsiteY0" fmla="*/ 0 h 50796"/>
                      <a:gd name="connsiteX1" fmla="*/ 0 w 40791"/>
                      <a:gd name="connsiteY1" fmla="*/ 50797 h 50796"/>
                      <a:gd name="connsiteX2" fmla="*/ 40792 w 40791"/>
                      <a:gd name="connsiteY2" fmla="*/ 0 h 50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791" h="50796">
                        <a:moveTo>
                          <a:pt x="40792" y="0"/>
                        </a:moveTo>
                        <a:cubicBezTo>
                          <a:pt x="40792" y="0"/>
                          <a:pt x="6119" y="22086"/>
                          <a:pt x="0" y="50797"/>
                        </a:cubicBezTo>
                        <a:cubicBezTo>
                          <a:pt x="0" y="48588"/>
                          <a:pt x="14277" y="22086"/>
                          <a:pt x="40792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2">
                  <a:extLst>
                    <a:ext uri="{FF2B5EF4-FFF2-40B4-BE49-F238E27FC236}">
                      <a16:creationId xmlns:a16="http://schemas.microsoft.com/office/drawing/2014/main" id="{EE6A202D-E502-42EF-B686-AC4A8FDC757C}"/>
                    </a:ext>
                  </a:extLst>
                </p:cNvPr>
                <p:cNvGrpSpPr/>
                <p:nvPr/>
              </p:nvGrpSpPr>
              <p:grpSpPr>
                <a:xfrm>
                  <a:off x="6554976" y="499635"/>
                  <a:ext cx="882774" cy="1210876"/>
                  <a:chOff x="6554976" y="499635"/>
                  <a:chExt cx="882774" cy="1210876"/>
                </a:xfrm>
              </p:grpSpPr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607CD47E-371C-4B6A-9BDD-D35B524ABDE9}"/>
                      </a:ext>
                    </a:extLst>
                  </p:cNvPr>
                  <p:cNvSpPr/>
                  <p:nvPr/>
                </p:nvSpPr>
                <p:spPr>
                  <a:xfrm>
                    <a:off x="6811785" y="1511729"/>
                    <a:ext cx="288915" cy="198782"/>
                  </a:xfrm>
                  <a:custGeom>
                    <a:avLst/>
                    <a:gdLst>
                      <a:gd name="connsiteX0" fmla="*/ 246084 w 288915"/>
                      <a:gd name="connsiteY0" fmla="*/ 134723 h 198782"/>
                      <a:gd name="connsiteX1" fmla="*/ 129827 w 288915"/>
                      <a:gd name="connsiteY1" fmla="*/ 189937 h 198782"/>
                      <a:gd name="connsiteX2" fmla="*/ 23768 w 288915"/>
                      <a:gd name="connsiteY2" fmla="*/ 123680 h 198782"/>
                      <a:gd name="connsiteX3" fmla="*/ 9490 w 288915"/>
                      <a:gd name="connsiteY3" fmla="*/ 0 h 198782"/>
                      <a:gd name="connsiteX4" fmla="*/ 3372 w 288915"/>
                      <a:gd name="connsiteY4" fmla="*/ 0 h 198782"/>
                      <a:gd name="connsiteX5" fmla="*/ 33966 w 288915"/>
                      <a:gd name="connsiteY5" fmla="*/ 159017 h 198782"/>
                      <a:gd name="connsiteX6" fmla="*/ 264440 w 288915"/>
                      <a:gd name="connsiteY6" fmla="*/ 112637 h 198782"/>
                      <a:gd name="connsiteX7" fmla="*/ 288915 w 288915"/>
                      <a:gd name="connsiteY7" fmla="*/ 22086 h 198782"/>
                      <a:gd name="connsiteX8" fmla="*/ 278717 w 288915"/>
                      <a:gd name="connsiteY8" fmla="*/ 17669 h 198782"/>
                      <a:gd name="connsiteX9" fmla="*/ 246084 w 288915"/>
                      <a:gd name="connsiteY9" fmla="*/ 134723 h 198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8915" h="198782">
                        <a:moveTo>
                          <a:pt x="246084" y="134723"/>
                        </a:moveTo>
                        <a:cubicBezTo>
                          <a:pt x="221608" y="176685"/>
                          <a:pt x="176737" y="192145"/>
                          <a:pt x="129827" y="189937"/>
                        </a:cubicBezTo>
                        <a:cubicBezTo>
                          <a:pt x="89035" y="187728"/>
                          <a:pt x="44164" y="165643"/>
                          <a:pt x="23768" y="123680"/>
                        </a:cubicBezTo>
                        <a:cubicBezTo>
                          <a:pt x="5411" y="86134"/>
                          <a:pt x="7451" y="41963"/>
                          <a:pt x="9490" y="0"/>
                        </a:cubicBezTo>
                        <a:lnTo>
                          <a:pt x="3372" y="0"/>
                        </a:lnTo>
                        <a:cubicBezTo>
                          <a:pt x="3372" y="0"/>
                          <a:pt x="-14985" y="90551"/>
                          <a:pt x="33966" y="159017"/>
                        </a:cubicBezTo>
                        <a:cubicBezTo>
                          <a:pt x="62520" y="198771"/>
                          <a:pt x="221608" y="240734"/>
                          <a:pt x="264440" y="112637"/>
                        </a:cubicBezTo>
                        <a:lnTo>
                          <a:pt x="288915" y="22086"/>
                        </a:lnTo>
                        <a:lnTo>
                          <a:pt x="278717" y="17669"/>
                        </a:lnTo>
                        <a:cubicBezTo>
                          <a:pt x="274638" y="55214"/>
                          <a:pt x="266480" y="99386"/>
                          <a:pt x="246084" y="134723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A6D9DA7C-2CF8-4ADB-A363-B7B635B1E49A}"/>
                      </a:ext>
                    </a:extLst>
                  </p:cNvPr>
                  <p:cNvSpPr/>
                  <p:nvPr/>
                </p:nvSpPr>
                <p:spPr>
                  <a:xfrm>
                    <a:off x="6896740" y="1390257"/>
                    <a:ext cx="118296" cy="103250"/>
                  </a:xfrm>
                  <a:custGeom>
                    <a:avLst/>
                    <a:gdLst>
                      <a:gd name="connsiteX0" fmla="*/ 67307 w 118296"/>
                      <a:gd name="connsiteY0" fmla="*/ 101594 h 103250"/>
                      <a:gd name="connsiteX1" fmla="*/ 116257 w 118296"/>
                      <a:gd name="connsiteY1" fmla="*/ 101594 h 103250"/>
                      <a:gd name="connsiteX2" fmla="*/ 118297 w 118296"/>
                      <a:gd name="connsiteY2" fmla="*/ 0 h 103250"/>
                      <a:gd name="connsiteX3" fmla="*/ 6119 w 118296"/>
                      <a:gd name="connsiteY3" fmla="*/ 0 h 103250"/>
                      <a:gd name="connsiteX4" fmla="*/ 0 w 118296"/>
                      <a:gd name="connsiteY4" fmla="*/ 83926 h 103250"/>
                      <a:gd name="connsiteX5" fmla="*/ 67307 w 118296"/>
                      <a:gd name="connsiteY5" fmla="*/ 101594 h 10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296" h="103250">
                        <a:moveTo>
                          <a:pt x="67307" y="101594"/>
                        </a:moveTo>
                        <a:cubicBezTo>
                          <a:pt x="83623" y="103803"/>
                          <a:pt x="99940" y="103803"/>
                          <a:pt x="116257" y="101594"/>
                        </a:cubicBezTo>
                        <a:lnTo>
                          <a:pt x="118297" y="0"/>
                        </a:lnTo>
                        <a:lnTo>
                          <a:pt x="6119" y="0"/>
                        </a:lnTo>
                        <a:lnTo>
                          <a:pt x="0" y="83926"/>
                        </a:lnTo>
                        <a:cubicBezTo>
                          <a:pt x="18356" y="97177"/>
                          <a:pt x="44871" y="99386"/>
                          <a:pt x="67307" y="101594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5" name="Graphic 2">
                    <a:extLst>
                      <a:ext uri="{FF2B5EF4-FFF2-40B4-BE49-F238E27FC236}">
                        <a16:creationId xmlns:a16="http://schemas.microsoft.com/office/drawing/2014/main" id="{60EAF689-6DD2-409D-9BB1-3D33CA8ACD5A}"/>
                      </a:ext>
                    </a:extLst>
                  </p:cNvPr>
                  <p:cNvGrpSpPr/>
                  <p:nvPr/>
                </p:nvGrpSpPr>
                <p:grpSpPr>
                  <a:xfrm>
                    <a:off x="6554976" y="680751"/>
                    <a:ext cx="807478" cy="787348"/>
                    <a:chOff x="6554976" y="680751"/>
                    <a:chExt cx="807478" cy="787348"/>
                  </a:xfrm>
                </p:grpSpPr>
                <p:grpSp>
                  <p:nvGrpSpPr>
                    <p:cNvPr id="83" name="Graphic 2">
                      <a:extLst>
                        <a:ext uri="{FF2B5EF4-FFF2-40B4-BE49-F238E27FC236}">
                          <a16:creationId xmlns:a16="http://schemas.microsoft.com/office/drawing/2014/main" id="{198114E9-EAAC-41CC-A6A8-621BB2E4CF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54976" y="1089022"/>
                      <a:ext cx="807478" cy="287563"/>
                      <a:chOff x="6554976" y="1089022"/>
                      <a:chExt cx="807478" cy="287563"/>
                    </a:xfrm>
                    <a:solidFill>
                      <a:srgbClr val="EDC8A5"/>
                    </a:solidFill>
                  </p:grpSpPr>
                  <p:sp>
                    <p:nvSpPr>
                      <p:cNvPr id="97" name="Freeform: Shape 96">
                        <a:extLst>
                          <a:ext uri="{FF2B5EF4-FFF2-40B4-BE49-F238E27FC236}">
                            <a16:creationId xmlns:a16="http://schemas.microsoft.com/office/drawing/2014/main" id="{B2A7917B-0532-4CDA-B635-1353067498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4976" y="1089022"/>
                        <a:ext cx="97013" cy="151052"/>
                      </a:xfrm>
                      <a:custGeom>
                        <a:avLst/>
                        <a:gdLst>
                          <a:gd name="connsiteX0" fmla="*/ 23588 w 97013"/>
                          <a:gd name="connsiteY0" fmla="*/ 5287 h 151052"/>
                          <a:gd name="connsiteX1" fmla="*/ 97013 w 97013"/>
                          <a:gd name="connsiteY1" fmla="*/ 151053 h 151052"/>
                          <a:gd name="connsiteX2" fmla="*/ 64379 w 97013"/>
                          <a:gd name="connsiteY2" fmla="*/ 3078 h 151052"/>
                          <a:gd name="connsiteX3" fmla="*/ 23588 w 97013"/>
                          <a:gd name="connsiteY3" fmla="*/ 5287 h 151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013" h="151052">
                            <a:moveTo>
                              <a:pt x="23588" y="5287"/>
                            </a:moveTo>
                            <a:cubicBezTo>
                              <a:pt x="-25363" y="27373"/>
                              <a:pt x="3192" y="148844"/>
                              <a:pt x="97013" y="151053"/>
                            </a:cubicBezTo>
                            <a:cubicBezTo>
                              <a:pt x="84775" y="109090"/>
                              <a:pt x="66419" y="58293"/>
                              <a:pt x="64379" y="3078"/>
                            </a:cubicBezTo>
                            <a:cubicBezTo>
                              <a:pt x="56221" y="-1339"/>
                              <a:pt x="41944" y="-1339"/>
                              <a:pt x="23588" y="528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" name="Freeform: Shape 97">
                        <a:extLst>
                          <a:ext uri="{FF2B5EF4-FFF2-40B4-BE49-F238E27FC236}">
                            <a16:creationId xmlns:a16="http://schemas.microsoft.com/office/drawing/2014/main" id="{2F387774-1A76-4A43-87D1-0FF310E021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472" y="1157828"/>
                        <a:ext cx="118981" cy="129541"/>
                      </a:xfrm>
                      <a:custGeom>
                        <a:avLst/>
                        <a:gdLst>
                          <a:gd name="connsiteX0" fmla="*/ 95861 w 118981"/>
                          <a:gd name="connsiteY0" fmla="*/ 4947 h 129541"/>
                          <a:gd name="connsiteX1" fmla="*/ 48950 w 118981"/>
                          <a:gd name="connsiteY1" fmla="*/ 7156 h 129541"/>
                          <a:gd name="connsiteX2" fmla="*/ 0 w 118981"/>
                          <a:gd name="connsiteY2" fmla="*/ 128627 h 129541"/>
                          <a:gd name="connsiteX3" fmla="*/ 57109 w 118981"/>
                          <a:gd name="connsiteY3" fmla="*/ 126418 h 129541"/>
                          <a:gd name="connsiteX4" fmla="*/ 95861 w 118981"/>
                          <a:gd name="connsiteY4" fmla="*/ 4947 h 129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8981" h="129541">
                            <a:moveTo>
                              <a:pt x="95861" y="4947"/>
                            </a:moveTo>
                            <a:cubicBezTo>
                              <a:pt x="77505" y="-3887"/>
                              <a:pt x="61188" y="530"/>
                              <a:pt x="48950" y="7156"/>
                            </a:cubicBezTo>
                            <a:cubicBezTo>
                              <a:pt x="38752" y="42493"/>
                              <a:pt x="18356" y="86664"/>
                              <a:pt x="0" y="128627"/>
                            </a:cubicBezTo>
                            <a:cubicBezTo>
                              <a:pt x="12238" y="130836"/>
                              <a:pt x="36713" y="128627"/>
                              <a:pt x="57109" y="126418"/>
                            </a:cubicBezTo>
                            <a:cubicBezTo>
                              <a:pt x="116257" y="119793"/>
                              <a:pt x="140732" y="24824"/>
                              <a:pt x="95861" y="494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487B7DFC-01BD-4007-BF36-90ED85A6DE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4484" y="1150750"/>
                      <a:ext cx="59148" cy="47361"/>
                    </a:xfrm>
                    <a:custGeom>
                      <a:avLst/>
                      <a:gdLst>
                        <a:gd name="connsiteX0" fmla="*/ 0 w 59148"/>
                        <a:gd name="connsiteY0" fmla="*/ 982 h 47361"/>
                        <a:gd name="connsiteX1" fmla="*/ 12238 w 59148"/>
                        <a:gd name="connsiteY1" fmla="*/ 982 h 47361"/>
                        <a:gd name="connsiteX2" fmla="*/ 24475 w 59148"/>
                        <a:gd name="connsiteY2" fmla="*/ 3190 h 47361"/>
                        <a:gd name="connsiteX3" fmla="*/ 38752 w 59148"/>
                        <a:gd name="connsiteY3" fmla="*/ 9816 h 47361"/>
                        <a:gd name="connsiteX4" fmla="*/ 50990 w 59148"/>
                        <a:gd name="connsiteY4" fmla="*/ 20859 h 47361"/>
                        <a:gd name="connsiteX5" fmla="*/ 55069 w 59148"/>
                        <a:gd name="connsiteY5" fmla="*/ 27484 h 47361"/>
                        <a:gd name="connsiteX6" fmla="*/ 57109 w 59148"/>
                        <a:gd name="connsiteY6" fmla="*/ 34110 h 47361"/>
                        <a:gd name="connsiteX7" fmla="*/ 59148 w 59148"/>
                        <a:gd name="connsiteY7" fmla="*/ 42944 h 47361"/>
                        <a:gd name="connsiteX8" fmla="*/ 59148 w 59148"/>
                        <a:gd name="connsiteY8" fmla="*/ 47362 h 47361"/>
                        <a:gd name="connsiteX9" fmla="*/ 57109 w 59148"/>
                        <a:gd name="connsiteY9" fmla="*/ 45153 h 47361"/>
                        <a:gd name="connsiteX10" fmla="*/ 55069 w 59148"/>
                        <a:gd name="connsiteY10" fmla="*/ 40736 h 47361"/>
                        <a:gd name="connsiteX11" fmla="*/ 53030 w 59148"/>
                        <a:gd name="connsiteY11" fmla="*/ 36319 h 47361"/>
                        <a:gd name="connsiteX12" fmla="*/ 48950 w 59148"/>
                        <a:gd name="connsiteY12" fmla="*/ 31902 h 47361"/>
                        <a:gd name="connsiteX13" fmla="*/ 44871 w 59148"/>
                        <a:gd name="connsiteY13" fmla="*/ 27484 h 47361"/>
                        <a:gd name="connsiteX14" fmla="*/ 40792 w 59148"/>
                        <a:gd name="connsiteY14" fmla="*/ 23067 h 47361"/>
                        <a:gd name="connsiteX15" fmla="*/ 34673 w 59148"/>
                        <a:gd name="connsiteY15" fmla="*/ 18650 h 47361"/>
                        <a:gd name="connsiteX16" fmla="*/ 28554 w 59148"/>
                        <a:gd name="connsiteY16" fmla="*/ 14233 h 47361"/>
                        <a:gd name="connsiteX17" fmla="*/ 22436 w 59148"/>
                        <a:gd name="connsiteY17" fmla="*/ 12024 h 47361"/>
                        <a:gd name="connsiteX18" fmla="*/ 10198 w 59148"/>
                        <a:gd name="connsiteY18" fmla="*/ 7607 h 47361"/>
                        <a:gd name="connsiteX19" fmla="*/ 0 w 59148"/>
                        <a:gd name="connsiteY19" fmla="*/ 982 h 47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9148" h="47361">
                          <a:moveTo>
                            <a:pt x="0" y="982"/>
                          </a:moveTo>
                          <a:cubicBezTo>
                            <a:pt x="0" y="982"/>
                            <a:pt x="4079" y="-1227"/>
                            <a:pt x="12238" y="982"/>
                          </a:cubicBezTo>
                          <a:cubicBezTo>
                            <a:pt x="16317" y="982"/>
                            <a:pt x="20396" y="982"/>
                            <a:pt x="24475" y="3190"/>
                          </a:cubicBezTo>
                          <a:cubicBezTo>
                            <a:pt x="28554" y="5399"/>
                            <a:pt x="34673" y="7607"/>
                            <a:pt x="38752" y="9816"/>
                          </a:cubicBezTo>
                          <a:cubicBezTo>
                            <a:pt x="42832" y="12024"/>
                            <a:pt x="46911" y="16442"/>
                            <a:pt x="50990" y="20859"/>
                          </a:cubicBezTo>
                          <a:cubicBezTo>
                            <a:pt x="53030" y="23067"/>
                            <a:pt x="53030" y="25276"/>
                            <a:pt x="55069" y="27484"/>
                          </a:cubicBezTo>
                          <a:cubicBezTo>
                            <a:pt x="57109" y="29693"/>
                            <a:pt x="57109" y="31902"/>
                            <a:pt x="57109" y="34110"/>
                          </a:cubicBezTo>
                          <a:cubicBezTo>
                            <a:pt x="59148" y="38527"/>
                            <a:pt x="59148" y="40736"/>
                            <a:pt x="59148" y="42944"/>
                          </a:cubicBezTo>
                          <a:cubicBezTo>
                            <a:pt x="59148" y="45153"/>
                            <a:pt x="59148" y="47362"/>
                            <a:pt x="59148" y="47362"/>
                          </a:cubicBezTo>
                          <a:cubicBezTo>
                            <a:pt x="59148" y="47362"/>
                            <a:pt x="59148" y="45153"/>
                            <a:pt x="57109" y="45153"/>
                          </a:cubicBezTo>
                          <a:cubicBezTo>
                            <a:pt x="57109" y="45153"/>
                            <a:pt x="55069" y="42944"/>
                            <a:pt x="55069" y="40736"/>
                          </a:cubicBezTo>
                          <a:cubicBezTo>
                            <a:pt x="55069" y="38527"/>
                            <a:pt x="53030" y="38527"/>
                            <a:pt x="53030" y="36319"/>
                          </a:cubicBezTo>
                          <a:cubicBezTo>
                            <a:pt x="53030" y="34110"/>
                            <a:pt x="50990" y="34110"/>
                            <a:pt x="48950" y="31902"/>
                          </a:cubicBezTo>
                          <a:cubicBezTo>
                            <a:pt x="46911" y="29693"/>
                            <a:pt x="46911" y="29693"/>
                            <a:pt x="44871" y="27484"/>
                          </a:cubicBezTo>
                          <a:cubicBezTo>
                            <a:pt x="42832" y="25276"/>
                            <a:pt x="40792" y="25276"/>
                            <a:pt x="40792" y="23067"/>
                          </a:cubicBezTo>
                          <a:cubicBezTo>
                            <a:pt x="38752" y="20859"/>
                            <a:pt x="36713" y="20859"/>
                            <a:pt x="34673" y="18650"/>
                          </a:cubicBezTo>
                          <a:cubicBezTo>
                            <a:pt x="32634" y="16442"/>
                            <a:pt x="30594" y="16442"/>
                            <a:pt x="28554" y="14233"/>
                          </a:cubicBezTo>
                          <a:cubicBezTo>
                            <a:pt x="26515" y="14233"/>
                            <a:pt x="24475" y="12024"/>
                            <a:pt x="22436" y="12024"/>
                          </a:cubicBezTo>
                          <a:cubicBezTo>
                            <a:pt x="18356" y="9816"/>
                            <a:pt x="14277" y="7607"/>
                            <a:pt x="10198" y="7607"/>
                          </a:cubicBezTo>
                          <a:cubicBezTo>
                            <a:pt x="4079" y="982"/>
                            <a:pt x="0" y="982"/>
                            <a:pt x="0" y="982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id="{CE8D7983-EEE0-4619-B977-7976F15B92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6105" y="1213572"/>
                      <a:ext cx="61187" cy="30919"/>
                    </a:xfrm>
                    <a:custGeom>
                      <a:avLst/>
                      <a:gdLst>
                        <a:gd name="connsiteX0" fmla="*/ 61188 w 61187"/>
                        <a:gd name="connsiteY0" fmla="*/ 8834 h 30919"/>
                        <a:gd name="connsiteX1" fmla="*/ 50990 w 61187"/>
                        <a:gd name="connsiteY1" fmla="*/ 4417 h 30919"/>
                        <a:gd name="connsiteX2" fmla="*/ 46911 w 61187"/>
                        <a:gd name="connsiteY2" fmla="*/ 4417 h 30919"/>
                        <a:gd name="connsiteX3" fmla="*/ 40792 w 61187"/>
                        <a:gd name="connsiteY3" fmla="*/ 4417 h 30919"/>
                        <a:gd name="connsiteX4" fmla="*/ 28554 w 61187"/>
                        <a:gd name="connsiteY4" fmla="*/ 8834 h 30919"/>
                        <a:gd name="connsiteX5" fmla="*/ 22436 w 61187"/>
                        <a:gd name="connsiteY5" fmla="*/ 11043 h 30919"/>
                        <a:gd name="connsiteX6" fmla="*/ 16317 w 61187"/>
                        <a:gd name="connsiteY6" fmla="*/ 15460 h 30919"/>
                        <a:gd name="connsiteX7" fmla="*/ 12238 w 61187"/>
                        <a:gd name="connsiteY7" fmla="*/ 19877 h 30919"/>
                        <a:gd name="connsiteX8" fmla="*/ 8158 w 61187"/>
                        <a:gd name="connsiteY8" fmla="*/ 24294 h 30919"/>
                        <a:gd name="connsiteX9" fmla="*/ 2040 w 61187"/>
                        <a:gd name="connsiteY9" fmla="*/ 28711 h 30919"/>
                        <a:gd name="connsiteX10" fmla="*/ 0 w 61187"/>
                        <a:gd name="connsiteY10" fmla="*/ 30920 h 30919"/>
                        <a:gd name="connsiteX11" fmla="*/ 2040 w 61187"/>
                        <a:gd name="connsiteY11" fmla="*/ 28711 h 30919"/>
                        <a:gd name="connsiteX12" fmla="*/ 4079 w 61187"/>
                        <a:gd name="connsiteY12" fmla="*/ 24294 h 30919"/>
                        <a:gd name="connsiteX13" fmla="*/ 6119 w 61187"/>
                        <a:gd name="connsiteY13" fmla="*/ 19877 h 30919"/>
                        <a:gd name="connsiteX14" fmla="*/ 14277 w 61187"/>
                        <a:gd name="connsiteY14" fmla="*/ 11043 h 30919"/>
                        <a:gd name="connsiteX15" fmla="*/ 20396 w 61187"/>
                        <a:gd name="connsiteY15" fmla="*/ 6626 h 30919"/>
                        <a:gd name="connsiteX16" fmla="*/ 26515 w 61187"/>
                        <a:gd name="connsiteY16" fmla="*/ 2209 h 30919"/>
                        <a:gd name="connsiteX17" fmla="*/ 34673 w 61187"/>
                        <a:gd name="connsiteY17" fmla="*/ 0 h 30919"/>
                        <a:gd name="connsiteX18" fmla="*/ 42832 w 61187"/>
                        <a:gd name="connsiteY18" fmla="*/ 0 h 30919"/>
                        <a:gd name="connsiteX19" fmla="*/ 48950 w 61187"/>
                        <a:gd name="connsiteY19" fmla="*/ 2209 h 30919"/>
                        <a:gd name="connsiteX20" fmla="*/ 55069 w 61187"/>
                        <a:gd name="connsiteY20" fmla="*/ 4417 h 30919"/>
                        <a:gd name="connsiteX21" fmla="*/ 61188 w 61187"/>
                        <a:gd name="connsiteY21" fmla="*/ 8834 h 30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61187" h="30919">
                          <a:moveTo>
                            <a:pt x="61188" y="8834"/>
                          </a:moveTo>
                          <a:cubicBezTo>
                            <a:pt x="61188" y="8834"/>
                            <a:pt x="57109" y="6626"/>
                            <a:pt x="50990" y="4417"/>
                          </a:cubicBezTo>
                          <a:cubicBezTo>
                            <a:pt x="48950" y="4417"/>
                            <a:pt x="46911" y="4417"/>
                            <a:pt x="46911" y="4417"/>
                          </a:cubicBezTo>
                          <a:cubicBezTo>
                            <a:pt x="44871" y="4417"/>
                            <a:pt x="42832" y="4417"/>
                            <a:pt x="40792" y="4417"/>
                          </a:cubicBezTo>
                          <a:cubicBezTo>
                            <a:pt x="36713" y="4417"/>
                            <a:pt x="32634" y="6626"/>
                            <a:pt x="28554" y="8834"/>
                          </a:cubicBezTo>
                          <a:cubicBezTo>
                            <a:pt x="26515" y="8834"/>
                            <a:pt x="24475" y="11043"/>
                            <a:pt x="22436" y="11043"/>
                          </a:cubicBezTo>
                          <a:cubicBezTo>
                            <a:pt x="20396" y="11043"/>
                            <a:pt x="18356" y="13251"/>
                            <a:pt x="16317" y="15460"/>
                          </a:cubicBezTo>
                          <a:cubicBezTo>
                            <a:pt x="14277" y="17669"/>
                            <a:pt x="12238" y="17669"/>
                            <a:pt x="12238" y="19877"/>
                          </a:cubicBezTo>
                          <a:cubicBezTo>
                            <a:pt x="10198" y="22086"/>
                            <a:pt x="10198" y="22086"/>
                            <a:pt x="8158" y="24294"/>
                          </a:cubicBezTo>
                          <a:cubicBezTo>
                            <a:pt x="6119" y="26503"/>
                            <a:pt x="4079" y="28711"/>
                            <a:pt x="2040" y="28711"/>
                          </a:cubicBezTo>
                          <a:cubicBezTo>
                            <a:pt x="0" y="30920"/>
                            <a:pt x="0" y="30920"/>
                            <a:pt x="0" y="30920"/>
                          </a:cubicBezTo>
                          <a:cubicBezTo>
                            <a:pt x="0" y="30920"/>
                            <a:pt x="0" y="28711"/>
                            <a:pt x="2040" y="28711"/>
                          </a:cubicBezTo>
                          <a:cubicBezTo>
                            <a:pt x="2040" y="28711"/>
                            <a:pt x="4079" y="26503"/>
                            <a:pt x="4079" y="24294"/>
                          </a:cubicBezTo>
                          <a:cubicBezTo>
                            <a:pt x="4079" y="22086"/>
                            <a:pt x="6119" y="22086"/>
                            <a:pt x="6119" y="19877"/>
                          </a:cubicBezTo>
                          <a:cubicBezTo>
                            <a:pt x="8158" y="17669"/>
                            <a:pt x="10198" y="13251"/>
                            <a:pt x="14277" y="11043"/>
                          </a:cubicBezTo>
                          <a:cubicBezTo>
                            <a:pt x="16317" y="8834"/>
                            <a:pt x="18356" y="6626"/>
                            <a:pt x="20396" y="6626"/>
                          </a:cubicBezTo>
                          <a:cubicBezTo>
                            <a:pt x="22436" y="4417"/>
                            <a:pt x="24475" y="4417"/>
                            <a:pt x="26515" y="2209"/>
                          </a:cubicBezTo>
                          <a:cubicBezTo>
                            <a:pt x="28554" y="0"/>
                            <a:pt x="30594" y="0"/>
                            <a:pt x="34673" y="0"/>
                          </a:cubicBezTo>
                          <a:cubicBezTo>
                            <a:pt x="36713" y="0"/>
                            <a:pt x="38752" y="0"/>
                            <a:pt x="42832" y="0"/>
                          </a:cubicBezTo>
                          <a:cubicBezTo>
                            <a:pt x="44871" y="0"/>
                            <a:pt x="46911" y="0"/>
                            <a:pt x="48950" y="2209"/>
                          </a:cubicBezTo>
                          <a:cubicBezTo>
                            <a:pt x="50990" y="2209"/>
                            <a:pt x="53029" y="4417"/>
                            <a:pt x="55069" y="4417"/>
                          </a:cubicBezTo>
                          <a:cubicBezTo>
                            <a:pt x="59148" y="4417"/>
                            <a:pt x="61188" y="8834"/>
                            <a:pt x="61188" y="8834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Freeform: Shape 85">
                      <a:extLst>
                        <a:ext uri="{FF2B5EF4-FFF2-40B4-BE49-F238E27FC236}">
                          <a16:creationId xmlns:a16="http://schemas.microsoft.com/office/drawing/2014/main" id="{AEADB1DC-08CA-4F6E-A7D0-48C60E8772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2519" y="680751"/>
                      <a:ext cx="729350" cy="787348"/>
                    </a:xfrm>
                    <a:custGeom>
                      <a:avLst/>
                      <a:gdLst>
                        <a:gd name="connsiteX0" fmla="*/ 728656 w 729350"/>
                        <a:gd name="connsiteY0" fmla="*/ 263376 h 787348"/>
                        <a:gd name="connsiteX1" fmla="*/ 547132 w 729350"/>
                        <a:gd name="connsiteY1" fmla="*/ 46936 h 787348"/>
                        <a:gd name="connsiteX2" fmla="*/ 261588 w 729350"/>
                        <a:gd name="connsiteY2" fmla="*/ 556 h 787348"/>
                        <a:gd name="connsiteX3" fmla="*/ 12757 w 729350"/>
                        <a:gd name="connsiteY3" fmla="*/ 234665 h 787348"/>
                        <a:gd name="connsiteX4" fmla="*/ 520 w 729350"/>
                        <a:gd name="connsiteY4" fmla="*/ 327424 h 787348"/>
                        <a:gd name="connsiteX5" fmla="*/ 10718 w 729350"/>
                        <a:gd name="connsiteY5" fmla="*/ 455521 h 787348"/>
                        <a:gd name="connsiteX6" fmla="*/ 102500 w 729350"/>
                        <a:gd name="connsiteY6" fmla="*/ 669752 h 787348"/>
                        <a:gd name="connsiteX7" fmla="*/ 241192 w 729350"/>
                        <a:gd name="connsiteY7" fmla="*/ 771347 h 787348"/>
                        <a:gd name="connsiteX8" fmla="*/ 363568 w 729350"/>
                        <a:gd name="connsiteY8" fmla="*/ 786807 h 787348"/>
                        <a:gd name="connsiteX9" fmla="*/ 620557 w 729350"/>
                        <a:gd name="connsiteY9" fmla="*/ 634415 h 787348"/>
                        <a:gd name="connsiteX10" fmla="*/ 661349 w 729350"/>
                        <a:gd name="connsiteY10" fmla="*/ 572575 h 787348"/>
                        <a:gd name="connsiteX11" fmla="*/ 689904 w 729350"/>
                        <a:gd name="connsiteY11" fmla="*/ 495276 h 787348"/>
                        <a:gd name="connsiteX12" fmla="*/ 714379 w 729350"/>
                        <a:gd name="connsiteY12" fmla="*/ 389264 h 787348"/>
                        <a:gd name="connsiteX13" fmla="*/ 728656 w 729350"/>
                        <a:gd name="connsiteY13" fmla="*/ 263376 h 787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729350" h="787348">
                          <a:moveTo>
                            <a:pt x="728656" y="263376"/>
                          </a:moveTo>
                          <a:cubicBezTo>
                            <a:pt x="738854" y="144113"/>
                            <a:pt x="634834" y="82273"/>
                            <a:pt x="547132" y="46936"/>
                          </a:cubicBezTo>
                          <a:cubicBezTo>
                            <a:pt x="457390" y="11599"/>
                            <a:pt x="353370" y="7182"/>
                            <a:pt x="261588" y="556"/>
                          </a:cubicBezTo>
                          <a:cubicBezTo>
                            <a:pt x="124935" y="-8278"/>
                            <a:pt x="29074" y="88899"/>
                            <a:pt x="12757" y="234665"/>
                          </a:cubicBezTo>
                          <a:cubicBezTo>
                            <a:pt x="6639" y="267793"/>
                            <a:pt x="2559" y="298713"/>
                            <a:pt x="520" y="327424"/>
                          </a:cubicBezTo>
                          <a:cubicBezTo>
                            <a:pt x="-1520" y="376013"/>
                            <a:pt x="2559" y="420184"/>
                            <a:pt x="10718" y="455521"/>
                          </a:cubicBezTo>
                          <a:cubicBezTo>
                            <a:pt x="27035" y="532821"/>
                            <a:pt x="53549" y="612330"/>
                            <a:pt x="102500" y="669752"/>
                          </a:cubicBezTo>
                          <a:cubicBezTo>
                            <a:pt x="139212" y="713924"/>
                            <a:pt x="190202" y="753678"/>
                            <a:pt x="241192" y="771347"/>
                          </a:cubicBezTo>
                          <a:cubicBezTo>
                            <a:pt x="277905" y="784598"/>
                            <a:pt x="324816" y="789015"/>
                            <a:pt x="363568" y="786807"/>
                          </a:cubicBezTo>
                          <a:cubicBezTo>
                            <a:pt x="465548" y="780181"/>
                            <a:pt x="557330" y="720549"/>
                            <a:pt x="620557" y="634415"/>
                          </a:cubicBezTo>
                          <a:cubicBezTo>
                            <a:pt x="634834" y="614538"/>
                            <a:pt x="647072" y="594661"/>
                            <a:pt x="661349" y="572575"/>
                          </a:cubicBezTo>
                          <a:cubicBezTo>
                            <a:pt x="673587" y="546073"/>
                            <a:pt x="681745" y="521778"/>
                            <a:pt x="689904" y="495276"/>
                          </a:cubicBezTo>
                          <a:cubicBezTo>
                            <a:pt x="702141" y="457730"/>
                            <a:pt x="710300" y="420184"/>
                            <a:pt x="714379" y="389264"/>
                          </a:cubicBezTo>
                          <a:cubicBezTo>
                            <a:pt x="730696" y="316382"/>
                            <a:pt x="728656" y="263376"/>
                            <a:pt x="728656" y="263376"/>
                          </a:cubicBezTo>
                          <a:close/>
                        </a:path>
                      </a:pathLst>
                    </a:custGeom>
                    <a:solidFill>
                      <a:srgbClr val="F2D7B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Freeform: Shape 86">
                      <a:extLst>
                        <a:ext uri="{FF2B5EF4-FFF2-40B4-BE49-F238E27FC236}">
                          <a16:creationId xmlns:a16="http://schemas.microsoft.com/office/drawing/2014/main" id="{ADB7D061-DDBB-4429-AF4F-C99206EEAA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9908" y="993931"/>
                      <a:ext cx="63355" cy="37629"/>
                    </a:xfrm>
                    <a:custGeom>
                      <a:avLst/>
                      <a:gdLst>
                        <a:gd name="connsiteX0" fmla="*/ 0 w 63355"/>
                        <a:gd name="connsiteY0" fmla="*/ 23078 h 37629"/>
                        <a:gd name="connsiteX1" fmla="*/ 36713 w 63355"/>
                        <a:gd name="connsiteY1" fmla="*/ 993 h 37629"/>
                        <a:gd name="connsiteX2" fmla="*/ 63228 w 63355"/>
                        <a:gd name="connsiteY2" fmla="*/ 36330 h 37629"/>
                        <a:gd name="connsiteX3" fmla="*/ 0 w 63355"/>
                        <a:gd name="connsiteY3" fmla="*/ 23078 h 37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355" h="37629">
                          <a:moveTo>
                            <a:pt x="0" y="23078"/>
                          </a:moveTo>
                          <a:cubicBezTo>
                            <a:pt x="0" y="23078"/>
                            <a:pt x="18356" y="-5633"/>
                            <a:pt x="36713" y="993"/>
                          </a:cubicBezTo>
                          <a:cubicBezTo>
                            <a:pt x="55069" y="7618"/>
                            <a:pt x="61188" y="27496"/>
                            <a:pt x="63228" y="36330"/>
                          </a:cubicBezTo>
                          <a:cubicBezTo>
                            <a:pt x="65267" y="45164"/>
                            <a:pt x="42832" y="5410"/>
                            <a:pt x="0" y="23078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Freeform: Shape 87">
                      <a:extLst>
                        <a:ext uri="{FF2B5EF4-FFF2-40B4-BE49-F238E27FC236}">
                          <a16:creationId xmlns:a16="http://schemas.microsoft.com/office/drawing/2014/main" id="{1113F6A4-391D-4D94-986D-2E4D68508E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2523" y="985984"/>
                      <a:ext cx="61931" cy="31025"/>
                    </a:xfrm>
                    <a:custGeom>
                      <a:avLst/>
                      <a:gdLst>
                        <a:gd name="connsiteX0" fmla="*/ 0 w 61931"/>
                        <a:gd name="connsiteY0" fmla="*/ 31026 h 31025"/>
                        <a:gd name="connsiteX1" fmla="*/ 28554 w 61931"/>
                        <a:gd name="connsiteY1" fmla="*/ 106 h 31025"/>
                        <a:gd name="connsiteX2" fmla="*/ 61188 w 61931"/>
                        <a:gd name="connsiteY2" fmla="*/ 26609 h 31025"/>
                        <a:gd name="connsiteX3" fmla="*/ 0 w 61931"/>
                        <a:gd name="connsiteY3" fmla="*/ 31026 h 31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931" h="31025">
                          <a:moveTo>
                            <a:pt x="0" y="31026"/>
                          </a:moveTo>
                          <a:cubicBezTo>
                            <a:pt x="0" y="31026"/>
                            <a:pt x="10198" y="-2103"/>
                            <a:pt x="28554" y="106"/>
                          </a:cubicBezTo>
                          <a:cubicBezTo>
                            <a:pt x="46911" y="106"/>
                            <a:pt x="57109" y="17774"/>
                            <a:pt x="61188" y="26609"/>
                          </a:cubicBezTo>
                          <a:cubicBezTo>
                            <a:pt x="67307" y="33234"/>
                            <a:pt x="34673" y="2314"/>
                            <a:pt x="0" y="31026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89" name="Graphic 2">
                      <a:extLst>
                        <a:ext uri="{FF2B5EF4-FFF2-40B4-BE49-F238E27FC236}">
                          <a16:creationId xmlns:a16="http://schemas.microsoft.com/office/drawing/2014/main" id="{6462CC94-E273-419D-A2B4-6BC9886301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99769" y="1089376"/>
                      <a:ext cx="38908" cy="129588"/>
                      <a:chOff x="6799769" y="1089376"/>
                      <a:chExt cx="38908" cy="129588"/>
                    </a:xfrm>
                  </p:grpSpPr>
                  <p:sp>
                    <p:nvSpPr>
                      <p:cNvPr id="95" name="Freeform: Shape 94">
                        <a:extLst>
                          <a:ext uri="{FF2B5EF4-FFF2-40B4-BE49-F238E27FC236}">
                            <a16:creationId xmlns:a16="http://schemas.microsoft.com/office/drawing/2014/main" id="{A11148FE-96EE-41F8-8D3C-757AE693DE55}"/>
                          </a:ext>
                        </a:extLst>
                      </p:cNvPr>
                      <p:cNvSpPr/>
                      <p:nvPr/>
                    </p:nvSpPr>
                    <p:spPr>
                      <a:xfrm rot="93143">
                        <a:off x="6800867" y="1089899"/>
                        <a:ext cx="36711" cy="88339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39"/>
                          <a:gd name="connsiteX1" fmla="*/ 18356 w 36711"/>
                          <a:gd name="connsiteY1" fmla="*/ 88340 h 88339"/>
                          <a:gd name="connsiteX2" fmla="*/ 0 w 36711"/>
                          <a:gd name="connsiteY2" fmla="*/ 44170 h 88339"/>
                          <a:gd name="connsiteX3" fmla="*/ 18356 w 36711"/>
                          <a:gd name="connsiteY3" fmla="*/ 0 h 88339"/>
                          <a:gd name="connsiteX4" fmla="*/ 36712 w 36711"/>
                          <a:gd name="connsiteY4" fmla="*/ 44170 h 883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39">
                            <a:moveTo>
                              <a:pt x="36712" y="44170"/>
                            </a:moveTo>
                            <a:cubicBezTo>
                              <a:pt x="36712" y="68564"/>
                              <a:pt x="28493" y="88340"/>
                              <a:pt x="18356" y="88340"/>
                            </a:cubicBezTo>
                            <a:cubicBezTo>
                              <a:pt x="8218" y="88340"/>
                              <a:pt x="0" y="68564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3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6" name="Freeform: Shape 95">
                        <a:extLst>
                          <a:ext uri="{FF2B5EF4-FFF2-40B4-BE49-F238E27FC236}">
                            <a16:creationId xmlns:a16="http://schemas.microsoft.com/office/drawing/2014/main" id="{8120BDFD-8928-42FA-A6B7-F20AA93ED315}"/>
                          </a:ext>
                        </a:extLst>
                      </p:cNvPr>
                      <p:cNvSpPr/>
                      <p:nvPr/>
                    </p:nvSpPr>
                    <p:spPr>
                      <a:xfrm rot="-74995">
                        <a:off x="6819274" y="1103162"/>
                        <a:ext cx="12238" cy="26503"/>
                      </a:xfrm>
                      <a:custGeom>
                        <a:avLst/>
                        <a:gdLst>
                          <a:gd name="connsiteX0" fmla="*/ 12238 w 12238"/>
                          <a:gd name="connsiteY0" fmla="*/ 13252 h 26503"/>
                          <a:gd name="connsiteX1" fmla="*/ 6119 w 12238"/>
                          <a:gd name="connsiteY1" fmla="*/ 26504 h 26503"/>
                          <a:gd name="connsiteX2" fmla="*/ 0 w 12238"/>
                          <a:gd name="connsiteY2" fmla="*/ 13252 h 26503"/>
                          <a:gd name="connsiteX3" fmla="*/ 6119 w 12238"/>
                          <a:gd name="connsiteY3" fmla="*/ 0 h 26503"/>
                          <a:gd name="connsiteX4" fmla="*/ 12238 w 12238"/>
                          <a:gd name="connsiteY4" fmla="*/ 13252 h 265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8" h="26503">
                            <a:moveTo>
                              <a:pt x="12238" y="13252"/>
                            </a:moveTo>
                            <a:cubicBezTo>
                              <a:pt x="12238" y="20571"/>
                              <a:pt x="9498" y="26504"/>
                              <a:pt x="6119" y="26504"/>
                            </a:cubicBezTo>
                            <a:cubicBezTo>
                              <a:pt x="2740" y="26504"/>
                              <a:pt x="0" y="20571"/>
                              <a:pt x="0" y="13252"/>
                            </a:cubicBezTo>
                            <a:cubicBezTo>
                              <a:pt x="0" y="5933"/>
                              <a:pt x="2740" y="0"/>
                              <a:pt x="6119" y="0"/>
                            </a:cubicBezTo>
                            <a:cubicBezTo>
                              <a:pt x="9498" y="0"/>
                              <a:pt x="12238" y="5933"/>
                              <a:pt x="12238" y="1325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0" name="Graphic 2">
                      <a:extLst>
                        <a:ext uri="{FF2B5EF4-FFF2-40B4-BE49-F238E27FC236}">
                          <a16:creationId xmlns:a16="http://schemas.microsoft.com/office/drawing/2014/main" id="{0B976A00-594D-4168-8A70-3DDBFBC9AF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56745" y="1089372"/>
                      <a:ext cx="38937" cy="129609"/>
                      <a:chOff x="7056745" y="1089372"/>
                      <a:chExt cx="38937" cy="129609"/>
                    </a:xfrm>
                  </p:grpSpPr>
                  <p:sp>
                    <p:nvSpPr>
                      <p:cNvPr id="93" name="Freeform: Shape 92">
                        <a:extLst>
                          <a:ext uri="{FF2B5EF4-FFF2-40B4-BE49-F238E27FC236}">
                            <a16:creationId xmlns:a16="http://schemas.microsoft.com/office/drawing/2014/main" id="{D998CDAD-F67F-4FD9-95D0-6A313E0FD4B0}"/>
                          </a:ext>
                        </a:extLst>
                      </p:cNvPr>
                      <p:cNvSpPr/>
                      <p:nvPr/>
                    </p:nvSpPr>
                    <p:spPr>
                      <a:xfrm rot="94365">
                        <a:off x="7057858" y="1089901"/>
                        <a:ext cx="36711" cy="88340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40"/>
                          <a:gd name="connsiteX1" fmla="*/ 18356 w 36711"/>
                          <a:gd name="connsiteY1" fmla="*/ 88341 h 88340"/>
                          <a:gd name="connsiteX2" fmla="*/ 0 w 36711"/>
                          <a:gd name="connsiteY2" fmla="*/ 44170 h 88340"/>
                          <a:gd name="connsiteX3" fmla="*/ 18356 w 36711"/>
                          <a:gd name="connsiteY3" fmla="*/ 0 h 88340"/>
                          <a:gd name="connsiteX4" fmla="*/ 36712 w 36711"/>
                          <a:gd name="connsiteY4" fmla="*/ 44170 h 883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40">
                            <a:moveTo>
                              <a:pt x="36712" y="44170"/>
                            </a:moveTo>
                            <a:cubicBezTo>
                              <a:pt x="36712" y="68565"/>
                              <a:pt x="28494" y="88341"/>
                              <a:pt x="18356" y="88341"/>
                            </a:cubicBezTo>
                            <a:cubicBezTo>
                              <a:pt x="8218" y="88341"/>
                              <a:pt x="0" y="68565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4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" name="Freeform: Shape 93">
                        <a:extLst>
                          <a:ext uri="{FF2B5EF4-FFF2-40B4-BE49-F238E27FC236}">
                            <a16:creationId xmlns:a16="http://schemas.microsoft.com/office/drawing/2014/main" id="{1213981D-0256-4DBD-A729-D1F2D70EBD3C}"/>
                          </a:ext>
                        </a:extLst>
                      </p:cNvPr>
                      <p:cNvSpPr/>
                      <p:nvPr/>
                    </p:nvSpPr>
                    <p:spPr>
                      <a:xfrm rot="-471081">
                        <a:off x="7078251" y="1103086"/>
                        <a:ext cx="12237" cy="26502"/>
                      </a:xfrm>
                      <a:custGeom>
                        <a:avLst/>
                        <a:gdLst>
                          <a:gd name="connsiteX0" fmla="*/ 12237 w 12237"/>
                          <a:gd name="connsiteY0" fmla="*/ 13251 h 26502"/>
                          <a:gd name="connsiteX1" fmla="*/ 6119 w 12237"/>
                          <a:gd name="connsiteY1" fmla="*/ 26502 h 26502"/>
                          <a:gd name="connsiteX2" fmla="*/ 0 w 12237"/>
                          <a:gd name="connsiteY2" fmla="*/ 13251 h 26502"/>
                          <a:gd name="connsiteX3" fmla="*/ 6119 w 12237"/>
                          <a:gd name="connsiteY3" fmla="*/ 0 h 26502"/>
                          <a:gd name="connsiteX4" fmla="*/ 12237 w 12237"/>
                          <a:gd name="connsiteY4" fmla="*/ 13251 h 265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7" h="26502">
                            <a:moveTo>
                              <a:pt x="12237" y="13251"/>
                            </a:moveTo>
                            <a:cubicBezTo>
                              <a:pt x="12237" y="20569"/>
                              <a:pt x="9498" y="26502"/>
                              <a:pt x="6119" y="26502"/>
                            </a:cubicBezTo>
                            <a:cubicBezTo>
                              <a:pt x="2739" y="26502"/>
                              <a:pt x="0" y="20569"/>
                              <a:pt x="0" y="13251"/>
                            </a:cubicBezTo>
                            <a:cubicBezTo>
                              <a:pt x="0" y="5933"/>
                              <a:pt x="2739" y="0"/>
                              <a:pt x="6119" y="0"/>
                            </a:cubicBezTo>
                            <a:cubicBezTo>
                              <a:pt x="9498" y="0"/>
                              <a:pt x="12237" y="5933"/>
                              <a:pt x="12237" y="1325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152E4290-B263-485D-96E3-83533F27E656}"/>
                        </a:ext>
                      </a:extLst>
                    </p:cNvPr>
                    <p:cNvSpPr/>
                    <p:nvPr/>
                  </p:nvSpPr>
                  <p:spPr>
                    <a:xfrm rot="239780">
                      <a:off x="6670375" y="1173786"/>
                      <a:ext cx="114221" cy="53007"/>
                    </a:xfrm>
                    <a:custGeom>
                      <a:avLst/>
                      <a:gdLst>
                        <a:gd name="connsiteX0" fmla="*/ 114221 w 114221"/>
                        <a:gd name="connsiteY0" fmla="*/ 26504 h 53007"/>
                        <a:gd name="connsiteX1" fmla="*/ 57111 w 114221"/>
                        <a:gd name="connsiteY1" fmla="*/ 53007 h 53007"/>
                        <a:gd name="connsiteX2" fmla="*/ 0 w 114221"/>
                        <a:gd name="connsiteY2" fmla="*/ 26504 h 53007"/>
                        <a:gd name="connsiteX3" fmla="*/ 57111 w 114221"/>
                        <a:gd name="connsiteY3" fmla="*/ 0 h 53007"/>
                        <a:gd name="connsiteX4" fmla="*/ 114221 w 114221"/>
                        <a:gd name="connsiteY4" fmla="*/ 26504 h 53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21" h="53007">
                          <a:moveTo>
                            <a:pt x="114221" y="26504"/>
                          </a:moveTo>
                          <a:cubicBezTo>
                            <a:pt x="114221" y="41141"/>
                            <a:pt x="88652" y="53007"/>
                            <a:pt x="57111" y="53007"/>
                          </a:cubicBezTo>
                          <a:cubicBezTo>
                            <a:pt x="25569" y="53007"/>
                            <a:pt x="0" y="41141"/>
                            <a:pt x="0" y="26504"/>
                          </a:cubicBezTo>
                          <a:cubicBezTo>
                            <a:pt x="0" y="11866"/>
                            <a:pt x="25569" y="0"/>
                            <a:pt x="57111" y="0"/>
                          </a:cubicBezTo>
                          <a:cubicBezTo>
                            <a:pt x="88652" y="0"/>
                            <a:pt x="114221" y="11866"/>
                            <a:pt x="114221" y="26504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6507A499-9F19-436B-8267-EED69F1763BE}"/>
                        </a:ext>
                      </a:extLst>
                    </p:cNvPr>
                    <p:cNvSpPr/>
                    <p:nvPr/>
                  </p:nvSpPr>
                  <p:spPr>
                    <a:xfrm rot="-283163">
                      <a:off x="7092565" y="1173807"/>
                      <a:ext cx="114216" cy="53005"/>
                    </a:xfrm>
                    <a:custGeom>
                      <a:avLst/>
                      <a:gdLst>
                        <a:gd name="connsiteX0" fmla="*/ 114216 w 114216"/>
                        <a:gd name="connsiteY0" fmla="*/ 26503 h 53005"/>
                        <a:gd name="connsiteX1" fmla="*/ 57108 w 114216"/>
                        <a:gd name="connsiteY1" fmla="*/ 53005 h 53005"/>
                        <a:gd name="connsiteX2" fmla="*/ 0 w 114216"/>
                        <a:gd name="connsiteY2" fmla="*/ 26503 h 53005"/>
                        <a:gd name="connsiteX3" fmla="*/ 57108 w 114216"/>
                        <a:gd name="connsiteY3" fmla="*/ 0 h 53005"/>
                        <a:gd name="connsiteX4" fmla="*/ 114216 w 114216"/>
                        <a:gd name="connsiteY4" fmla="*/ 26503 h 530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16" h="53005">
                          <a:moveTo>
                            <a:pt x="114216" y="26503"/>
                          </a:moveTo>
                          <a:cubicBezTo>
                            <a:pt x="114216" y="41140"/>
                            <a:pt x="88648" y="53005"/>
                            <a:pt x="57108" y="53005"/>
                          </a:cubicBezTo>
                          <a:cubicBezTo>
                            <a:pt x="25568" y="53005"/>
                            <a:pt x="0" y="41140"/>
                            <a:pt x="0" y="26503"/>
                          </a:cubicBezTo>
                          <a:cubicBezTo>
                            <a:pt x="0" y="11866"/>
                            <a:pt x="25568" y="0"/>
                            <a:pt x="57108" y="0"/>
                          </a:cubicBezTo>
                          <a:cubicBezTo>
                            <a:pt x="88648" y="0"/>
                            <a:pt x="114216" y="11866"/>
                            <a:pt x="114216" y="26503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18A06DD3-17F9-40AE-9E1C-5CDDC85CC45B}"/>
                      </a:ext>
                    </a:extLst>
                  </p:cNvPr>
                  <p:cNvSpPr/>
                  <p:nvPr/>
                </p:nvSpPr>
                <p:spPr>
                  <a:xfrm>
                    <a:off x="6905988" y="1176026"/>
                    <a:ext cx="65517" cy="86138"/>
                  </a:xfrm>
                  <a:custGeom>
                    <a:avLst/>
                    <a:gdLst>
                      <a:gd name="connsiteX0" fmla="*/ 64178 w 65517"/>
                      <a:gd name="connsiteY0" fmla="*/ 61840 h 86138"/>
                      <a:gd name="connsiteX1" fmla="*/ 17267 w 65517"/>
                      <a:gd name="connsiteY1" fmla="*/ 75091 h 86138"/>
                      <a:gd name="connsiteX2" fmla="*/ 11148 w 65517"/>
                      <a:gd name="connsiteY2" fmla="*/ 0 h 86138"/>
                      <a:gd name="connsiteX3" fmla="*/ 9109 w 65517"/>
                      <a:gd name="connsiteY3" fmla="*/ 0 h 86138"/>
                      <a:gd name="connsiteX4" fmla="*/ 13188 w 65517"/>
                      <a:gd name="connsiteY4" fmla="*/ 83926 h 86138"/>
                      <a:gd name="connsiteX5" fmla="*/ 62138 w 65517"/>
                      <a:gd name="connsiteY5" fmla="*/ 64048 h 86138"/>
                      <a:gd name="connsiteX6" fmla="*/ 64178 w 65517"/>
                      <a:gd name="connsiteY6" fmla="*/ 61840 h 86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517" h="86138">
                        <a:moveTo>
                          <a:pt x="64178" y="61840"/>
                        </a:moveTo>
                        <a:cubicBezTo>
                          <a:pt x="51940" y="68466"/>
                          <a:pt x="33584" y="83926"/>
                          <a:pt x="17267" y="75091"/>
                        </a:cubicBezTo>
                        <a:cubicBezTo>
                          <a:pt x="-1089" y="64048"/>
                          <a:pt x="9109" y="19877"/>
                          <a:pt x="11148" y="0"/>
                        </a:cubicBezTo>
                        <a:cubicBezTo>
                          <a:pt x="11148" y="0"/>
                          <a:pt x="11148" y="0"/>
                          <a:pt x="9109" y="0"/>
                        </a:cubicBezTo>
                        <a:cubicBezTo>
                          <a:pt x="5030" y="22086"/>
                          <a:pt x="-11287" y="68466"/>
                          <a:pt x="13188" y="83926"/>
                        </a:cubicBezTo>
                        <a:cubicBezTo>
                          <a:pt x="29505" y="92760"/>
                          <a:pt x="51940" y="72883"/>
                          <a:pt x="62138" y="64048"/>
                        </a:cubicBezTo>
                        <a:cubicBezTo>
                          <a:pt x="66218" y="64048"/>
                          <a:pt x="66218" y="61840"/>
                          <a:pt x="64178" y="61840"/>
                        </a:cubicBezTo>
                        <a:close/>
                      </a:path>
                    </a:pathLst>
                  </a:custGeom>
                  <a:solidFill>
                    <a:srgbClr val="B48055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7" name="Graphic 2">
                    <a:extLst>
                      <a:ext uri="{FF2B5EF4-FFF2-40B4-BE49-F238E27FC236}">
                        <a16:creationId xmlns:a16="http://schemas.microsoft.com/office/drawing/2014/main" id="{2928D363-7601-438D-AF75-98FB06ED9B92}"/>
                      </a:ext>
                    </a:extLst>
                  </p:cNvPr>
                  <p:cNvGrpSpPr/>
                  <p:nvPr/>
                </p:nvGrpSpPr>
                <p:grpSpPr>
                  <a:xfrm>
                    <a:off x="6857988" y="1319583"/>
                    <a:ext cx="185603" cy="107859"/>
                    <a:chOff x="6857988" y="1319583"/>
                    <a:chExt cx="185603" cy="107859"/>
                  </a:xfrm>
                </p:grpSpPr>
                <p:sp>
                  <p:nvSpPr>
                    <p:cNvPr id="80" name="Freeform: Shape 79">
                      <a:extLst>
                        <a:ext uri="{FF2B5EF4-FFF2-40B4-BE49-F238E27FC236}">
                          <a16:creationId xmlns:a16="http://schemas.microsoft.com/office/drawing/2014/main" id="{84E44DE4-EA7F-4766-8133-81402C5FDF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7988" y="1319583"/>
                      <a:ext cx="185603" cy="74396"/>
                    </a:xfrm>
                    <a:custGeom>
                      <a:avLst/>
                      <a:gdLst>
                        <a:gd name="connsiteX0" fmla="*/ 0 w 185603"/>
                        <a:gd name="connsiteY0" fmla="*/ 30920 h 74396"/>
                        <a:gd name="connsiteX1" fmla="*/ 185603 w 185603"/>
                        <a:gd name="connsiteY1" fmla="*/ 0 h 74396"/>
                        <a:gd name="connsiteX2" fmla="*/ 93821 w 185603"/>
                        <a:gd name="connsiteY2" fmla="*/ 72883 h 74396"/>
                        <a:gd name="connsiteX3" fmla="*/ 0 w 185603"/>
                        <a:gd name="connsiteY3" fmla="*/ 30920 h 74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603" h="74396">
                          <a:moveTo>
                            <a:pt x="0" y="30920"/>
                          </a:moveTo>
                          <a:cubicBezTo>
                            <a:pt x="0" y="30920"/>
                            <a:pt x="83623" y="57423"/>
                            <a:pt x="185603" y="0"/>
                          </a:cubicBezTo>
                          <a:cubicBezTo>
                            <a:pt x="185603" y="0"/>
                            <a:pt x="177445" y="59631"/>
                            <a:pt x="93821" y="72883"/>
                          </a:cubicBezTo>
                          <a:cubicBezTo>
                            <a:pt x="22436" y="83926"/>
                            <a:pt x="0" y="30920"/>
                            <a:pt x="0" y="30920"/>
                          </a:cubicBezTo>
                          <a:close/>
                        </a:path>
                      </a:pathLst>
                    </a:custGeom>
                    <a:solidFill>
                      <a:srgbClr val="ED795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Freeform: Shape 80">
                      <a:extLst>
                        <a:ext uri="{FF2B5EF4-FFF2-40B4-BE49-F238E27FC236}">
                          <a16:creationId xmlns:a16="http://schemas.microsoft.com/office/drawing/2014/main" id="{3E85798E-62FC-452F-8204-87B76C2EA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2859" y="1356930"/>
                      <a:ext cx="122375" cy="36402"/>
                    </a:xfrm>
                    <a:custGeom>
                      <a:avLst/>
                      <a:gdLst>
                        <a:gd name="connsiteX0" fmla="*/ 63228 w 122375"/>
                        <a:gd name="connsiteY0" fmla="*/ 2408 h 36402"/>
                        <a:gd name="connsiteX1" fmla="*/ 0 w 122375"/>
                        <a:gd name="connsiteY1" fmla="*/ 31119 h 36402"/>
                        <a:gd name="connsiteX2" fmla="*/ 53030 w 122375"/>
                        <a:gd name="connsiteY2" fmla="*/ 35536 h 36402"/>
                        <a:gd name="connsiteX3" fmla="*/ 122376 w 122375"/>
                        <a:gd name="connsiteY3" fmla="*/ 4616 h 36402"/>
                        <a:gd name="connsiteX4" fmla="*/ 63228 w 122375"/>
                        <a:gd name="connsiteY4" fmla="*/ 2408 h 364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375" h="36402">
                          <a:moveTo>
                            <a:pt x="63228" y="2408"/>
                          </a:moveTo>
                          <a:cubicBezTo>
                            <a:pt x="42832" y="6825"/>
                            <a:pt x="16317" y="13451"/>
                            <a:pt x="0" y="31119"/>
                          </a:cubicBezTo>
                          <a:cubicBezTo>
                            <a:pt x="14277" y="35536"/>
                            <a:pt x="30594" y="37745"/>
                            <a:pt x="53030" y="35536"/>
                          </a:cubicBezTo>
                          <a:cubicBezTo>
                            <a:pt x="87703" y="31119"/>
                            <a:pt x="108099" y="17868"/>
                            <a:pt x="122376" y="4616"/>
                          </a:cubicBezTo>
                          <a:cubicBezTo>
                            <a:pt x="101980" y="199"/>
                            <a:pt x="81584" y="-2009"/>
                            <a:pt x="63228" y="2408"/>
                          </a:cubicBezTo>
                          <a:close/>
                        </a:path>
                      </a:pathLst>
                    </a:custGeom>
                    <a:solidFill>
                      <a:srgbClr val="F4AFA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DD3CB8A5-0B20-413E-B920-2E59076FC8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4107" y="1324000"/>
                      <a:ext cx="173365" cy="49622"/>
                    </a:xfrm>
                    <a:custGeom>
                      <a:avLst/>
                      <a:gdLst>
                        <a:gd name="connsiteX0" fmla="*/ 148891 w 173365"/>
                        <a:gd name="connsiteY0" fmla="*/ 35337 h 49622"/>
                        <a:gd name="connsiteX1" fmla="*/ 173366 w 173365"/>
                        <a:gd name="connsiteY1" fmla="*/ 0 h 49622"/>
                        <a:gd name="connsiteX2" fmla="*/ 0 w 173365"/>
                        <a:gd name="connsiteY2" fmla="*/ 28711 h 49622"/>
                        <a:gd name="connsiteX3" fmla="*/ 8158 w 173365"/>
                        <a:gd name="connsiteY3" fmla="*/ 39754 h 49622"/>
                        <a:gd name="connsiteX4" fmla="*/ 114217 w 173365"/>
                        <a:gd name="connsiteY4" fmla="*/ 44171 h 49622"/>
                        <a:gd name="connsiteX5" fmla="*/ 148891 w 173365"/>
                        <a:gd name="connsiteY5" fmla="*/ 35337 h 49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3365" h="49622">
                          <a:moveTo>
                            <a:pt x="148891" y="35337"/>
                          </a:moveTo>
                          <a:cubicBezTo>
                            <a:pt x="161128" y="26503"/>
                            <a:pt x="169287" y="15460"/>
                            <a:pt x="173366" y="0"/>
                          </a:cubicBezTo>
                          <a:cubicBezTo>
                            <a:pt x="89742" y="44171"/>
                            <a:pt x="18356" y="33129"/>
                            <a:pt x="0" y="28711"/>
                          </a:cubicBezTo>
                          <a:cubicBezTo>
                            <a:pt x="2040" y="33129"/>
                            <a:pt x="4079" y="37546"/>
                            <a:pt x="8158" y="39754"/>
                          </a:cubicBezTo>
                          <a:cubicBezTo>
                            <a:pt x="42832" y="50797"/>
                            <a:pt x="77505" y="53006"/>
                            <a:pt x="114217" y="44171"/>
                          </a:cubicBezTo>
                          <a:cubicBezTo>
                            <a:pt x="126455" y="41963"/>
                            <a:pt x="138693" y="39754"/>
                            <a:pt x="148891" y="353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283ABE76-3EDD-4266-A9DC-5D43A4CF269C}"/>
                      </a:ext>
                    </a:extLst>
                  </p:cNvPr>
                  <p:cNvSpPr/>
                  <p:nvPr/>
                </p:nvSpPr>
                <p:spPr>
                  <a:xfrm>
                    <a:off x="6567379" y="499832"/>
                    <a:ext cx="870371" cy="722574"/>
                  </a:xfrm>
                  <a:custGeom>
                    <a:avLst/>
                    <a:gdLst>
                      <a:gd name="connsiteX0" fmla="*/ 865775 w 870371"/>
                      <a:gd name="connsiteY0" fmla="*/ 320615 h 722574"/>
                      <a:gd name="connsiteX1" fmla="*/ 833141 w 870371"/>
                      <a:gd name="connsiteY1" fmla="*/ 205770 h 722574"/>
                      <a:gd name="connsiteX2" fmla="*/ 725043 w 870371"/>
                      <a:gd name="connsiteY2" fmla="*/ 97550 h 722574"/>
                      <a:gd name="connsiteX3" fmla="*/ 720964 w 870371"/>
                      <a:gd name="connsiteY3" fmla="*/ 95341 h 722574"/>
                      <a:gd name="connsiteX4" fmla="*/ 692409 w 870371"/>
                      <a:gd name="connsiteY4" fmla="*/ 77673 h 722574"/>
                      <a:gd name="connsiteX5" fmla="*/ 627142 w 870371"/>
                      <a:gd name="connsiteY5" fmla="*/ 40127 h 722574"/>
                      <a:gd name="connsiteX6" fmla="*/ 292648 w 870371"/>
                      <a:gd name="connsiteY6" fmla="*/ 20250 h 722574"/>
                      <a:gd name="connsiteX7" fmla="*/ 15263 w 870371"/>
                      <a:gd name="connsiteY7" fmla="*/ 280861 h 722574"/>
                      <a:gd name="connsiteX8" fmla="*/ 43817 w 870371"/>
                      <a:gd name="connsiteY8" fmla="*/ 638649 h 722574"/>
                      <a:gd name="connsiteX9" fmla="*/ 54015 w 870371"/>
                      <a:gd name="connsiteY9" fmla="*/ 667360 h 722574"/>
                      <a:gd name="connsiteX10" fmla="*/ 145797 w 870371"/>
                      <a:gd name="connsiteY10" fmla="*/ 333867 h 722574"/>
                      <a:gd name="connsiteX11" fmla="*/ 470093 w 870371"/>
                      <a:gd name="connsiteY11" fmla="*/ 395706 h 722574"/>
                      <a:gd name="connsiteX12" fmla="*/ 655696 w 870371"/>
                      <a:gd name="connsiteY12" fmla="*/ 364786 h 722574"/>
                      <a:gd name="connsiteX13" fmla="*/ 723003 w 870371"/>
                      <a:gd name="connsiteY13" fmla="*/ 570183 h 722574"/>
                      <a:gd name="connsiteX14" fmla="*/ 716884 w 870371"/>
                      <a:gd name="connsiteY14" fmla="*/ 722574 h 722574"/>
                      <a:gd name="connsiteX15" fmla="*/ 729122 w 870371"/>
                      <a:gd name="connsiteY15" fmla="*/ 707115 h 722574"/>
                      <a:gd name="connsiteX16" fmla="*/ 755637 w 870371"/>
                      <a:gd name="connsiteY16" fmla="*/ 669569 h 722574"/>
                      <a:gd name="connsiteX17" fmla="*/ 820904 w 870371"/>
                      <a:gd name="connsiteY17" fmla="*/ 563558 h 722574"/>
                      <a:gd name="connsiteX18" fmla="*/ 869854 w 870371"/>
                      <a:gd name="connsiteY18" fmla="*/ 333867 h 722574"/>
                      <a:gd name="connsiteX19" fmla="*/ 865775 w 870371"/>
                      <a:gd name="connsiteY19" fmla="*/ 320615 h 72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70371" h="722574">
                        <a:moveTo>
                          <a:pt x="865775" y="320615"/>
                        </a:moveTo>
                        <a:cubicBezTo>
                          <a:pt x="861696" y="280861"/>
                          <a:pt x="849458" y="238898"/>
                          <a:pt x="833141" y="205770"/>
                        </a:cubicBezTo>
                        <a:cubicBezTo>
                          <a:pt x="808666" y="159390"/>
                          <a:pt x="773993" y="117427"/>
                          <a:pt x="725043" y="97550"/>
                        </a:cubicBezTo>
                        <a:cubicBezTo>
                          <a:pt x="723003" y="97550"/>
                          <a:pt x="720964" y="95341"/>
                          <a:pt x="720964" y="95341"/>
                        </a:cubicBezTo>
                        <a:cubicBezTo>
                          <a:pt x="710766" y="88715"/>
                          <a:pt x="700568" y="84298"/>
                          <a:pt x="692409" y="77673"/>
                        </a:cubicBezTo>
                        <a:cubicBezTo>
                          <a:pt x="669974" y="64421"/>
                          <a:pt x="649578" y="51170"/>
                          <a:pt x="627142" y="40127"/>
                        </a:cubicBezTo>
                        <a:cubicBezTo>
                          <a:pt x="525162" y="-10670"/>
                          <a:pt x="398707" y="-8462"/>
                          <a:pt x="292648" y="20250"/>
                        </a:cubicBezTo>
                        <a:cubicBezTo>
                          <a:pt x="170272" y="53378"/>
                          <a:pt x="51976" y="143930"/>
                          <a:pt x="15263" y="280861"/>
                        </a:cubicBezTo>
                        <a:cubicBezTo>
                          <a:pt x="-17371" y="400124"/>
                          <a:pt x="7104" y="523803"/>
                          <a:pt x="43817" y="638649"/>
                        </a:cubicBezTo>
                        <a:cubicBezTo>
                          <a:pt x="45857" y="647483"/>
                          <a:pt x="54015" y="658526"/>
                          <a:pt x="54015" y="667360"/>
                        </a:cubicBezTo>
                        <a:cubicBezTo>
                          <a:pt x="37698" y="490675"/>
                          <a:pt x="143757" y="333867"/>
                          <a:pt x="145797" y="333867"/>
                        </a:cubicBezTo>
                        <a:cubicBezTo>
                          <a:pt x="168233" y="342701"/>
                          <a:pt x="276331" y="402332"/>
                          <a:pt x="470093" y="395706"/>
                        </a:cubicBezTo>
                        <a:cubicBezTo>
                          <a:pt x="535360" y="393498"/>
                          <a:pt x="637340" y="371412"/>
                          <a:pt x="655696" y="364786"/>
                        </a:cubicBezTo>
                        <a:cubicBezTo>
                          <a:pt x="661815" y="362578"/>
                          <a:pt x="712805" y="519386"/>
                          <a:pt x="723003" y="570183"/>
                        </a:cubicBezTo>
                        <a:cubicBezTo>
                          <a:pt x="737280" y="647483"/>
                          <a:pt x="720964" y="702697"/>
                          <a:pt x="716884" y="722574"/>
                        </a:cubicBezTo>
                        <a:cubicBezTo>
                          <a:pt x="716884" y="718157"/>
                          <a:pt x="727082" y="711532"/>
                          <a:pt x="729122" y="707115"/>
                        </a:cubicBezTo>
                        <a:cubicBezTo>
                          <a:pt x="739320" y="693863"/>
                          <a:pt x="747478" y="680612"/>
                          <a:pt x="755637" y="669569"/>
                        </a:cubicBezTo>
                        <a:cubicBezTo>
                          <a:pt x="780112" y="636440"/>
                          <a:pt x="802547" y="601103"/>
                          <a:pt x="820904" y="563558"/>
                        </a:cubicBezTo>
                        <a:cubicBezTo>
                          <a:pt x="853537" y="495092"/>
                          <a:pt x="873933" y="411166"/>
                          <a:pt x="869854" y="333867"/>
                        </a:cubicBezTo>
                        <a:cubicBezTo>
                          <a:pt x="867815" y="329449"/>
                          <a:pt x="865775" y="325032"/>
                          <a:pt x="865775" y="320615"/>
                        </a:cubicBezTo>
                        <a:close/>
                      </a:path>
                    </a:pathLst>
                  </a:custGeom>
                  <a:solidFill>
                    <a:srgbClr val="9D3900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61C44A75-6C00-4193-8BCC-B3835A17A653}"/>
                      </a:ext>
                    </a:extLst>
                  </p:cNvPr>
                  <p:cNvSpPr/>
                  <p:nvPr/>
                </p:nvSpPr>
                <p:spPr>
                  <a:xfrm>
                    <a:off x="6565808" y="499635"/>
                    <a:ext cx="869903" cy="722770"/>
                  </a:xfrm>
                  <a:custGeom>
                    <a:avLst/>
                    <a:gdLst>
                      <a:gd name="connsiteX0" fmla="*/ 869386 w 869903"/>
                      <a:gd name="connsiteY0" fmla="*/ 331854 h 722770"/>
                      <a:gd name="connsiteX1" fmla="*/ 867347 w 869903"/>
                      <a:gd name="connsiteY1" fmla="*/ 318603 h 722770"/>
                      <a:gd name="connsiteX2" fmla="*/ 834713 w 869903"/>
                      <a:gd name="connsiteY2" fmla="*/ 203757 h 722770"/>
                      <a:gd name="connsiteX3" fmla="*/ 726615 w 869903"/>
                      <a:gd name="connsiteY3" fmla="*/ 95537 h 722770"/>
                      <a:gd name="connsiteX4" fmla="*/ 722535 w 869903"/>
                      <a:gd name="connsiteY4" fmla="*/ 93329 h 722770"/>
                      <a:gd name="connsiteX5" fmla="*/ 693981 w 869903"/>
                      <a:gd name="connsiteY5" fmla="*/ 75660 h 722770"/>
                      <a:gd name="connsiteX6" fmla="*/ 628714 w 869903"/>
                      <a:gd name="connsiteY6" fmla="*/ 38115 h 722770"/>
                      <a:gd name="connsiteX7" fmla="*/ 294220 w 869903"/>
                      <a:gd name="connsiteY7" fmla="*/ 20446 h 722770"/>
                      <a:gd name="connsiteX8" fmla="*/ 284022 w 869903"/>
                      <a:gd name="connsiteY8" fmla="*/ 22655 h 722770"/>
                      <a:gd name="connsiteX9" fmla="*/ 363566 w 869903"/>
                      <a:gd name="connsiteY9" fmla="*/ 13820 h 722770"/>
                      <a:gd name="connsiteX10" fmla="*/ 587922 w 869903"/>
                      <a:gd name="connsiteY10" fmla="*/ 51366 h 722770"/>
                      <a:gd name="connsiteX11" fmla="*/ 744971 w 869903"/>
                      <a:gd name="connsiteY11" fmla="*/ 225843 h 722770"/>
                      <a:gd name="connsiteX12" fmla="*/ 763327 w 869903"/>
                      <a:gd name="connsiteY12" fmla="*/ 336271 h 722770"/>
                      <a:gd name="connsiteX13" fmla="*/ 734773 w 869903"/>
                      <a:gd name="connsiteY13" fmla="*/ 420197 h 722770"/>
                      <a:gd name="connsiteX14" fmla="*/ 655229 w 869903"/>
                      <a:gd name="connsiteY14" fmla="*/ 287683 h 722770"/>
                      <a:gd name="connsiteX15" fmla="*/ 381923 w 869903"/>
                      <a:gd name="connsiteY15" fmla="*/ 347314 h 722770"/>
                      <a:gd name="connsiteX16" fmla="*/ 204478 w 869903"/>
                      <a:gd name="connsiteY16" fmla="*/ 307560 h 722770"/>
                      <a:gd name="connsiteX17" fmla="*/ 133092 w 869903"/>
                      <a:gd name="connsiteY17" fmla="*/ 250137 h 722770"/>
                      <a:gd name="connsiteX18" fmla="*/ 129013 w 869903"/>
                      <a:gd name="connsiteY18" fmla="*/ 245720 h 722770"/>
                      <a:gd name="connsiteX19" fmla="*/ 43349 w 869903"/>
                      <a:gd name="connsiteY19" fmla="*/ 448908 h 722770"/>
                      <a:gd name="connsiteX20" fmla="*/ 8676 w 869903"/>
                      <a:gd name="connsiteY20" fmla="*/ 320811 h 722770"/>
                      <a:gd name="connsiteX21" fmla="*/ 8676 w 869903"/>
                      <a:gd name="connsiteY21" fmla="*/ 307560 h 722770"/>
                      <a:gd name="connsiteX22" fmla="*/ 43349 w 869903"/>
                      <a:gd name="connsiteY22" fmla="*/ 638845 h 722770"/>
                      <a:gd name="connsiteX23" fmla="*/ 53547 w 869903"/>
                      <a:gd name="connsiteY23" fmla="*/ 667557 h 722770"/>
                      <a:gd name="connsiteX24" fmla="*/ 145329 w 869903"/>
                      <a:gd name="connsiteY24" fmla="*/ 334063 h 722770"/>
                      <a:gd name="connsiteX25" fmla="*/ 469625 w 869903"/>
                      <a:gd name="connsiteY25" fmla="*/ 395903 h 722770"/>
                      <a:gd name="connsiteX26" fmla="*/ 655229 w 869903"/>
                      <a:gd name="connsiteY26" fmla="*/ 364983 h 722770"/>
                      <a:gd name="connsiteX27" fmla="*/ 722535 w 869903"/>
                      <a:gd name="connsiteY27" fmla="*/ 570380 h 722770"/>
                      <a:gd name="connsiteX28" fmla="*/ 716417 w 869903"/>
                      <a:gd name="connsiteY28" fmla="*/ 722771 h 722770"/>
                      <a:gd name="connsiteX29" fmla="*/ 728654 w 869903"/>
                      <a:gd name="connsiteY29" fmla="*/ 707311 h 722770"/>
                      <a:gd name="connsiteX30" fmla="*/ 755169 w 869903"/>
                      <a:gd name="connsiteY30" fmla="*/ 669765 h 722770"/>
                      <a:gd name="connsiteX31" fmla="*/ 820436 w 869903"/>
                      <a:gd name="connsiteY31" fmla="*/ 563754 h 722770"/>
                      <a:gd name="connsiteX32" fmla="*/ 869386 w 869903"/>
                      <a:gd name="connsiteY32" fmla="*/ 331854 h 722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69903" h="722770">
                        <a:moveTo>
                          <a:pt x="869386" y="331854"/>
                        </a:moveTo>
                        <a:cubicBezTo>
                          <a:pt x="869386" y="327437"/>
                          <a:pt x="869386" y="323020"/>
                          <a:pt x="867347" y="318603"/>
                        </a:cubicBezTo>
                        <a:cubicBezTo>
                          <a:pt x="863268" y="278849"/>
                          <a:pt x="851030" y="236886"/>
                          <a:pt x="834713" y="203757"/>
                        </a:cubicBezTo>
                        <a:cubicBezTo>
                          <a:pt x="810238" y="157377"/>
                          <a:pt x="775565" y="115415"/>
                          <a:pt x="726615" y="95537"/>
                        </a:cubicBezTo>
                        <a:cubicBezTo>
                          <a:pt x="724575" y="95537"/>
                          <a:pt x="722535" y="93329"/>
                          <a:pt x="722535" y="93329"/>
                        </a:cubicBezTo>
                        <a:cubicBezTo>
                          <a:pt x="712337" y="86703"/>
                          <a:pt x="702139" y="82286"/>
                          <a:pt x="693981" y="75660"/>
                        </a:cubicBezTo>
                        <a:cubicBezTo>
                          <a:pt x="671545" y="62409"/>
                          <a:pt x="651149" y="49158"/>
                          <a:pt x="628714" y="38115"/>
                        </a:cubicBezTo>
                        <a:cubicBezTo>
                          <a:pt x="526734" y="-10474"/>
                          <a:pt x="400279" y="-8265"/>
                          <a:pt x="294220" y="20446"/>
                        </a:cubicBezTo>
                        <a:cubicBezTo>
                          <a:pt x="290141" y="22655"/>
                          <a:pt x="288101" y="22655"/>
                          <a:pt x="284022" y="22655"/>
                        </a:cubicBezTo>
                        <a:cubicBezTo>
                          <a:pt x="310537" y="18238"/>
                          <a:pt x="337051" y="16029"/>
                          <a:pt x="363566" y="13820"/>
                        </a:cubicBezTo>
                        <a:cubicBezTo>
                          <a:pt x="439031" y="11612"/>
                          <a:pt x="518576" y="18238"/>
                          <a:pt x="587922" y="51366"/>
                        </a:cubicBezTo>
                        <a:cubicBezTo>
                          <a:pt x="659308" y="84495"/>
                          <a:pt x="716417" y="146335"/>
                          <a:pt x="744971" y="225843"/>
                        </a:cubicBezTo>
                        <a:cubicBezTo>
                          <a:pt x="757209" y="261180"/>
                          <a:pt x="763327" y="298726"/>
                          <a:pt x="763327" y="336271"/>
                        </a:cubicBezTo>
                        <a:cubicBezTo>
                          <a:pt x="763327" y="364983"/>
                          <a:pt x="736813" y="424614"/>
                          <a:pt x="734773" y="420197"/>
                        </a:cubicBezTo>
                        <a:cubicBezTo>
                          <a:pt x="716417" y="369400"/>
                          <a:pt x="687862" y="327437"/>
                          <a:pt x="655229" y="287683"/>
                        </a:cubicBezTo>
                        <a:cubicBezTo>
                          <a:pt x="577724" y="342897"/>
                          <a:pt x="473704" y="351731"/>
                          <a:pt x="381923" y="347314"/>
                        </a:cubicBezTo>
                        <a:cubicBezTo>
                          <a:pt x="322774" y="345106"/>
                          <a:pt x="259547" y="336271"/>
                          <a:pt x="204478" y="307560"/>
                        </a:cubicBezTo>
                        <a:cubicBezTo>
                          <a:pt x="177963" y="292100"/>
                          <a:pt x="153488" y="276640"/>
                          <a:pt x="133092" y="250137"/>
                        </a:cubicBezTo>
                        <a:cubicBezTo>
                          <a:pt x="131052" y="247929"/>
                          <a:pt x="131052" y="245720"/>
                          <a:pt x="129013" y="245720"/>
                        </a:cubicBezTo>
                        <a:cubicBezTo>
                          <a:pt x="82102" y="303143"/>
                          <a:pt x="49468" y="369400"/>
                          <a:pt x="43349" y="448908"/>
                        </a:cubicBezTo>
                        <a:cubicBezTo>
                          <a:pt x="43349" y="453325"/>
                          <a:pt x="8676" y="360566"/>
                          <a:pt x="8676" y="320811"/>
                        </a:cubicBezTo>
                        <a:cubicBezTo>
                          <a:pt x="8676" y="316394"/>
                          <a:pt x="8676" y="311977"/>
                          <a:pt x="8676" y="307560"/>
                        </a:cubicBezTo>
                        <a:cubicBezTo>
                          <a:pt x="-13759" y="417988"/>
                          <a:pt x="10716" y="532834"/>
                          <a:pt x="43349" y="638845"/>
                        </a:cubicBezTo>
                        <a:cubicBezTo>
                          <a:pt x="45389" y="647679"/>
                          <a:pt x="53547" y="658722"/>
                          <a:pt x="53547" y="667557"/>
                        </a:cubicBezTo>
                        <a:cubicBezTo>
                          <a:pt x="37231" y="490871"/>
                          <a:pt x="143290" y="334063"/>
                          <a:pt x="145329" y="334063"/>
                        </a:cubicBezTo>
                        <a:cubicBezTo>
                          <a:pt x="167765" y="342897"/>
                          <a:pt x="275864" y="402528"/>
                          <a:pt x="469625" y="395903"/>
                        </a:cubicBezTo>
                        <a:cubicBezTo>
                          <a:pt x="534892" y="393694"/>
                          <a:pt x="636872" y="371608"/>
                          <a:pt x="655229" y="364983"/>
                        </a:cubicBezTo>
                        <a:cubicBezTo>
                          <a:pt x="661347" y="362774"/>
                          <a:pt x="712337" y="519583"/>
                          <a:pt x="722535" y="570380"/>
                        </a:cubicBezTo>
                        <a:cubicBezTo>
                          <a:pt x="736813" y="647679"/>
                          <a:pt x="720496" y="702894"/>
                          <a:pt x="716417" y="722771"/>
                        </a:cubicBezTo>
                        <a:cubicBezTo>
                          <a:pt x="716417" y="718354"/>
                          <a:pt x="726615" y="711728"/>
                          <a:pt x="728654" y="707311"/>
                        </a:cubicBezTo>
                        <a:cubicBezTo>
                          <a:pt x="738852" y="694059"/>
                          <a:pt x="747011" y="680808"/>
                          <a:pt x="755169" y="669765"/>
                        </a:cubicBezTo>
                        <a:cubicBezTo>
                          <a:pt x="779644" y="636637"/>
                          <a:pt x="802080" y="601300"/>
                          <a:pt x="820436" y="563754"/>
                        </a:cubicBezTo>
                        <a:cubicBezTo>
                          <a:pt x="853070" y="493080"/>
                          <a:pt x="873466" y="409154"/>
                          <a:pt x="869386" y="331854"/>
                        </a:cubicBezTo>
                        <a:close/>
                      </a:path>
                    </a:pathLst>
                  </a:custGeom>
                  <a:solidFill>
                    <a:srgbClr val="9D3900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4B61285A-459B-4BB3-A194-EBD455685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26374"/>
              <a:stretch/>
            </p:blipFill>
            <p:spPr>
              <a:xfrm>
                <a:off x="5945404" y="1921737"/>
                <a:ext cx="1118167" cy="2584838"/>
              </a:xfrm>
              <a:prstGeom prst="rect">
                <a:avLst/>
              </a:prstGeom>
            </p:spPr>
          </p:pic>
        </p:grpSp>
        <p:pic>
          <p:nvPicPr>
            <p:cNvPr id="65" name="Picture 10" descr="Free Flower Bunches Cliparts, Download Free Flower Bunches Cliparts png  images, Free ClipArts on Clipart Library">
              <a:extLst>
                <a:ext uri="{FF2B5EF4-FFF2-40B4-BE49-F238E27FC236}">
                  <a16:creationId xmlns:a16="http://schemas.microsoft.com/office/drawing/2014/main" id="{1A11C04C-14FE-4468-A605-CF90A701AF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5189">
              <a:off x="5814645" y="1822827"/>
              <a:ext cx="633412" cy="97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30" name="Picture 10" descr="Little girl illustration Images | Free Vectors, Stock Photos &amp; PSD">
            <a:extLst>
              <a:ext uri="{FF2B5EF4-FFF2-40B4-BE49-F238E27FC236}">
                <a16:creationId xmlns:a16="http://schemas.microsoft.com/office/drawing/2014/main" id="{C78B24ED-CB90-43DA-8C86-5FF7F4FB1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21" y="2403681"/>
            <a:ext cx="1281038" cy="15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5EC9F164-6F2B-4AD8-9888-8A7B785CB60B}"/>
              </a:ext>
            </a:extLst>
          </p:cNvPr>
          <p:cNvSpPr/>
          <p:nvPr/>
        </p:nvSpPr>
        <p:spPr>
          <a:xfrm>
            <a:off x="609600" y="3333750"/>
            <a:ext cx="7830870" cy="1684735"/>
          </a:xfrm>
          <a:custGeom>
            <a:avLst/>
            <a:gdLst>
              <a:gd name="connsiteX0" fmla="*/ 5561957 w 7830870"/>
              <a:gd name="connsiteY0" fmla="*/ 0 h 1684735"/>
              <a:gd name="connsiteX1" fmla="*/ 6441497 w 7830870"/>
              <a:gd name="connsiteY1" fmla="*/ 785609 h 1684735"/>
              <a:gd name="connsiteX2" fmla="*/ 7681013 w 7830870"/>
              <a:gd name="connsiteY2" fmla="*/ 785609 h 1684735"/>
              <a:gd name="connsiteX3" fmla="*/ 7830870 w 7830870"/>
              <a:gd name="connsiteY3" fmla="*/ 935466 h 1684735"/>
              <a:gd name="connsiteX4" fmla="*/ 7830870 w 7830870"/>
              <a:gd name="connsiteY4" fmla="*/ 1534878 h 1684735"/>
              <a:gd name="connsiteX5" fmla="*/ 7681013 w 7830870"/>
              <a:gd name="connsiteY5" fmla="*/ 1684735 h 1684735"/>
              <a:gd name="connsiteX6" fmla="*/ 149857 w 7830870"/>
              <a:gd name="connsiteY6" fmla="*/ 1684735 h 1684735"/>
              <a:gd name="connsiteX7" fmla="*/ 0 w 7830870"/>
              <a:gd name="connsiteY7" fmla="*/ 1534878 h 1684735"/>
              <a:gd name="connsiteX8" fmla="*/ 0 w 7830870"/>
              <a:gd name="connsiteY8" fmla="*/ 935466 h 1684735"/>
              <a:gd name="connsiteX9" fmla="*/ 149857 w 7830870"/>
              <a:gd name="connsiteY9" fmla="*/ 785609 h 1684735"/>
              <a:gd name="connsiteX10" fmla="*/ 5816861 w 7830870"/>
              <a:gd name="connsiteY10" fmla="*/ 785609 h 1684735"/>
              <a:gd name="connsiteX11" fmla="*/ 5768990 w 7830870"/>
              <a:gd name="connsiteY11" fmla="*/ 785003 h 168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70" h="1684735">
                <a:moveTo>
                  <a:pt x="5561957" y="0"/>
                </a:moveTo>
                <a:lnTo>
                  <a:pt x="6441497" y="785609"/>
                </a:lnTo>
                <a:lnTo>
                  <a:pt x="7681013" y="785609"/>
                </a:lnTo>
                <a:cubicBezTo>
                  <a:pt x="7763777" y="785609"/>
                  <a:pt x="7830870" y="852702"/>
                  <a:pt x="7830870" y="935466"/>
                </a:cubicBezTo>
                <a:lnTo>
                  <a:pt x="7830870" y="1534878"/>
                </a:lnTo>
                <a:cubicBezTo>
                  <a:pt x="7830870" y="1617642"/>
                  <a:pt x="7763777" y="1684735"/>
                  <a:pt x="7681013" y="1684735"/>
                </a:cubicBezTo>
                <a:lnTo>
                  <a:pt x="149857" y="1684735"/>
                </a:lnTo>
                <a:cubicBezTo>
                  <a:pt x="67093" y="1684735"/>
                  <a:pt x="0" y="1617642"/>
                  <a:pt x="0" y="1534878"/>
                </a:cubicBezTo>
                <a:lnTo>
                  <a:pt x="0" y="935466"/>
                </a:lnTo>
                <a:cubicBezTo>
                  <a:pt x="0" y="852702"/>
                  <a:pt x="67093" y="785609"/>
                  <a:pt x="149857" y="785609"/>
                </a:cubicBezTo>
                <a:lnTo>
                  <a:pt x="5816861" y="785609"/>
                </a:lnTo>
                <a:lnTo>
                  <a:pt x="5768990" y="785003"/>
                </a:lnTo>
                <a:close/>
              </a:path>
            </a:pathLst>
          </a:cu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33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0F97C7-46D5-4364-9D42-22F45E408656}"/>
              </a:ext>
            </a:extLst>
          </p:cNvPr>
          <p:cNvSpPr txBox="1"/>
          <p:nvPr/>
        </p:nvSpPr>
        <p:spPr>
          <a:xfrm>
            <a:off x="3331917" y="4246922"/>
            <a:ext cx="2480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anose="030F0702030302020204" pitchFamily="66" charset="0"/>
              </a:rPr>
              <a:t>He is tall.</a:t>
            </a:r>
          </a:p>
        </p:txBody>
      </p:sp>
      <p:pic>
        <p:nvPicPr>
          <p:cNvPr id="3076" name="Picture 4" descr="LINE 공식 스티커 - 스밋코구라시: 따뜻한 말 버전 Example with GIF Animatio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70" y="4144592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08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NEW] Sumikko Gurashi -Tapioka Park- Memo Pad San-X Official Japan 2020 |  JAPAN YOU W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036">
            <a:off x="-28976" y="2491457"/>
            <a:ext cx="3816328" cy="262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umikko PNG and vectors for Free Download- DLPNG.com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04" y="3851452"/>
            <a:ext cx="1415943" cy="129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umikko Gurashi Movi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9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4991" flipH="1">
            <a:off x="5419657" y="2470017"/>
            <a:ext cx="3626042" cy="262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oving Sumikko Gurashi by Imagineer Co.,Ltd. / San-X Co., Ltd. sticker  #22503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470" flipH="1">
            <a:off x="2796504" y="367526"/>
            <a:ext cx="3626042" cy="262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rot="827598">
            <a:off x="6221980" y="-229295"/>
            <a:ext cx="3217991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7925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-3</a:t>
            </a:r>
            <a:endParaRPr lang="ko-KR" altLang="en-US" sz="17925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73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7" dur="indefinite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nus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umikkogurashi Farm – Apps on Google Play">
            <a:extLst>
              <a:ext uri="{FF2B5EF4-FFF2-40B4-BE49-F238E27FC236}">
                <a16:creationId xmlns:a16="http://schemas.microsoft.com/office/drawing/2014/main" id="{3C41085E-C9D9-4631-88DA-5DC79073F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WATERMELON background에 대한 이미지 검색결과">
            <a:hlinkClick r:id="rId5"/>
            <a:extLst>
              <a:ext uri="{FF2B5EF4-FFF2-40B4-BE49-F238E27FC236}">
                <a16:creationId xmlns:a16="http://schemas.microsoft.com/office/drawing/2014/main" id="{667886DD-8C4F-46D5-8EB6-AA420C568F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12" name="모서리가 둥근 직사각형 2">
            <a:extLst>
              <a:ext uri="{FF2B5EF4-FFF2-40B4-BE49-F238E27FC236}">
                <a16:creationId xmlns:a16="http://schemas.microsoft.com/office/drawing/2014/main" id="{C91ED334-2205-4905-93B7-02E22B38419E}"/>
              </a:ext>
            </a:extLst>
          </p:cNvPr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your mother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DFFC9385-C7BB-4870-8F17-A271215F09E8}"/>
              </a:ext>
            </a:extLst>
          </p:cNvPr>
          <p:cNvSpPr/>
          <p:nvPr/>
        </p:nvSpPr>
        <p:spPr>
          <a:xfrm>
            <a:off x="684159" y="1158468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799C579-47DB-4DA1-AE8A-272448ABB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6560" y="1012821"/>
            <a:ext cx="1054313" cy="3019045"/>
          </a:xfrm>
          <a:prstGeom prst="rect">
            <a:avLst/>
          </a:prstGeom>
        </p:spPr>
      </p:pic>
      <p:pic>
        <p:nvPicPr>
          <p:cNvPr id="15" name="Picture 8" descr="Free vector fat man and woman exercise">
            <a:extLst>
              <a:ext uri="{FF2B5EF4-FFF2-40B4-BE49-F238E27FC236}">
                <a16:creationId xmlns:a16="http://schemas.microsoft.com/office/drawing/2014/main" id="{9CEEEB00-0792-4B98-9A20-7161014FA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5" b="91344" l="3035" r="44409">
                        <a14:foregroundMark x1="13898" y1="22551" x2="15016" y2="33713"/>
                        <a14:foregroundMark x1="26358" y1="22096" x2="21725" y2="32118"/>
                        <a14:foregroundMark x1="21565" y1="8200" x2="21565" y2="8200"/>
                        <a14:foregroundMark x1="16773" y1="3872" x2="16773" y2="3872"/>
                        <a14:foregroundMark x1="16773" y1="3872" x2="16773" y2="3872"/>
                        <a14:foregroundMark x1="26677" y1="12073" x2="26677" y2="12073"/>
                        <a14:foregroundMark x1="37380" y1="20273" x2="37380" y2="20273"/>
                        <a14:foregroundMark x1="36102" y1="27107" x2="36102" y2="27107"/>
                        <a14:foregroundMark x1="38818" y1="28246" x2="38818" y2="28246"/>
                        <a14:foregroundMark x1="42332" y1="43508" x2="42332" y2="43508"/>
                        <a14:foregroundMark x1="44409" y1="44419" x2="44409" y2="44419"/>
                        <a14:foregroundMark x1="3994" y1="55809" x2="3994" y2="55809"/>
                        <a14:foregroundMark x1="28594" y1="91344" x2="28594" y2="91344"/>
                        <a14:foregroundMark x1="27636" y1="87016" x2="27636" y2="87016"/>
                        <a14:foregroundMark x1="19329" y1="70843" x2="19329" y2="70843"/>
                        <a14:foregroundMark x1="4952" y1="30752" x2="4952" y2="30752"/>
                        <a14:foregroundMark x1="7668" y1="33485" x2="7668" y2="33485"/>
                        <a14:foregroundMark x1="3035" y1="25740" x2="3035" y2="25740"/>
                        <a14:foregroundMark x1="38019" y1="34169" x2="38019" y2="34169"/>
                        <a14:foregroundMark x1="36741" y1="32346" x2="36741" y2="32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55"/>
          <a:stretch/>
        </p:blipFill>
        <p:spPr bwMode="auto">
          <a:xfrm>
            <a:off x="3065023" y="2055973"/>
            <a:ext cx="1396692" cy="20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7052EA5-DEA6-473A-B280-789EFF798D3E}"/>
              </a:ext>
            </a:extLst>
          </p:cNvPr>
          <p:cNvGrpSpPr/>
          <p:nvPr/>
        </p:nvGrpSpPr>
        <p:grpSpPr>
          <a:xfrm>
            <a:off x="4703684" y="1428436"/>
            <a:ext cx="1036019" cy="2490960"/>
            <a:chOff x="5791200" y="953978"/>
            <a:chExt cx="1464015" cy="355259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23C6992-5078-4B3A-BDA2-725DC851412E}"/>
                </a:ext>
              </a:extLst>
            </p:cNvPr>
            <p:cNvGrpSpPr/>
            <p:nvPr/>
          </p:nvGrpSpPr>
          <p:grpSpPr>
            <a:xfrm>
              <a:off x="5791200" y="953978"/>
              <a:ext cx="1464015" cy="3552597"/>
              <a:chOff x="5791200" y="953978"/>
              <a:chExt cx="1464015" cy="3552597"/>
            </a:xfrm>
          </p:grpSpPr>
          <p:grpSp>
            <p:nvGrpSpPr>
              <p:cNvPr id="19" name="Graphic 2">
                <a:extLst>
                  <a:ext uri="{FF2B5EF4-FFF2-40B4-BE49-F238E27FC236}">
                    <a16:creationId xmlns:a16="http://schemas.microsoft.com/office/drawing/2014/main" id="{9A0C2A3A-11C2-4130-B700-63F052541961}"/>
                  </a:ext>
                </a:extLst>
              </p:cNvPr>
              <p:cNvGrpSpPr/>
              <p:nvPr/>
            </p:nvGrpSpPr>
            <p:grpSpPr>
              <a:xfrm>
                <a:off x="5791200" y="953978"/>
                <a:ext cx="1464015" cy="1683497"/>
                <a:chOff x="6271631" y="499635"/>
                <a:chExt cx="1464015" cy="1683497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0E986F88-D528-437A-9DA6-7F8F3C9CA27D}"/>
                    </a:ext>
                  </a:extLst>
                </p:cNvPr>
                <p:cNvSpPr/>
                <p:nvPr/>
              </p:nvSpPr>
              <p:spPr>
                <a:xfrm>
                  <a:off x="6271631" y="578715"/>
                  <a:ext cx="1464015" cy="1182429"/>
                </a:xfrm>
                <a:custGeom>
                  <a:avLst/>
                  <a:gdLst>
                    <a:gd name="connsiteX0" fmla="*/ 1451146 w 1464015"/>
                    <a:gd name="connsiteY0" fmla="*/ 1010314 h 1182429"/>
                    <a:gd name="connsiteX1" fmla="*/ 1451146 w 1464015"/>
                    <a:gd name="connsiteY1" fmla="*/ 1010314 h 1182429"/>
                    <a:gd name="connsiteX2" fmla="*/ 1410354 w 1464015"/>
                    <a:gd name="connsiteY2" fmla="*/ 853505 h 1182429"/>
                    <a:gd name="connsiteX3" fmla="*/ 1363444 w 1464015"/>
                    <a:gd name="connsiteY3" fmla="*/ 738660 h 1182429"/>
                    <a:gd name="connsiteX4" fmla="*/ 1290018 w 1464015"/>
                    <a:gd name="connsiteY4" fmla="*/ 690071 h 1182429"/>
                    <a:gd name="connsiteX5" fmla="*/ 1273701 w 1464015"/>
                    <a:gd name="connsiteY5" fmla="*/ 588477 h 1182429"/>
                    <a:gd name="connsiteX6" fmla="*/ 1257384 w 1464015"/>
                    <a:gd name="connsiteY6" fmla="*/ 555349 h 1182429"/>
                    <a:gd name="connsiteX7" fmla="*/ 1192117 w 1464015"/>
                    <a:gd name="connsiteY7" fmla="*/ 354369 h 1182429"/>
                    <a:gd name="connsiteX8" fmla="*/ 1139088 w 1464015"/>
                    <a:gd name="connsiteY8" fmla="*/ 151181 h 1182429"/>
                    <a:gd name="connsiteX9" fmla="*/ 1098296 w 1464015"/>
                    <a:gd name="connsiteY9" fmla="*/ 133512 h 1182429"/>
                    <a:gd name="connsiteX10" fmla="*/ 1041187 w 1464015"/>
                    <a:gd name="connsiteY10" fmla="*/ 56212 h 1182429"/>
                    <a:gd name="connsiteX11" fmla="*/ 810713 w 1464015"/>
                    <a:gd name="connsiteY11" fmla="*/ 998 h 1182429"/>
                    <a:gd name="connsiteX12" fmla="*/ 557803 w 1464015"/>
                    <a:gd name="connsiteY12" fmla="*/ 49587 h 1182429"/>
                    <a:gd name="connsiteX13" fmla="*/ 443585 w 1464015"/>
                    <a:gd name="connsiteY13" fmla="*/ 98175 h 1182429"/>
                    <a:gd name="connsiteX14" fmla="*/ 388516 w 1464015"/>
                    <a:gd name="connsiteY14" fmla="*/ 131304 h 1182429"/>
                    <a:gd name="connsiteX15" fmla="*/ 364041 w 1464015"/>
                    <a:gd name="connsiteY15" fmla="*/ 144555 h 1182429"/>
                    <a:gd name="connsiteX16" fmla="*/ 347724 w 1464015"/>
                    <a:gd name="connsiteY16" fmla="*/ 157806 h 1182429"/>
                    <a:gd name="connsiteX17" fmla="*/ 347724 w 1464015"/>
                    <a:gd name="connsiteY17" fmla="*/ 157806 h 1182429"/>
                    <a:gd name="connsiteX18" fmla="*/ 300813 w 1464015"/>
                    <a:gd name="connsiteY18" fmla="*/ 219646 h 1182429"/>
                    <a:gd name="connsiteX19" fmla="*/ 264101 w 1464015"/>
                    <a:gd name="connsiteY19" fmla="*/ 343326 h 1182429"/>
                    <a:gd name="connsiteX20" fmla="*/ 188636 w 1464015"/>
                    <a:gd name="connsiteY20" fmla="*/ 420626 h 1182429"/>
                    <a:gd name="connsiteX21" fmla="*/ 158042 w 1464015"/>
                    <a:gd name="connsiteY21" fmla="*/ 520012 h 1182429"/>
                    <a:gd name="connsiteX22" fmla="*/ 94814 w 1464015"/>
                    <a:gd name="connsiteY22" fmla="*/ 632649 h 1182429"/>
                    <a:gd name="connsiteX23" fmla="*/ 51982 w 1464015"/>
                    <a:gd name="connsiteY23" fmla="*/ 720991 h 1182429"/>
                    <a:gd name="connsiteX24" fmla="*/ 72378 w 1464015"/>
                    <a:gd name="connsiteY24" fmla="*/ 838045 h 1182429"/>
                    <a:gd name="connsiteX25" fmla="*/ 5072 w 1464015"/>
                    <a:gd name="connsiteY25" fmla="*/ 977185 h 1182429"/>
                    <a:gd name="connsiteX26" fmla="*/ 35666 w 1464015"/>
                    <a:gd name="connsiteY26" fmla="*/ 1074362 h 1182429"/>
                    <a:gd name="connsiteX27" fmla="*/ 66260 w 1464015"/>
                    <a:gd name="connsiteY27" fmla="*/ 1122951 h 1182429"/>
                    <a:gd name="connsiteX28" fmla="*/ 62180 w 1464015"/>
                    <a:gd name="connsiteY28" fmla="*/ 1180373 h 1182429"/>
                    <a:gd name="connsiteX29" fmla="*/ 100933 w 1464015"/>
                    <a:gd name="connsiteY29" fmla="*/ 1160496 h 1182429"/>
                    <a:gd name="connsiteX30" fmla="*/ 149883 w 1464015"/>
                    <a:gd name="connsiteY30" fmla="*/ 1083196 h 1182429"/>
                    <a:gd name="connsiteX31" fmla="*/ 149883 w 1464015"/>
                    <a:gd name="connsiteY31" fmla="*/ 1085405 h 1182429"/>
                    <a:gd name="connsiteX32" fmla="*/ 137646 w 1464015"/>
                    <a:gd name="connsiteY32" fmla="*/ 1122951 h 1182429"/>
                    <a:gd name="connsiteX33" fmla="*/ 121329 w 1464015"/>
                    <a:gd name="connsiteY33" fmla="*/ 1153871 h 1182429"/>
                    <a:gd name="connsiteX34" fmla="*/ 123368 w 1464015"/>
                    <a:gd name="connsiteY34" fmla="*/ 1153871 h 1182429"/>
                    <a:gd name="connsiteX35" fmla="*/ 184556 w 1464015"/>
                    <a:gd name="connsiteY35" fmla="*/ 1114116 h 1182429"/>
                    <a:gd name="connsiteX36" fmla="*/ 206992 w 1464015"/>
                    <a:gd name="connsiteY36" fmla="*/ 1074362 h 1182429"/>
                    <a:gd name="connsiteX37" fmla="*/ 225348 w 1464015"/>
                    <a:gd name="connsiteY37" fmla="*/ 1105282 h 1182429"/>
                    <a:gd name="connsiteX38" fmla="*/ 294695 w 1464015"/>
                    <a:gd name="connsiteY38" fmla="*/ 1142828 h 1182429"/>
                    <a:gd name="connsiteX39" fmla="*/ 378318 w 1464015"/>
                    <a:gd name="connsiteY39" fmla="*/ 1147245 h 1182429"/>
                    <a:gd name="connsiteX40" fmla="*/ 382397 w 1464015"/>
                    <a:gd name="connsiteY40" fmla="*/ 1138411 h 1182429"/>
                    <a:gd name="connsiteX41" fmla="*/ 335487 w 1464015"/>
                    <a:gd name="connsiteY41" fmla="*/ 1056694 h 1182429"/>
                    <a:gd name="connsiteX42" fmla="*/ 349764 w 1464015"/>
                    <a:gd name="connsiteY42" fmla="*/ 1083196 h 1182429"/>
                    <a:gd name="connsiteX43" fmla="*/ 443585 w 1464015"/>
                    <a:gd name="connsiteY43" fmla="*/ 1145036 h 1182429"/>
                    <a:gd name="connsiteX44" fmla="*/ 447664 w 1464015"/>
                    <a:gd name="connsiteY44" fmla="*/ 1140619 h 1182429"/>
                    <a:gd name="connsiteX45" fmla="*/ 435427 w 1464015"/>
                    <a:gd name="connsiteY45" fmla="*/ 1118534 h 1182429"/>
                    <a:gd name="connsiteX46" fmla="*/ 553723 w 1464015"/>
                    <a:gd name="connsiteY46" fmla="*/ 1160496 h 1182429"/>
                    <a:gd name="connsiteX47" fmla="*/ 618991 w 1464015"/>
                    <a:gd name="connsiteY47" fmla="*/ 1171539 h 1182429"/>
                    <a:gd name="connsiteX48" fmla="*/ 663862 w 1464015"/>
                    <a:gd name="connsiteY48" fmla="*/ 1160496 h 1182429"/>
                    <a:gd name="connsiteX49" fmla="*/ 663862 w 1464015"/>
                    <a:gd name="connsiteY49" fmla="*/ 1156079 h 1182429"/>
                    <a:gd name="connsiteX50" fmla="*/ 655703 w 1464015"/>
                    <a:gd name="connsiteY50" fmla="*/ 1145036 h 1182429"/>
                    <a:gd name="connsiteX51" fmla="*/ 710772 w 1464015"/>
                    <a:gd name="connsiteY51" fmla="*/ 1164913 h 1182429"/>
                    <a:gd name="connsiteX52" fmla="*/ 778079 w 1464015"/>
                    <a:gd name="connsiteY52" fmla="*/ 1136202 h 1182429"/>
                    <a:gd name="connsiteX53" fmla="*/ 755644 w 1464015"/>
                    <a:gd name="connsiteY53" fmla="*/ 1164913 h 1182429"/>
                    <a:gd name="connsiteX54" fmla="*/ 755644 w 1464015"/>
                    <a:gd name="connsiteY54" fmla="*/ 1169331 h 1182429"/>
                    <a:gd name="connsiteX55" fmla="*/ 822950 w 1464015"/>
                    <a:gd name="connsiteY55" fmla="*/ 1129576 h 1182429"/>
                    <a:gd name="connsiteX56" fmla="*/ 800515 w 1464015"/>
                    <a:gd name="connsiteY56" fmla="*/ 1151662 h 1182429"/>
                    <a:gd name="connsiteX57" fmla="*/ 796436 w 1464015"/>
                    <a:gd name="connsiteY57" fmla="*/ 1162705 h 1182429"/>
                    <a:gd name="connsiteX58" fmla="*/ 839267 w 1464015"/>
                    <a:gd name="connsiteY58" fmla="*/ 1173748 h 1182429"/>
                    <a:gd name="connsiteX59" fmla="*/ 912693 w 1464015"/>
                    <a:gd name="connsiteY59" fmla="*/ 1169331 h 1182429"/>
                    <a:gd name="connsiteX60" fmla="*/ 931049 w 1464015"/>
                    <a:gd name="connsiteY60" fmla="*/ 1164913 h 1182429"/>
                    <a:gd name="connsiteX61" fmla="*/ 922891 w 1464015"/>
                    <a:gd name="connsiteY61" fmla="*/ 1169331 h 1182429"/>
                    <a:gd name="connsiteX62" fmla="*/ 920851 w 1464015"/>
                    <a:gd name="connsiteY62" fmla="*/ 1178165 h 1182429"/>
                    <a:gd name="connsiteX63" fmla="*/ 979999 w 1464015"/>
                    <a:gd name="connsiteY63" fmla="*/ 1180373 h 1182429"/>
                    <a:gd name="connsiteX64" fmla="*/ 1039148 w 1464015"/>
                    <a:gd name="connsiteY64" fmla="*/ 1173748 h 1182429"/>
                    <a:gd name="connsiteX65" fmla="*/ 1047306 w 1464015"/>
                    <a:gd name="connsiteY65" fmla="*/ 1171539 h 1182429"/>
                    <a:gd name="connsiteX66" fmla="*/ 1202315 w 1464015"/>
                    <a:gd name="connsiteY66" fmla="*/ 1158288 h 1182429"/>
                    <a:gd name="connsiteX67" fmla="*/ 1285939 w 1464015"/>
                    <a:gd name="connsiteY67" fmla="*/ 1098656 h 1182429"/>
                    <a:gd name="connsiteX68" fmla="*/ 1232909 w 1464015"/>
                    <a:gd name="connsiteY68" fmla="*/ 1178165 h 1182429"/>
                    <a:gd name="connsiteX69" fmla="*/ 1279820 w 1464015"/>
                    <a:gd name="connsiteY69" fmla="*/ 1167122 h 1182429"/>
                    <a:gd name="connsiteX70" fmla="*/ 1324691 w 1464015"/>
                    <a:gd name="connsiteY70" fmla="*/ 1140619 h 1182429"/>
                    <a:gd name="connsiteX71" fmla="*/ 1324691 w 1464015"/>
                    <a:gd name="connsiteY71" fmla="*/ 1140619 h 1182429"/>
                    <a:gd name="connsiteX72" fmla="*/ 1326731 w 1464015"/>
                    <a:gd name="connsiteY72" fmla="*/ 1140619 h 1182429"/>
                    <a:gd name="connsiteX73" fmla="*/ 1416473 w 1464015"/>
                    <a:gd name="connsiteY73" fmla="*/ 1098656 h 1182429"/>
                    <a:gd name="connsiteX74" fmla="*/ 1432790 w 1464015"/>
                    <a:gd name="connsiteY74" fmla="*/ 1067736 h 1182429"/>
                    <a:gd name="connsiteX75" fmla="*/ 1418513 w 1464015"/>
                    <a:gd name="connsiteY75" fmla="*/ 1129576 h 1182429"/>
                    <a:gd name="connsiteX76" fmla="*/ 1451146 w 1464015"/>
                    <a:gd name="connsiteY76" fmla="*/ 1010314 h 1182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64015" h="1182429">
                      <a:moveTo>
                        <a:pt x="1451146" y="1010314"/>
                      </a:moveTo>
                      <a:cubicBezTo>
                        <a:pt x="1451146" y="1010314"/>
                        <a:pt x="1451146" y="1010314"/>
                        <a:pt x="1451146" y="1010314"/>
                      </a:cubicBezTo>
                      <a:cubicBezTo>
                        <a:pt x="1416473" y="955099"/>
                        <a:pt x="1408315" y="919762"/>
                        <a:pt x="1410354" y="853505"/>
                      </a:cubicBezTo>
                      <a:cubicBezTo>
                        <a:pt x="1412394" y="809334"/>
                        <a:pt x="1396077" y="765163"/>
                        <a:pt x="1363444" y="738660"/>
                      </a:cubicBezTo>
                      <a:cubicBezTo>
                        <a:pt x="1341008" y="720991"/>
                        <a:pt x="1310414" y="712157"/>
                        <a:pt x="1290018" y="690071"/>
                      </a:cubicBezTo>
                      <a:cubicBezTo>
                        <a:pt x="1255345" y="656943"/>
                        <a:pt x="1279820" y="630440"/>
                        <a:pt x="1273701" y="588477"/>
                      </a:cubicBezTo>
                      <a:cubicBezTo>
                        <a:pt x="1271662" y="575226"/>
                        <a:pt x="1265543" y="564183"/>
                        <a:pt x="1257384" y="555349"/>
                      </a:cubicBezTo>
                      <a:cubicBezTo>
                        <a:pt x="1212513" y="500134"/>
                        <a:pt x="1196197" y="427252"/>
                        <a:pt x="1192117" y="354369"/>
                      </a:cubicBezTo>
                      <a:cubicBezTo>
                        <a:pt x="1188038" y="290321"/>
                        <a:pt x="1194157" y="193144"/>
                        <a:pt x="1139088" y="151181"/>
                      </a:cubicBezTo>
                      <a:cubicBezTo>
                        <a:pt x="1124811" y="140138"/>
                        <a:pt x="1106454" y="153389"/>
                        <a:pt x="1098296" y="133512"/>
                      </a:cubicBezTo>
                      <a:cubicBezTo>
                        <a:pt x="1084019" y="102592"/>
                        <a:pt x="1065662" y="78298"/>
                        <a:pt x="1041187" y="56212"/>
                      </a:cubicBezTo>
                      <a:cubicBezTo>
                        <a:pt x="979999" y="5415"/>
                        <a:pt x="884138" y="-3419"/>
                        <a:pt x="810713" y="998"/>
                      </a:cubicBezTo>
                      <a:cubicBezTo>
                        <a:pt x="725050" y="5415"/>
                        <a:pt x="641426" y="20875"/>
                        <a:pt x="557803" y="49587"/>
                      </a:cubicBezTo>
                      <a:cubicBezTo>
                        <a:pt x="519050" y="62838"/>
                        <a:pt x="480298" y="78298"/>
                        <a:pt x="443585" y="98175"/>
                      </a:cubicBezTo>
                      <a:cubicBezTo>
                        <a:pt x="425229" y="109218"/>
                        <a:pt x="406872" y="120261"/>
                        <a:pt x="388516" y="131304"/>
                      </a:cubicBezTo>
                      <a:cubicBezTo>
                        <a:pt x="380358" y="135721"/>
                        <a:pt x="372199" y="140138"/>
                        <a:pt x="364041" y="144555"/>
                      </a:cubicBezTo>
                      <a:cubicBezTo>
                        <a:pt x="357922" y="148972"/>
                        <a:pt x="353843" y="153389"/>
                        <a:pt x="347724" y="157806"/>
                      </a:cubicBezTo>
                      <a:cubicBezTo>
                        <a:pt x="347724" y="157806"/>
                        <a:pt x="347724" y="157806"/>
                        <a:pt x="347724" y="157806"/>
                      </a:cubicBezTo>
                      <a:cubicBezTo>
                        <a:pt x="327328" y="173266"/>
                        <a:pt x="313051" y="195352"/>
                        <a:pt x="300813" y="219646"/>
                      </a:cubicBezTo>
                      <a:cubicBezTo>
                        <a:pt x="282457" y="259401"/>
                        <a:pt x="282457" y="303572"/>
                        <a:pt x="264101" y="343326"/>
                      </a:cubicBezTo>
                      <a:cubicBezTo>
                        <a:pt x="247784" y="378663"/>
                        <a:pt x="215150" y="396332"/>
                        <a:pt x="188636" y="420626"/>
                      </a:cubicBezTo>
                      <a:cubicBezTo>
                        <a:pt x="162121" y="447129"/>
                        <a:pt x="162121" y="484674"/>
                        <a:pt x="158042" y="520012"/>
                      </a:cubicBezTo>
                      <a:cubicBezTo>
                        <a:pt x="151923" y="566392"/>
                        <a:pt x="125408" y="599520"/>
                        <a:pt x="94814" y="632649"/>
                      </a:cubicBezTo>
                      <a:cubicBezTo>
                        <a:pt x="72378" y="656943"/>
                        <a:pt x="54022" y="687863"/>
                        <a:pt x="51982" y="720991"/>
                      </a:cubicBezTo>
                      <a:cubicBezTo>
                        <a:pt x="51982" y="760745"/>
                        <a:pt x="76458" y="798291"/>
                        <a:pt x="72378" y="838045"/>
                      </a:cubicBezTo>
                      <a:cubicBezTo>
                        <a:pt x="68299" y="891051"/>
                        <a:pt x="23428" y="930805"/>
                        <a:pt x="5072" y="977185"/>
                      </a:cubicBezTo>
                      <a:cubicBezTo>
                        <a:pt x="-11245" y="1014731"/>
                        <a:pt x="15270" y="1045651"/>
                        <a:pt x="35666" y="1074362"/>
                      </a:cubicBezTo>
                      <a:cubicBezTo>
                        <a:pt x="47903" y="1092031"/>
                        <a:pt x="62180" y="1105282"/>
                        <a:pt x="66260" y="1122951"/>
                      </a:cubicBezTo>
                      <a:cubicBezTo>
                        <a:pt x="74418" y="1162705"/>
                        <a:pt x="49943" y="1171539"/>
                        <a:pt x="62180" y="1180373"/>
                      </a:cubicBezTo>
                      <a:cubicBezTo>
                        <a:pt x="72378" y="1189208"/>
                        <a:pt x="92774" y="1167122"/>
                        <a:pt x="100933" y="1160496"/>
                      </a:cubicBezTo>
                      <a:cubicBezTo>
                        <a:pt x="123368" y="1140619"/>
                        <a:pt x="141725" y="1111908"/>
                        <a:pt x="149883" y="1083196"/>
                      </a:cubicBezTo>
                      <a:cubicBezTo>
                        <a:pt x="149883" y="1083196"/>
                        <a:pt x="149883" y="1085405"/>
                        <a:pt x="149883" y="1085405"/>
                      </a:cubicBezTo>
                      <a:cubicBezTo>
                        <a:pt x="147844" y="1098656"/>
                        <a:pt x="143764" y="1111908"/>
                        <a:pt x="137646" y="1122951"/>
                      </a:cubicBezTo>
                      <a:cubicBezTo>
                        <a:pt x="133566" y="1131785"/>
                        <a:pt x="117250" y="1142828"/>
                        <a:pt x="121329" y="1153871"/>
                      </a:cubicBezTo>
                      <a:cubicBezTo>
                        <a:pt x="121329" y="1153871"/>
                        <a:pt x="121329" y="1153871"/>
                        <a:pt x="123368" y="1153871"/>
                      </a:cubicBezTo>
                      <a:cubicBezTo>
                        <a:pt x="145804" y="1153871"/>
                        <a:pt x="170279" y="1131785"/>
                        <a:pt x="184556" y="1114116"/>
                      </a:cubicBezTo>
                      <a:cubicBezTo>
                        <a:pt x="194754" y="1103074"/>
                        <a:pt x="202913" y="1087614"/>
                        <a:pt x="206992" y="1074362"/>
                      </a:cubicBezTo>
                      <a:cubicBezTo>
                        <a:pt x="211071" y="1085405"/>
                        <a:pt x="217190" y="1096448"/>
                        <a:pt x="225348" y="1105282"/>
                      </a:cubicBezTo>
                      <a:cubicBezTo>
                        <a:pt x="241665" y="1125159"/>
                        <a:pt x="272259" y="1138411"/>
                        <a:pt x="294695" y="1142828"/>
                      </a:cubicBezTo>
                      <a:cubicBezTo>
                        <a:pt x="323249" y="1149453"/>
                        <a:pt x="351803" y="1142828"/>
                        <a:pt x="378318" y="1147245"/>
                      </a:cubicBezTo>
                      <a:cubicBezTo>
                        <a:pt x="380358" y="1147245"/>
                        <a:pt x="386476" y="1140619"/>
                        <a:pt x="382397" y="1138411"/>
                      </a:cubicBezTo>
                      <a:cubicBezTo>
                        <a:pt x="351803" y="1125159"/>
                        <a:pt x="333447" y="1092031"/>
                        <a:pt x="335487" y="1056694"/>
                      </a:cubicBezTo>
                      <a:cubicBezTo>
                        <a:pt x="339566" y="1065528"/>
                        <a:pt x="345684" y="1074362"/>
                        <a:pt x="349764" y="1083196"/>
                      </a:cubicBezTo>
                      <a:cubicBezTo>
                        <a:pt x="370160" y="1114116"/>
                        <a:pt x="404833" y="1147245"/>
                        <a:pt x="443585" y="1145036"/>
                      </a:cubicBezTo>
                      <a:cubicBezTo>
                        <a:pt x="445625" y="1145036"/>
                        <a:pt x="447664" y="1142828"/>
                        <a:pt x="447664" y="1140619"/>
                      </a:cubicBezTo>
                      <a:cubicBezTo>
                        <a:pt x="443585" y="1131785"/>
                        <a:pt x="439506" y="1125159"/>
                        <a:pt x="435427" y="1118534"/>
                      </a:cubicBezTo>
                      <a:cubicBezTo>
                        <a:pt x="461942" y="1149453"/>
                        <a:pt x="508852" y="1158288"/>
                        <a:pt x="553723" y="1160496"/>
                      </a:cubicBezTo>
                      <a:cubicBezTo>
                        <a:pt x="574119" y="1167122"/>
                        <a:pt x="596555" y="1171539"/>
                        <a:pt x="618991" y="1171539"/>
                      </a:cubicBezTo>
                      <a:cubicBezTo>
                        <a:pt x="631228" y="1171539"/>
                        <a:pt x="657743" y="1173748"/>
                        <a:pt x="663862" y="1160496"/>
                      </a:cubicBezTo>
                      <a:cubicBezTo>
                        <a:pt x="663862" y="1158288"/>
                        <a:pt x="663862" y="1158288"/>
                        <a:pt x="663862" y="1156079"/>
                      </a:cubicBezTo>
                      <a:cubicBezTo>
                        <a:pt x="661822" y="1151662"/>
                        <a:pt x="657743" y="1149453"/>
                        <a:pt x="655703" y="1145036"/>
                      </a:cubicBezTo>
                      <a:cubicBezTo>
                        <a:pt x="669980" y="1158288"/>
                        <a:pt x="690376" y="1162705"/>
                        <a:pt x="710772" y="1164913"/>
                      </a:cubicBezTo>
                      <a:cubicBezTo>
                        <a:pt x="733208" y="1169331"/>
                        <a:pt x="757683" y="1153871"/>
                        <a:pt x="778079" y="1136202"/>
                      </a:cubicBezTo>
                      <a:cubicBezTo>
                        <a:pt x="771960" y="1145036"/>
                        <a:pt x="763802" y="1156079"/>
                        <a:pt x="755644" y="1164913"/>
                      </a:cubicBezTo>
                      <a:cubicBezTo>
                        <a:pt x="753604" y="1167122"/>
                        <a:pt x="753604" y="1169331"/>
                        <a:pt x="755644" y="1169331"/>
                      </a:cubicBezTo>
                      <a:cubicBezTo>
                        <a:pt x="782158" y="1160496"/>
                        <a:pt x="804594" y="1149453"/>
                        <a:pt x="822950" y="1129576"/>
                      </a:cubicBezTo>
                      <a:cubicBezTo>
                        <a:pt x="816831" y="1138411"/>
                        <a:pt x="808673" y="1145036"/>
                        <a:pt x="800515" y="1151662"/>
                      </a:cubicBezTo>
                      <a:cubicBezTo>
                        <a:pt x="796436" y="1158288"/>
                        <a:pt x="796436" y="1160496"/>
                        <a:pt x="796436" y="1162705"/>
                      </a:cubicBezTo>
                      <a:cubicBezTo>
                        <a:pt x="798475" y="1173748"/>
                        <a:pt x="831109" y="1171539"/>
                        <a:pt x="839267" y="1173748"/>
                      </a:cubicBezTo>
                      <a:cubicBezTo>
                        <a:pt x="863742" y="1175956"/>
                        <a:pt x="888217" y="1173748"/>
                        <a:pt x="912693" y="1169331"/>
                      </a:cubicBezTo>
                      <a:cubicBezTo>
                        <a:pt x="918811" y="1169331"/>
                        <a:pt x="924930" y="1167122"/>
                        <a:pt x="931049" y="1164913"/>
                      </a:cubicBezTo>
                      <a:cubicBezTo>
                        <a:pt x="929009" y="1167122"/>
                        <a:pt x="924930" y="1167122"/>
                        <a:pt x="922891" y="1169331"/>
                      </a:cubicBezTo>
                      <a:cubicBezTo>
                        <a:pt x="920851" y="1169331"/>
                        <a:pt x="914732" y="1178165"/>
                        <a:pt x="920851" y="1178165"/>
                      </a:cubicBezTo>
                      <a:cubicBezTo>
                        <a:pt x="941247" y="1178165"/>
                        <a:pt x="959603" y="1182582"/>
                        <a:pt x="979999" y="1180373"/>
                      </a:cubicBezTo>
                      <a:cubicBezTo>
                        <a:pt x="1000395" y="1180373"/>
                        <a:pt x="1018752" y="1175956"/>
                        <a:pt x="1039148" y="1173748"/>
                      </a:cubicBezTo>
                      <a:cubicBezTo>
                        <a:pt x="1041187" y="1173748"/>
                        <a:pt x="1045266" y="1171539"/>
                        <a:pt x="1047306" y="1171539"/>
                      </a:cubicBezTo>
                      <a:cubicBezTo>
                        <a:pt x="1098296" y="1184791"/>
                        <a:pt x="1151325" y="1175956"/>
                        <a:pt x="1202315" y="1158288"/>
                      </a:cubicBezTo>
                      <a:cubicBezTo>
                        <a:pt x="1234949" y="1147245"/>
                        <a:pt x="1265543" y="1127368"/>
                        <a:pt x="1285939" y="1098656"/>
                      </a:cubicBezTo>
                      <a:cubicBezTo>
                        <a:pt x="1281860" y="1151662"/>
                        <a:pt x="1230870" y="1175956"/>
                        <a:pt x="1232909" y="1178165"/>
                      </a:cubicBezTo>
                      <a:cubicBezTo>
                        <a:pt x="1245147" y="1182582"/>
                        <a:pt x="1267582" y="1171539"/>
                        <a:pt x="1279820" y="1167122"/>
                      </a:cubicBezTo>
                      <a:cubicBezTo>
                        <a:pt x="1296137" y="1160496"/>
                        <a:pt x="1312454" y="1151662"/>
                        <a:pt x="1324691" y="1140619"/>
                      </a:cubicBezTo>
                      <a:cubicBezTo>
                        <a:pt x="1324691" y="1140619"/>
                        <a:pt x="1324691" y="1140619"/>
                        <a:pt x="1324691" y="1140619"/>
                      </a:cubicBezTo>
                      <a:cubicBezTo>
                        <a:pt x="1324691" y="1140619"/>
                        <a:pt x="1326731" y="1140619"/>
                        <a:pt x="1326731" y="1140619"/>
                      </a:cubicBezTo>
                      <a:cubicBezTo>
                        <a:pt x="1357325" y="1149453"/>
                        <a:pt x="1396077" y="1122951"/>
                        <a:pt x="1416473" y="1098656"/>
                      </a:cubicBezTo>
                      <a:cubicBezTo>
                        <a:pt x="1422592" y="1089822"/>
                        <a:pt x="1428711" y="1078779"/>
                        <a:pt x="1432790" y="1067736"/>
                      </a:cubicBezTo>
                      <a:cubicBezTo>
                        <a:pt x="1449107" y="1089822"/>
                        <a:pt x="1416473" y="1131785"/>
                        <a:pt x="1418513" y="1129576"/>
                      </a:cubicBezTo>
                      <a:cubicBezTo>
                        <a:pt x="1465423" y="1116325"/>
                        <a:pt x="1475621" y="1050068"/>
                        <a:pt x="1451146" y="1010314"/>
                      </a:cubicBezTo>
                      <a:close/>
                    </a:path>
                  </a:pathLst>
                </a:custGeom>
                <a:solidFill>
                  <a:srgbClr val="9D3900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EE0C83F6-DAFB-4E5B-8D78-2783A2142EA8}"/>
                    </a:ext>
                  </a:extLst>
                </p:cNvPr>
                <p:cNvSpPr/>
                <p:nvPr/>
              </p:nvSpPr>
              <p:spPr>
                <a:xfrm>
                  <a:off x="6333811" y="578715"/>
                  <a:ext cx="1401834" cy="1183281"/>
                </a:xfrm>
                <a:custGeom>
                  <a:avLst/>
                  <a:gdLst>
                    <a:gd name="connsiteX0" fmla="*/ 1388966 w 1401834"/>
                    <a:gd name="connsiteY0" fmla="*/ 1010314 h 1183281"/>
                    <a:gd name="connsiteX1" fmla="*/ 1388966 w 1401834"/>
                    <a:gd name="connsiteY1" fmla="*/ 1010314 h 1183281"/>
                    <a:gd name="connsiteX2" fmla="*/ 1348174 w 1401834"/>
                    <a:gd name="connsiteY2" fmla="*/ 853505 h 1183281"/>
                    <a:gd name="connsiteX3" fmla="*/ 1301263 w 1401834"/>
                    <a:gd name="connsiteY3" fmla="*/ 738660 h 1183281"/>
                    <a:gd name="connsiteX4" fmla="*/ 1227838 w 1401834"/>
                    <a:gd name="connsiteY4" fmla="*/ 690071 h 1183281"/>
                    <a:gd name="connsiteX5" fmla="*/ 1211521 w 1401834"/>
                    <a:gd name="connsiteY5" fmla="*/ 588477 h 1183281"/>
                    <a:gd name="connsiteX6" fmla="*/ 1195204 w 1401834"/>
                    <a:gd name="connsiteY6" fmla="*/ 555349 h 1183281"/>
                    <a:gd name="connsiteX7" fmla="*/ 1129937 w 1401834"/>
                    <a:gd name="connsiteY7" fmla="*/ 354369 h 1183281"/>
                    <a:gd name="connsiteX8" fmla="*/ 1076907 w 1401834"/>
                    <a:gd name="connsiteY8" fmla="*/ 151181 h 1183281"/>
                    <a:gd name="connsiteX9" fmla="*/ 1036115 w 1401834"/>
                    <a:gd name="connsiteY9" fmla="*/ 133512 h 1183281"/>
                    <a:gd name="connsiteX10" fmla="*/ 979007 w 1401834"/>
                    <a:gd name="connsiteY10" fmla="*/ 56212 h 1183281"/>
                    <a:gd name="connsiteX11" fmla="*/ 748532 w 1401834"/>
                    <a:gd name="connsiteY11" fmla="*/ 998 h 1183281"/>
                    <a:gd name="connsiteX12" fmla="*/ 495622 w 1401834"/>
                    <a:gd name="connsiteY12" fmla="*/ 49587 h 1183281"/>
                    <a:gd name="connsiteX13" fmla="*/ 381405 w 1401834"/>
                    <a:gd name="connsiteY13" fmla="*/ 98175 h 1183281"/>
                    <a:gd name="connsiteX14" fmla="*/ 326336 w 1401834"/>
                    <a:gd name="connsiteY14" fmla="*/ 131304 h 1183281"/>
                    <a:gd name="connsiteX15" fmla="*/ 301860 w 1401834"/>
                    <a:gd name="connsiteY15" fmla="*/ 144555 h 1183281"/>
                    <a:gd name="connsiteX16" fmla="*/ 285544 w 1401834"/>
                    <a:gd name="connsiteY16" fmla="*/ 157806 h 1183281"/>
                    <a:gd name="connsiteX17" fmla="*/ 285544 w 1401834"/>
                    <a:gd name="connsiteY17" fmla="*/ 157806 h 1183281"/>
                    <a:gd name="connsiteX18" fmla="*/ 283504 w 1401834"/>
                    <a:gd name="connsiteY18" fmla="*/ 157806 h 1183281"/>
                    <a:gd name="connsiteX19" fmla="*/ 238633 w 1401834"/>
                    <a:gd name="connsiteY19" fmla="*/ 274861 h 1183281"/>
                    <a:gd name="connsiteX20" fmla="*/ 228435 w 1401834"/>
                    <a:gd name="connsiteY20" fmla="*/ 358786 h 1183281"/>
                    <a:gd name="connsiteX21" fmla="*/ 232514 w 1401834"/>
                    <a:gd name="connsiteY21" fmla="*/ 420626 h 1183281"/>
                    <a:gd name="connsiteX22" fmla="*/ 197841 w 1401834"/>
                    <a:gd name="connsiteY22" fmla="*/ 528846 h 1183281"/>
                    <a:gd name="connsiteX23" fmla="*/ 187643 w 1401834"/>
                    <a:gd name="connsiteY23" fmla="*/ 612771 h 1183281"/>
                    <a:gd name="connsiteX24" fmla="*/ 222316 w 1401834"/>
                    <a:gd name="connsiteY24" fmla="*/ 665777 h 1183281"/>
                    <a:gd name="connsiteX25" fmla="*/ 318177 w 1401834"/>
                    <a:gd name="connsiteY25" fmla="*/ 787248 h 1183281"/>
                    <a:gd name="connsiteX26" fmla="*/ 318177 w 1401834"/>
                    <a:gd name="connsiteY26" fmla="*/ 933014 h 1183281"/>
                    <a:gd name="connsiteX27" fmla="*/ 371207 w 1401834"/>
                    <a:gd name="connsiteY27" fmla="*/ 851297 h 1183281"/>
                    <a:gd name="connsiteX28" fmla="*/ 336534 w 1401834"/>
                    <a:gd name="connsiteY28" fmla="*/ 970559 h 1183281"/>
                    <a:gd name="connsiteX29" fmla="*/ 285544 w 1401834"/>
                    <a:gd name="connsiteY29" fmla="*/ 1012522 h 1183281"/>
                    <a:gd name="connsiteX30" fmla="*/ 224356 w 1401834"/>
                    <a:gd name="connsiteY30" fmla="*/ 1052276 h 1183281"/>
                    <a:gd name="connsiteX31" fmla="*/ 140732 w 1401834"/>
                    <a:gd name="connsiteY31" fmla="*/ 999271 h 1183281"/>
                    <a:gd name="connsiteX32" fmla="*/ 106059 w 1401834"/>
                    <a:gd name="connsiteY32" fmla="*/ 1092031 h 1183281"/>
                    <a:gd name="connsiteX33" fmla="*/ 97901 w 1401834"/>
                    <a:gd name="connsiteY33" fmla="*/ 1089822 h 1183281"/>
                    <a:gd name="connsiteX34" fmla="*/ 79544 w 1401834"/>
                    <a:gd name="connsiteY34" fmla="*/ 972768 h 1183281"/>
                    <a:gd name="connsiteX35" fmla="*/ 71386 w 1401834"/>
                    <a:gd name="connsiteY35" fmla="*/ 957308 h 1183281"/>
                    <a:gd name="connsiteX36" fmla="*/ 59148 w 1401834"/>
                    <a:gd name="connsiteY36" fmla="*/ 1080988 h 1183281"/>
                    <a:gd name="connsiteX37" fmla="*/ 0 w 1401834"/>
                    <a:gd name="connsiteY37" fmla="*/ 1182582 h 1183281"/>
                    <a:gd name="connsiteX38" fmla="*/ 36713 w 1401834"/>
                    <a:gd name="connsiteY38" fmla="*/ 1162705 h 1183281"/>
                    <a:gd name="connsiteX39" fmla="*/ 85663 w 1401834"/>
                    <a:gd name="connsiteY39" fmla="*/ 1085405 h 1183281"/>
                    <a:gd name="connsiteX40" fmla="*/ 85663 w 1401834"/>
                    <a:gd name="connsiteY40" fmla="*/ 1087614 h 1183281"/>
                    <a:gd name="connsiteX41" fmla="*/ 73426 w 1401834"/>
                    <a:gd name="connsiteY41" fmla="*/ 1125159 h 1183281"/>
                    <a:gd name="connsiteX42" fmla="*/ 57109 w 1401834"/>
                    <a:gd name="connsiteY42" fmla="*/ 1156079 h 1183281"/>
                    <a:gd name="connsiteX43" fmla="*/ 59148 w 1401834"/>
                    <a:gd name="connsiteY43" fmla="*/ 1156079 h 1183281"/>
                    <a:gd name="connsiteX44" fmla="*/ 120336 w 1401834"/>
                    <a:gd name="connsiteY44" fmla="*/ 1116325 h 1183281"/>
                    <a:gd name="connsiteX45" fmla="*/ 142772 w 1401834"/>
                    <a:gd name="connsiteY45" fmla="*/ 1076571 h 1183281"/>
                    <a:gd name="connsiteX46" fmla="*/ 161128 w 1401834"/>
                    <a:gd name="connsiteY46" fmla="*/ 1107491 h 1183281"/>
                    <a:gd name="connsiteX47" fmla="*/ 230474 w 1401834"/>
                    <a:gd name="connsiteY47" fmla="*/ 1145036 h 1183281"/>
                    <a:gd name="connsiteX48" fmla="*/ 314098 w 1401834"/>
                    <a:gd name="connsiteY48" fmla="*/ 1149453 h 1183281"/>
                    <a:gd name="connsiteX49" fmla="*/ 318177 w 1401834"/>
                    <a:gd name="connsiteY49" fmla="*/ 1140619 h 1183281"/>
                    <a:gd name="connsiteX50" fmla="*/ 271266 w 1401834"/>
                    <a:gd name="connsiteY50" fmla="*/ 1058902 h 1183281"/>
                    <a:gd name="connsiteX51" fmla="*/ 285544 w 1401834"/>
                    <a:gd name="connsiteY51" fmla="*/ 1085405 h 1183281"/>
                    <a:gd name="connsiteX52" fmla="*/ 379365 w 1401834"/>
                    <a:gd name="connsiteY52" fmla="*/ 1147245 h 1183281"/>
                    <a:gd name="connsiteX53" fmla="*/ 383444 w 1401834"/>
                    <a:gd name="connsiteY53" fmla="*/ 1142828 h 1183281"/>
                    <a:gd name="connsiteX54" fmla="*/ 371207 w 1401834"/>
                    <a:gd name="connsiteY54" fmla="*/ 1120742 h 1183281"/>
                    <a:gd name="connsiteX55" fmla="*/ 489503 w 1401834"/>
                    <a:gd name="connsiteY55" fmla="*/ 1162705 h 1183281"/>
                    <a:gd name="connsiteX56" fmla="*/ 554770 w 1401834"/>
                    <a:gd name="connsiteY56" fmla="*/ 1173748 h 1183281"/>
                    <a:gd name="connsiteX57" fmla="*/ 599642 w 1401834"/>
                    <a:gd name="connsiteY57" fmla="*/ 1162705 h 1183281"/>
                    <a:gd name="connsiteX58" fmla="*/ 599642 w 1401834"/>
                    <a:gd name="connsiteY58" fmla="*/ 1158288 h 1183281"/>
                    <a:gd name="connsiteX59" fmla="*/ 591483 w 1401834"/>
                    <a:gd name="connsiteY59" fmla="*/ 1147245 h 1183281"/>
                    <a:gd name="connsiteX60" fmla="*/ 646552 w 1401834"/>
                    <a:gd name="connsiteY60" fmla="*/ 1167122 h 1183281"/>
                    <a:gd name="connsiteX61" fmla="*/ 713859 w 1401834"/>
                    <a:gd name="connsiteY61" fmla="*/ 1138411 h 1183281"/>
                    <a:gd name="connsiteX62" fmla="*/ 691424 w 1401834"/>
                    <a:gd name="connsiteY62" fmla="*/ 1167122 h 1183281"/>
                    <a:gd name="connsiteX63" fmla="*/ 691424 w 1401834"/>
                    <a:gd name="connsiteY63" fmla="*/ 1171539 h 1183281"/>
                    <a:gd name="connsiteX64" fmla="*/ 758730 w 1401834"/>
                    <a:gd name="connsiteY64" fmla="*/ 1131785 h 1183281"/>
                    <a:gd name="connsiteX65" fmla="*/ 736295 w 1401834"/>
                    <a:gd name="connsiteY65" fmla="*/ 1153871 h 1183281"/>
                    <a:gd name="connsiteX66" fmla="*/ 734255 w 1401834"/>
                    <a:gd name="connsiteY66" fmla="*/ 1162705 h 1183281"/>
                    <a:gd name="connsiteX67" fmla="*/ 777087 w 1401834"/>
                    <a:gd name="connsiteY67" fmla="*/ 1173748 h 1183281"/>
                    <a:gd name="connsiteX68" fmla="*/ 850512 w 1401834"/>
                    <a:gd name="connsiteY68" fmla="*/ 1169331 h 1183281"/>
                    <a:gd name="connsiteX69" fmla="*/ 868868 w 1401834"/>
                    <a:gd name="connsiteY69" fmla="*/ 1164913 h 1183281"/>
                    <a:gd name="connsiteX70" fmla="*/ 860710 w 1401834"/>
                    <a:gd name="connsiteY70" fmla="*/ 1169331 h 1183281"/>
                    <a:gd name="connsiteX71" fmla="*/ 858670 w 1401834"/>
                    <a:gd name="connsiteY71" fmla="*/ 1178165 h 1183281"/>
                    <a:gd name="connsiteX72" fmla="*/ 917819 w 1401834"/>
                    <a:gd name="connsiteY72" fmla="*/ 1180373 h 1183281"/>
                    <a:gd name="connsiteX73" fmla="*/ 976967 w 1401834"/>
                    <a:gd name="connsiteY73" fmla="*/ 1173748 h 1183281"/>
                    <a:gd name="connsiteX74" fmla="*/ 985125 w 1401834"/>
                    <a:gd name="connsiteY74" fmla="*/ 1171539 h 1183281"/>
                    <a:gd name="connsiteX75" fmla="*/ 1140135 w 1401834"/>
                    <a:gd name="connsiteY75" fmla="*/ 1158288 h 1183281"/>
                    <a:gd name="connsiteX76" fmla="*/ 1223758 w 1401834"/>
                    <a:gd name="connsiteY76" fmla="*/ 1098656 h 1183281"/>
                    <a:gd name="connsiteX77" fmla="*/ 1170729 w 1401834"/>
                    <a:gd name="connsiteY77" fmla="*/ 1178165 h 1183281"/>
                    <a:gd name="connsiteX78" fmla="*/ 1217640 w 1401834"/>
                    <a:gd name="connsiteY78" fmla="*/ 1167122 h 1183281"/>
                    <a:gd name="connsiteX79" fmla="*/ 1262511 w 1401834"/>
                    <a:gd name="connsiteY79" fmla="*/ 1140619 h 1183281"/>
                    <a:gd name="connsiteX80" fmla="*/ 1262511 w 1401834"/>
                    <a:gd name="connsiteY80" fmla="*/ 1140619 h 1183281"/>
                    <a:gd name="connsiteX81" fmla="*/ 1264550 w 1401834"/>
                    <a:gd name="connsiteY81" fmla="*/ 1140619 h 1183281"/>
                    <a:gd name="connsiteX82" fmla="*/ 1354293 w 1401834"/>
                    <a:gd name="connsiteY82" fmla="*/ 1098656 h 1183281"/>
                    <a:gd name="connsiteX83" fmla="*/ 1370609 w 1401834"/>
                    <a:gd name="connsiteY83" fmla="*/ 1067736 h 1183281"/>
                    <a:gd name="connsiteX84" fmla="*/ 1356332 w 1401834"/>
                    <a:gd name="connsiteY84" fmla="*/ 1129576 h 1183281"/>
                    <a:gd name="connsiteX85" fmla="*/ 1388966 w 1401834"/>
                    <a:gd name="connsiteY85" fmla="*/ 1010314 h 1183281"/>
                    <a:gd name="connsiteX86" fmla="*/ 1301263 w 1401834"/>
                    <a:gd name="connsiteY86" fmla="*/ 1016939 h 1183281"/>
                    <a:gd name="connsiteX87" fmla="*/ 1250273 w 1401834"/>
                    <a:gd name="connsiteY87" fmla="*/ 974977 h 1183281"/>
                    <a:gd name="connsiteX88" fmla="*/ 1244154 w 1401834"/>
                    <a:gd name="connsiteY88" fmla="*/ 992645 h 1183281"/>
                    <a:gd name="connsiteX89" fmla="*/ 1205402 w 1401834"/>
                    <a:gd name="connsiteY89" fmla="*/ 1039025 h 1183281"/>
                    <a:gd name="connsiteX90" fmla="*/ 1199283 w 1401834"/>
                    <a:gd name="connsiteY90" fmla="*/ 1034608 h 1183281"/>
                    <a:gd name="connsiteX91" fmla="*/ 1213560 w 1401834"/>
                    <a:gd name="connsiteY91" fmla="*/ 977185 h 1183281"/>
                    <a:gd name="connsiteX92" fmla="*/ 1207442 w 1401834"/>
                    <a:gd name="connsiteY92" fmla="*/ 992645 h 1183281"/>
                    <a:gd name="connsiteX93" fmla="*/ 1150333 w 1401834"/>
                    <a:gd name="connsiteY93" fmla="*/ 1047859 h 1183281"/>
                    <a:gd name="connsiteX94" fmla="*/ 1146254 w 1401834"/>
                    <a:gd name="connsiteY94" fmla="*/ 1041234 h 1183281"/>
                    <a:gd name="connsiteX95" fmla="*/ 1162570 w 1401834"/>
                    <a:gd name="connsiteY95" fmla="*/ 933014 h 1183281"/>
                    <a:gd name="connsiteX96" fmla="*/ 1162570 w 1401834"/>
                    <a:gd name="connsiteY96" fmla="*/ 935222 h 1183281"/>
                    <a:gd name="connsiteX97" fmla="*/ 1150333 w 1401834"/>
                    <a:gd name="connsiteY97" fmla="*/ 979394 h 1183281"/>
                    <a:gd name="connsiteX98" fmla="*/ 1127897 w 1401834"/>
                    <a:gd name="connsiteY98" fmla="*/ 1019148 h 1183281"/>
                    <a:gd name="connsiteX99" fmla="*/ 1044274 w 1401834"/>
                    <a:gd name="connsiteY99" fmla="*/ 1083196 h 1183281"/>
                    <a:gd name="connsiteX100" fmla="*/ 972888 w 1401834"/>
                    <a:gd name="connsiteY100" fmla="*/ 1010314 h 1183281"/>
                    <a:gd name="connsiteX101" fmla="*/ 903542 w 1401834"/>
                    <a:gd name="connsiteY101" fmla="*/ 946265 h 1183281"/>
                    <a:gd name="connsiteX102" fmla="*/ 821958 w 1401834"/>
                    <a:gd name="connsiteY102" fmla="*/ 928597 h 1183281"/>
                    <a:gd name="connsiteX103" fmla="*/ 817878 w 1401834"/>
                    <a:gd name="connsiteY103" fmla="*/ 924180 h 1183281"/>
                    <a:gd name="connsiteX104" fmla="*/ 870908 w 1401834"/>
                    <a:gd name="connsiteY104" fmla="*/ 838045 h 1183281"/>
                    <a:gd name="connsiteX105" fmla="*/ 901502 w 1401834"/>
                    <a:gd name="connsiteY105" fmla="*/ 811543 h 1183281"/>
                    <a:gd name="connsiteX106" fmla="*/ 934136 w 1401834"/>
                    <a:gd name="connsiteY106" fmla="*/ 780623 h 1183281"/>
                    <a:gd name="connsiteX107" fmla="*/ 958611 w 1401834"/>
                    <a:gd name="connsiteY107" fmla="*/ 747494 h 1183281"/>
                    <a:gd name="connsiteX108" fmla="*/ 993284 w 1401834"/>
                    <a:gd name="connsiteY108" fmla="*/ 820377 h 1183281"/>
                    <a:gd name="connsiteX109" fmla="*/ 1048353 w 1401834"/>
                    <a:gd name="connsiteY109" fmla="*/ 734243 h 1183281"/>
                    <a:gd name="connsiteX110" fmla="*/ 1048353 w 1401834"/>
                    <a:gd name="connsiteY110" fmla="*/ 800500 h 1183281"/>
                    <a:gd name="connsiteX111" fmla="*/ 1111581 w 1401834"/>
                    <a:gd name="connsiteY111" fmla="*/ 601729 h 1183281"/>
                    <a:gd name="connsiteX112" fmla="*/ 1117699 w 1401834"/>
                    <a:gd name="connsiteY112" fmla="*/ 597311 h 1183281"/>
                    <a:gd name="connsiteX113" fmla="*/ 1148293 w 1401834"/>
                    <a:gd name="connsiteY113" fmla="*/ 639274 h 1183281"/>
                    <a:gd name="connsiteX114" fmla="*/ 1154412 w 1401834"/>
                    <a:gd name="connsiteY114" fmla="*/ 663568 h 1183281"/>
                    <a:gd name="connsiteX115" fmla="*/ 1154412 w 1401834"/>
                    <a:gd name="connsiteY115" fmla="*/ 696697 h 1183281"/>
                    <a:gd name="connsiteX116" fmla="*/ 1205402 w 1401834"/>
                    <a:gd name="connsiteY116" fmla="*/ 749703 h 1183281"/>
                    <a:gd name="connsiteX117" fmla="*/ 1268629 w 1401834"/>
                    <a:gd name="connsiteY117" fmla="*/ 804917 h 1183281"/>
                    <a:gd name="connsiteX118" fmla="*/ 1291065 w 1401834"/>
                    <a:gd name="connsiteY118" fmla="*/ 897677 h 1183281"/>
                    <a:gd name="connsiteX119" fmla="*/ 1305342 w 1401834"/>
                    <a:gd name="connsiteY119" fmla="*/ 1010314 h 1183281"/>
                    <a:gd name="connsiteX120" fmla="*/ 1301263 w 1401834"/>
                    <a:gd name="connsiteY120" fmla="*/ 1016939 h 1183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1401834" h="1183281">
                      <a:moveTo>
                        <a:pt x="1388966" y="1010314"/>
                      </a:moveTo>
                      <a:cubicBezTo>
                        <a:pt x="1388966" y="1010314"/>
                        <a:pt x="1388966" y="1010314"/>
                        <a:pt x="1388966" y="1010314"/>
                      </a:cubicBezTo>
                      <a:cubicBezTo>
                        <a:pt x="1354293" y="955099"/>
                        <a:pt x="1346134" y="919762"/>
                        <a:pt x="1348174" y="853505"/>
                      </a:cubicBezTo>
                      <a:cubicBezTo>
                        <a:pt x="1350213" y="809334"/>
                        <a:pt x="1333897" y="765163"/>
                        <a:pt x="1301263" y="738660"/>
                      </a:cubicBezTo>
                      <a:cubicBezTo>
                        <a:pt x="1278827" y="720991"/>
                        <a:pt x="1248234" y="712157"/>
                        <a:pt x="1227838" y="690071"/>
                      </a:cubicBezTo>
                      <a:cubicBezTo>
                        <a:pt x="1193164" y="656943"/>
                        <a:pt x="1217640" y="630440"/>
                        <a:pt x="1211521" y="588477"/>
                      </a:cubicBezTo>
                      <a:cubicBezTo>
                        <a:pt x="1209481" y="575226"/>
                        <a:pt x="1203362" y="564183"/>
                        <a:pt x="1195204" y="555349"/>
                      </a:cubicBezTo>
                      <a:cubicBezTo>
                        <a:pt x="1150333" y="500134"/>
                        <a:pt x="1134016" y="427252"/>
                        <a:pt x="1129937" y="354369"/>
                      </a:cubicBezTo>
                      <a:cubicBezTo>
                        <a:pt x="1125858" y="290321"/>
                        <a:pt x="1131977" y="193144"/>
                        <a:pt x="1076907" y="151181"/>
                      </a:cubicBezTo>
                      <a:cubicBezTo>
                        <a:pt x="1062630" y="140138"/>
                        <a:pt x="1044274" y="153389"/>
                        <a:pt x="1036115" y="133512"/>
                      </a:cubicBezTo>
                      <a:cubicBezTo>
                        <a:pt x="1021838" y="102592"/>
                        <a:pt x="1003482" y="78298"/>
                        <a:pt x="979007" y="56212"/>
                      </a:cubicBezTo>
                      <a:cubicBezTo>
                        <a:pt x="917819" y="5415"/>
                        <a:pt x="821958" y="-3419"/>
                        <a:pt x="748532" y="998"/>
                      </a:cubicBezTo>
                      <a:cubicBezTo>
                        <a:pt x="662869" y="5415"/>
                        <a:pt x="579246" y="20875"/>
                        <a:pt x="495622" y="49587"/>
                      </a:cubicBezTo>
                      <a:cubicBezTo>
                        <a:pt x="456870" y="62838"/>
                        <a:pt x="418117" y="78298"/>
                        <a:pt x="381405" y="98175"/>
                      </a:cubicBezTo>
                      <a:cubicBezTo>
                        <a:pt x="363048" y="109218"/>
                        <a:pt x="344692" y="120261"/>
                        <a:pt x="326336" y="131304"/>
                      </a:cubicBezTo>
                      <a:cubicBezTo>
                        <a:pt x="318177" y="135721"/>
                        <a:pt x="310019" y="140138"/>
                        <a:pt x="301860" y="144555"/>
                      </a:cubicBezTo>
                      <a:cubicBezTo>
                        <a:pt x="295742" y="148972"/>
                        <a:pt x="291662" y="153389"/>
                        <a:pt x="285544" y="157806"/>
                      </a:cubicBezTo>
                      <a:cubicBezTo>
                        <a:pt x="285544" y="157806"/>
                        <a:pt x="285544" y="157806"/>
                        <a:pt x="285544" y="157806"/>
                      </a:cubicBezTo>
                      <a:cubicBezTo>
                        <a:pt x="285544" y="157806"/>
                        <a:pt x="285544" y="157806"/>
                        <a:pt x="283504" y="157806"/>
                      </a:cubicBezTo>
                      <a:cubicBezTo>
                        <a:pt x="265148" y="195352"/>
                        <a:pt x="248831" y="235106"/>
                        <a:pt x="238633" y="274861"/>
                      </a:cubicBezTo>
                      <a:cubicBezTo>
                        <a:pt x="232514" y="301363"/>
                        <a:pt x="226395" y="330075"/>
                        <a:pt x="228435" y="358786"/>
                      </a:cubicBezTo>
                      <a:cubicBezTo>
                        <a:pt x="228435" y="378663"/>
                        <a:pt x="232514" y="398540"/>
                        <a:pt x="232514" y="420626"/>
                      </a:cubicBezTo>
                      <a:cubicBezTo>
                        <a:pt x="232514" y="462589"/>
                        <a:pt x="214158" y="491300"/>
                        <a:pt x="197841" y="528846"/>
                      </a:cubicBezTo>
                      <a:cubicBezTo>
                        <a:pt x="185603" y="555349"/>
                        <a:pt x="177445" y="584060"/>
                        <a:pt x="187643" y="612771"/>
                      </a:cubicBezTo>
                      <a:cubicBezTo>
                        <a:pt x="195801" y="632649"/>
                        <a:pt x="208039" y="650317"/>
                        <a:pt x="222316" y="665777"/>
                      </a:cubicBezTo>
                      <a:cubicBezTo>
                        <a:pt x="256989" y="701114"/>
                        <a:pt x="295742" y="738660"/>
                        <a:pt x="318177" y="787248"/>
                      </a:cubicBezTo>
                      <a:cubicBezTo>
                        <a:pt x="334494" y="824794"/>
                        <a:pt x="330415" y="884425"/>
                        <a:pt x="318177" y="933014"/>
                      </a:cubicBezTo>
                      <a:cubicBezTo>
                        <a:pt x="336534" y="910928"/>
                        <a:pt x="361009" y="880008"/>
                        <a:pt x="371207" y="851297"/>
                      </a:cubicBezTo>
                      <a:cubicBezTo>
                        <a:pt x="373246" y="846880"/>
                        <a:pt x="391603" y="913137"/>
                        <a:pt x="336534" y="970559"/>
                      </a:cubicBezTo>
                      <a:cubicBezTo>
                        <a:pt x="320217" y="986019"/>
                        <a:pt x="303900" y="1001479"/>
                        <a:pt x="285544" y="1012522"/>
                      </a:cubicBezTo>
                      <a:cubicBezTo>
                        <a:pt x="265148" y="1027982"/>
                        <a:pt x="244752" y="1043442"/>
                        <a:pt x="224356" y="1052276"/>
                      </a:cubicBezTo>
                      <a:cubicBezTo>
                        <a:pt x="181524" y="1069945"/>
                        <a:pt x="155009" y="1041234"/>
                        <a:pt x="140732" y="999271"/>
                      </a:cubicBezTo>
                      <a:cubicBezTo>
                        <a:pt x="136653" y="1032399"/>
                        <a:pt x="120336" y="1067736"/>
                        <a:pt x="106059" y="1092031"/>
                      </a:cubicBezTo>
                      <a:cubicBezTo>
                        <a:pt x="104019" y="1096448"/>
                        <a:pt x="97901" y="1094239"/>
                        <a:pt x="97901" y="1089822"/>
                      </a:cubicBezTo>
                      <a:cubicBezTo>
                        <a:pt x="93821" y="1050068"/>
                        <a:pt x="91782" y="1008105"/>
                        <a:pt x="79544" y="972768"/>
                      </a:cubicBezTo>
                      <a:cubicBezTo>
                        <a:pt x="77505" y="966142"/>
                        <a:pt x="73426" y="961725"/>
                        <a:pt x="71386" y="957308"/>
                      </a:cubicBezTo>
                      <a:cubicBezTo>
                        <a:pt x="79544" y="999271"/>
                        <a:pt x="73426" y="1041234"/>
                        <a:pt x="59148" y="1080988"/>
                      </a:cubicBezTo>
                      <a:cubicBezTo>
                        <a:pt x="46911" y="1114116"/>
                        <a:pt x="30594" y="1160496"/>
                        <a:pt x="0" y="1182582"/>
                      </a:cubicBezTo>
                      <a:cubicBezTo>
                        <a:pt x="10198" y="1186999"/>
                        <a:pt x="30594" y="1169331"/>
                        <a:pt x="36713" y="1162705"/>
                      </a:cubicBezTo>
                      <a:cubicBezTo>
                        <a:pt x="59148" y="1142828"/>
                        <a:pt x="77505" y="1114116"/>
                        <a:pt x="85663" y="1085405"/>
                      </a:cubicBezTo>
                      <a:cubicBezTo>
                        <a:pt x="85663" y="1085405"/>
                        <a:pt x="85663" y="1087614"/>
                        <a:pt x="85663" y="1087614"/>
                      </a:cubicBezTo>
                      <a:cubicBezTo>
                        <a:pt x="83623" y="1100865"/>
                        <a:pt x="79544" y="1114116"/>
                        <a:pt x="73426" y="1125159"/>
                      </a:cubicBezTo>
                      <a:cubicBezTo>
                        <a:pt x="69346" y="1133994"/>
                        <a:pt x="53030" y="1145036"/>
                        <a:pt x="57109" y="1156079"/>
                      </a:cubicBezTo>
                      <a:cubicBezTo>
                        <a:pt x="57109" y="1156079"/>
                        <a:pt x="57109" y="1156079"/>
                        <a:pt x="59148" y="1156079"/>
                      </a:cubicBezTo>
                      <a:cubicBezTo>
                        <a:pt x="81584" y="1156079"/>
                        <a:pt x="106059" y="1133994"/>
                        <a:pt x="120336" y="1116325"/>
                      </a:cubicBezTo>
                      <a:cubicBezTo>
                        <a:pt x="130534" y="1105282"/>
                        <a:pt x="138693" y="1089822"/>
                        <a:pt x="142772" y="1076571"/>
                      </a:cubicBezTo>
                      <a:cubicBezTo>
                        <a:pt x="146851" y="1087614"/>
                        <a:pt x="152970" y="1098656"/>
                        <a:pt x="161128" y="1107491"/>
                      </a:cubicBezTo>
                      <a:cubicBezTo>
                        <a:pt x="177445" y="1127368"/>
                        <a:pt x="208039" y="1140619"/>
                        <a:pt x="230474" y="1145036"/>
                      </a:cubicBezTo>
                      <a:cubicBezTo>
                        <a:pt x="259029" y="1151662"/>
                        <a:pt x="287583" y="1145036"/>
                        <a:pt x="314098" y="1149453"/>
                      </a:cubicBezTo>
                      <a:cubicBezTo>
                        <a:pt x="316138" y="1149453"/>
                        <a:pt x="322256" y="1142828"/>
                        <a:pt x="318177" y="1140619"/>
                      </a:cubicBezTo>
                      <a:cubicBezTo>
                        <a:pt x="287583" y="1127368"/>
                        <a:pt x="269227" y="1094239"/>
                        <a:pt x="271266" y="1058902"/>
                      </a:cubicBezTo>
                      <a:cubicBezTo>
                        <a:pt x="275346" y="1067736"/>
                        <a:pt x="281464" y="1076571"/>
                        <a:pt x="285544" y="1085405"/>
                      </a:cubicBezTo>
                      <a:cubicBezTo>
                        <a:pt x="305940" y="1116325"/>
                        <a:pt x="340613" y="1149453"/>
                        <a:pt x="379365" y="1147245"/>
                      </a:cubicBezTo>
                      <a:cubicBezTo>
                        <a:pt x="381405" y="1147245"/>
                        <a:pt x="383444" y="1145036"/>
                        <a:pt x="383444" y="1142828"/>
                      </a:cubicBezTo>
                      <a:cubicBezTo>
                        <a:pt x="379365" y="1133994"/>
                        <a:pt x="375286" y="1127368"/>
                        <a:pt x="371207" y="1120742"/>
                      </a:cubicBezTo>
                      <a:cubicBezTo>
                        <a:pt x="397721" y="1151662"/>
                        <a:pt x="444632" y="1160496"/>
                        <a:pt x="489503" y="1162705"/>
                      </a:cubicBezTo>
                      <a:cubicBezTo>
                        <a:pt x="509899" y="1169331"/>
                        <a:pt x="532335" y="1173748"/>
                        <a:pt x="554770" y="1173748"/>
                      </a:cubicBezTo>
                      <a:cubicBezTo>
                        <a:pt x="567008" y="1173748"/>
                        <a:pt x="593523" y="1175956"/>
                        <a:pt x="599642" y="1162705"/>
                      </a:cubicBezTo>
                      <a:cubicBezTo>
                        <a:pt x="599642" y="1160496"/>
                        <a:pt x="599642" y="1160496"/>
                        <a:pt x="599642" y="1158288"/>
                      </a:cubicBezTo>
                      <a:cubicBezTo>
                        <a:pt x="597602" y="1153871"/>
                        <a:pt x="593523" y="1151662"/>
                        <a:pt x="591483" y="1147245"/>
                      </a:cubicBezTo>
                      <a:cubicBezTo>
                        <a:pt x="605760" y="1160496"/>
                        <a:pt x="626156" y="1164913"/>
                        <a:pt x="646552" y="1167122"/>
                      </a:cubicBezTo>
                      <a:cubicBezTo>
                        <a:pt x="668988" y="1171539"/>
                        <a:pt x="693463" y="1156079"/>
                        <a:pt x="713859" y="1138411"/>
                      </a:cubicBezTo>
                      <a:cubicBezTo>
                        <a:pt x="707740" y="1147245"/>
                        <a:pt x="699582" y="1158288"/>
                        <a:pt x="691424" y="1167122"/>
                      </a:cubicBezTo>
                      <a:cubicBezTo>
                        <a:pt x="689384" y="1169331"/>
                        <a:pt x="689384" y="1171539"/>
                        <a:pt x="691424" y="1171539"/>
                      </a:cubicBezTo>
                      <a:cubicBezTo>
                        <a:pt x="717938" y="1162705"/>
                        <a:pt x="740374" y="1151662"/>
                        <a:pt x="758730" y="1131785"/>
                      </a:cubicBezTo>
                      <a:cubicBezTo>
                        <a:pt x="752611" y="1140619"/>
                        <a:pt x="744453" y="1147245"/>
                        <a:pt x="736295" y="1153871"/>
                      </a:cubicBezTo>
                      <a:cubicBezTo>
                        <a:pt x="734255" y="1158288"/>
                        <a:pt x="734255" y="1160496"/>
                        <a:pt x="734255" y="1162705"/>
                      </a:cubicBezTo>
                      <a:cubicBezTo>
                        <a:pt x="736295" y="1173748"/>
                        <a:pt x="768928" y="1171539"/>
                        <a:pt x="777087" y="1173748"/>
                      </a:cubicBezTo>
                      <a:cubicBezTo>
                        <a:pt x="801562" y="1175956"/>
                        <a:pt x="826037" y="1173748"/>
                        <a:pt x="850512" y="1169331"/>
                      </a:cubicBezTo>
                      <a:cubicBezTo>
                        <a:pt x="856631" y="1169331"/>
                        <a:pt x="862750" y="1167122"/>
                        <a:pt x="868868" y="1164913"/>
                      </a:cubicBezTo>
                      <a:cubicBezTo>
                        <a:pt x="866829" y="1167122"/>
                        <a:pt x="862750" y="1167122"/>
                        <a:pt x="860710" y="1169331"/>
                      </a:cubicBezTo>
                      <a:cubicBezTo>
                        <a:pt x="858670" y="1169331"/>
                        <a:pt x="852552" y="1178165"/>
                        <a:pt x="858670" y="1178165"/>
                      </a:cubicBezTo>
                      <a:cubicBezTo>
                        <a:pt x="879066" y="1178165"/>
                        <a:pt x="897423" y="1182582"/>
                        <a:pt x="917819" y="1180373"/>
                      </a:cubicBezTo>
                      <a:cubicBezTo>
                        <a:pt x="938215" y="1180373"/>
                        <a:pt x="956571" y="1175956"/>
                        <a:pt x="976967" y="1173748"/>
                      </a:cubicBezTo>
                      <a:cubicBezTo>
                        <a:pt x="979007" y="1173748"/>
                        <a:pt x="983086" y="1171539"/>
                        <a:pt x="985125" y="1171539"/>
                      </a:cubicBezTo>
                      <a:cubicBezTo>
                        <a:pt x="1036115" y="1184791"/>
                        <a:pt x="1089145" y="1175956"/>
                        <a:pt x="1140135" y="1158288"/>
                      </a:cubicBezTo>
                      <a:cubicBezTo>
                        <a:pt x="1172768" y="1147245"/>
                        <a:pt x="1203362" y="1127368"/>
                        <a:pt x="1223758" y="1098656"/>
                      </a:cubicBezTo>
                      <a:cubicBezTo>
                        <a:pt x="1219679" y="1151662"/>
                        <a:pt x="1168689" y="1175956"/>
                        <a:pt x="1170729" y="1178165"/>
                      </a:cubicBezTo>
                      <a:cubicBezTo>
                        <a:pt x="1182966" y="1182582"/>
                        <a:pt x="1205402" y="1171539"/>
                        <a:pt x="1217640" y="1167122"/>
                      </a:cubicBezTo>
                      <a:cubicBezTo>
                        <a:pt x="1233956" y="1160496"/>
                        <a:pt x="1250273" y="1151662"/>
                        <a:pt x="1262511" y="1140619"/>
                      </a:cubicBezTo>
                      <a:cubicBezTo>
                        <a:pt x="1262511" y="1140619"/>
                        <a:pt x="1262511" y="1140619"/>
                        <a:pt x="1262511" y="1140619"/>
                      </a:cubicBezTo>
                      <a:cubicBezTo>
                        <a:pt x="1262511" y="1140619"/>
                        <a:pt x="1264550" y="1140619"/>
                        <a:pt x="1264550" y="1140619"/>
                      </a:cubicBezTo>
                      <a:cubicBezTo>
                        <a:pt x="1295144" y="1149453"/>
                        <a:pt x="1333897" y="1122951"/>
                        <a:pt x="1354293" y="1098656"/>
                      </a:cubicBezTo>
                      <a:cubicBezTo>
                        <a:pt x="1360411" y="1089822"/>
                        <a:pt x="1366530" y="1078779"/>
                        <a:pt x="1370609" y="1067736"/>
                      </a:cubicBezTo>
                      <a:cubicBezTo>
                        <a:pt x="1386926" y="1089822"/>
                        <a:pt x="1354293" y="1131785"/>
                        <a:pt x="1356332" y="1129576"/>
                      </a:cubicBezTo>
                      <a:cubicBezTo>
                        <a:pt x="1403243" y="1116325"/>
                        <a:pt x="1413441" y="1050068"/>
                        <a:pt x="1388966" y="1010314"/>
                      </a:cubicBezTo>
                      <a:close/>
                      <a:moveTo>
                        <a:pt x="1301263" y="1016939"/>
                      </a:moveTo>
                      <a:cubicBezTo>
                        <a:pt x="1278827" y="1010314"/>
                        <a:pt x="1262511" y="994854"/>
                        <a:pt x="1250273" y="974977"/>
                      </a:cubicBezTo>
                      <a:cubicBezTo>
                        <a:pt x="1248234" y="981602"/>
                        <a:pt x="1246194" y="986019"/>
                        <a:pt x="1244154" y="992645"/>
                      </a:cubicBezTo>
                      <a:cubicBezTo>
                        <a:pt x="1235996" y="1010314"/>
                        <a:pt x="1223758" y="1032399"/>
                        <a:pt x="1205402" y="1039025"/>
                      </a:cubicBezTo>
                      <a:cubicBezTo>
                        <a:pt x="1203362" y="1039025"/>
                        <a:pt x="1199283" y="1036816"/>
                        <a:pt x="1199283" y="1034608"/>
                      </a:cubicBezTo>
                      <a:cubicBezTo>
                        <a:pt x="1205402" y="1014731"/>
                        <a:pt x="1211521" y="997062"/>
                        <a:pt x="1213560" y="977185"/>
                      </a:cubicBezTo>
                      <a:cubicBezTo>
                        <a:pt x="1211521" y="981602"/>
                        <a:pt x="1209481" y="988228"/>
                        <a:pt x="1207442" y="992645"/>
                      </a:cubicBezTo>
                      <a:cubicBezTo>
                        <a:pt x="1195204" y="1016939"/>
                        <a:pt x="1176848" y="1045651"/>
                        <a:pt x="1150333" y="1047859"/>
                      </a:cubicBezTo>
                      <a:cubicBezTo>
                        <a:pt x="1146254" y="1047859"/>
                        <a:pt x="1146254" y="1043442"/>
                        <a:pt x="1146254" y="1041234"/>
                      </a:cubicBezTo>
                      <a:cubicBezTo>
                        <a:pt x="1158491" y="1003688"/>
                        <a:pt x="1166650" y="968351"/>
                        <a:pt x="1162570" y="933014"/>
                      </a:cubicBezTo>
                      <a:cubicBezTo>
                        <a:pt x="1162570" y="933014"/>
                        <a:pt x="1162570" y="935222"/>
                        <a:pt x="1162570" y="935222"/>
                      </a:cubicBezTo>
                      <a:cubicBezTo>
                        <a:pt x="1160531" y="950682"/>
                        <a:pt x="1156452" y="963934"/>
                        <a:pt x="1150333" y="979394"/>
                      </a:cubicBezTo>
                      <a:cubicBezTo>
                        <a:pt x="1144214" y="992645"/>
                        <a:pt x="1136056" y="1005896"/>
                        <a:pt x="1127897" y="1019148"/>
                      </a:cubicBezTo>
                      <a:cubicBezTo>
                        <a:pt x="1111581" y="1045651"/>
                        <a:pt x="1078947" y="1087614"/>
                        <a:pt x="1044274" y="1083196"/>
                      </a:cubicBezTo>
                      <a:cubicBezTo>
                        <a:pt x="1007561" y="1078779"/>
                        <a:pt x="993284" y="1036816"/>
                        <a:pt x="972888" y="1010314"/>
                      </a:cubicBezTo>
                      <a:cubicBezTo>
                        <a:pt x="954532" y="983811"/>
                        <a:pt x="932096" y="961725"/>
                        <a:pt x="903542" y="946265"/>
                      </a:cubicBezTo>
                      <a:cubicBezTo>
                        <a:pt x="877027" y="933014"/>
                        <a:pt x="850512" y="933014"/>
                        <a:pt x="821958" y="928597"/>
                      </a:cubicBezTo>
                      <a:cubicBezTo>
                        <a:pt x="819918" y="928597"/>
                        <a:pt x="817878" y="926388"/>
                        <a:pt x="817878" y="924180"/>
                      </a:cubicBezTo>
                      <a:cubicBezTo>
                        <a:pt x="821958" y="891051"/>
                        <a:pt x="844393" y="860131"/>
                        <a:pt x="870908" y="838045"/>
                      </a:cubicBezTo>
                      <a:cubicBezTo>
                        <a:pt x="881106" y="829211"/>
                        <a:pt x="891304" y="820377"/>
                        <a:pt x="901502" y="811543"/>
                      </a:cubicBezTo>
                      <a:cubicBezTo>
                        <a:pt x="911700" y="800500"/>
                        <a:pt x="921898" y="791665"/>
                        <a:pt x="934136" y="780623"/>
                      </a:cubicBezTo>
                      <a:cubicBezTo>
                        <a:pt x="942294" y="769580"/>
                        <a:pt x="950452" y="758537"/>
                        <a:pt x="958611" y="747494"/>
                      </a:cubicBezTo>
                      <a:cubicBezTo>
                        <a:pt x="960650" y="745285"/>
                        <a:pt x="985125" y="791665"/>
                        <a:pt x="993284" y="820377"/>
                      </a:cubicBezTo>
                      <a:cubicBezTo>
                        <a:pt x="1021838" y="802708"/>
                        <a:pt x="1038155" y="767371"/>
                        <a:pt x="1048353" y="734243"/>
                      </a:cubicBezTo>
                      <a:cubicBezTo>
                        <a:pt x="1050393" y="732034"/>
                        <a:pt x="1052432" y="771788"/>
                        <a:pt x="1048353" y="800500"/>
                      </a:cubicBezTo>
                      <a:cubicBezTo>
                        <a:pt x="1101383" y="756328"/>
                        <a:pt x="1119739" y="670194"/>
                        <a:pt x="1111581" y="601729"/>
                      </a:cubicBezTo>
                      <a:cubicBezTo>
                        <a:pt x="1111581" y="597311"/>
                        <a:pt x="1115660" y="595103"/>
                        <a:pt x="1117699" y="597311"/>
                      </a:cubicBezTo>
                      <a:cubicBezTo>
                        <a:pt x="1129937" y="608354"/>
                        <a:pt x="1142175" y="621606"/>
                        <a:pt x="1148293" y="639274"/>
                      </a:cubicBezTo>
                      <a:cubicBezTo>
                        <a:pt x="1152372" y="645900"/>
                        <a:pt x="1154412" y="654734"/>
                        <a:pt x="1154412" y="663568"/>
                      </a:cubicBezTo>
                      <a:cubicBezTo>
                        <a:pt x="1154412" y="674611"/>
                        <a:pt x="1152372" y="685654"/>
                        <a:pt x="1154412" y="696697"/>
                      </a:cubicBezTo>
                      <a:cubicBezTo>
                        <a:pt x="1160531" y="723200"/>
                        <a:pt x="1185006" y="736451"/>
                        <a:pt x="1205402" y="749703"/>
                      </a:cubicBezTo>
                      <a:cubicBezTo>
                        <a:pt x="1227838" y="765163"/>
                        <a:pt x="1252313" y="782831"/>
                        <a:pt x="1268629" y="804917"/>
                      </a:cubicBezTo>
                      <a:cubicBezTo>
                        <a:pt x="1286986" y="833628"/>
                        <a:pt x="1293105" y="862340"/>
                        <a:pt x="1291065" y="897677"/>
                      </a:cubicBezTo>
                      <a:cubicBezTo>
                        <a:pt x="1284946" y="937431"/>
                        <a:pt x="1282907" y="972768"/>
                        <a:pt x="1305342" y="1010314"/>
                      </a:cubicBezTo>
                      <a:cubicBezTo>
                        <a:pt x="1307382" y="1012522"/>
                        <a:pt x="1305342" y="1016939"/>
                        <a:pt x="1301263" y="1016939"/>
                      </a:cubicBezTo>
                      <a:close/>
                    </a:path>
                  </a:pathLst>
                </a:custGeom>
                <a:solidFill>
                  <a:srgbClr val="9D3900">
                    <a:alpha val="40000"/>
                  </a:srgbClr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2BC78152-5302-4302-B16D-47E5A2FA71B5}"/>
                    </a:ext>
                  </a:extLst>
                </p:cNvPr>
                <p:cNvSpPr/>
                <p:nvPr/>
              </p:nvSpPr>
              <p:spPr>
                <a:xfrm>
                  <a:off x="6853909" y="1734794"/>
                  <a:ext cx="20395" cy="22085"/>
                </a:xfrm>
                <a:custGeom>
                  <a:avLst/>
                  <a:gdLst>
                    <a:gd name="connsiteX0" fmla="*/ 0 w 20395"/>
                    <a:gd name="connsiteY0" fmla="*/ 0 h 22085"/>
                    <a:gd name="connsiteX1" fmla="*/ 0 w 20395"/>
                    <a:gd name="connsiteY1" fmla="*/ 0 h 22085"/>
                    <a:gd name="connsiteX2" fmla="*/ 0 w 20395"/>
                    <a:gd name="connsiteY2" fmla="*/ 0 h 2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95" h="2208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6DB8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4" name="Graphic 2">
                  <a:extLst>
                    <a:ext uri="{FF2B5EF4-FFF2-40B4-BE49-F238E27FC236}">
                      <a16:creationId xmlns:a16="http://schemas.microsoft.com/office/drawing/2014/main" id="{A69D5662-61CA-4FB2-9DC7-86798980D10A}"/>
                    </a:ext>
                  </a:extLst>
                </p:cNvPr>
                <p:cNvGrpSpPr/>
                <p:nvPr/>
              </p:nvGrpSpPr>
              <p:grpSpPr>
                <a:xfrm>
                  <a:off x="6784562" y="2072705"/>
                  <a:ext cx="50989" cy="110427"/>
                  <a:chOff x="6784562" y="2072705"/>
                  <a:chExt cx="50989" cy="110427"/>
                </a:xfrm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38014631-E13C-4963-B32F-6C449CCD5F97}"/>
                      </a:ext>
                    </a:extLst>
                  </p:cNvPr>
                  <p:cNvSpPr/>
                  <p:nvPr/>
                </p:nvSpPr>
                <p:spPr>
                  <a:xfrm>
                    <a:off x="6786602" y="2072705"/>
                    <a:ext cx="34673" cy="28711"/>
                  </a:xfrm>
                  <a:custGeom>
                    <a:avLst/>
                    <a:gdLst>
                      <a:gd name="connsiteX0" fmla="*/ 34673 w 34673"/>
                      <a:gd name="connsiteY0" fmla="*/ 0 h 28711"/>
                      <a:gd name="connsiteX1" fmla="*/ 0 w 34673"/>
                      <a:gd name="connsiteY1" fmla="*/ 28711 h 28711"/>
                      <a:gd name="connsiteX2" fmla="*/ 34673 w 34673"/>
                      <a:gd name="connsiteY2" fmla="*/ 0 h 28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73" h="28711">
                        <a:moveTo>
                          <a:pt x="34673" y="0"/>
                        </a:moveTo>
                        <a:cubicBezTo>
                          <a:pt x="34673" y="0"/>
                          <a:pt x="10198" y="17669"/>
                          <a:pt x="0" y="28711"/>
                        </a:cubicBezTo>
                        <a:cubicBezTo>
                          <a:pt x="2040" y="28711"/>
                          <a:pt x="10198" y="11043"/>
                          <a:pt x="34673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F15569D7-5A67-4545-9938-38080F25D256}"/>
                      </a:ext>
                    </a:extLst>
                  </p:cNvPr>
                  <p:cNvSpPr/>
                  <p:nvPr/>
                </p:nvSpPr>
                <p:spPr>
                  <a:xfrm>
                    <a:off x="6784562" y="2101416"/>
                    <a:ext cx="44871" cy="46379"/>
                  </a:xfrm>
                  <a:custGeom>
                    <a:avLst/>
                    <a:gdLst>
                      <a:gd name="connsiteX0" fmla="*/ 44871 w 44871"/>
                      <a:gd name="connsiteY0" fmla="*/ 0 h 46379"/>
                      <a:gd name="connsiteX1" fmla="*/ 0 w 44871"/>
                      <a:gd name="connsiteY1" fmla="*/ 46380 h 46379"/>
                      <a:gd name="connsiteX2" fmla="*/ 20396 w 44871"/>
                      <a:gd name="connsiteY2" fmla="*/ 19877 h 46379"/>
                      <a:gd name="connsiteX3" fmla="*/ 44871 w 44871"/>
                      <a:gd name="connsiteY3" fmla="*/ 0 h 46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871" h="46379">
                        <a:moveTo>
                          <a:pt x="44871" y="0"/>
                        </a:moveTo>
                        <a:cubicBezTo>
                          <a:pt x="44871" y="0"/>
                          <a:pt x="6119" y="24294"/>
                          <a:pt x="0" y="46380"/>
                        </a:cubicBezTo>
                        <a:cubicBezTo>
                          <a:pt x="0" y="46380"/>
                          <a:pt x="10198" y="30920"/>
                          <a:pt x="20396" y="19877"/>
                        </a:cubicBezTo>
                        <a:cubicBezTo>
                          <a:pt x="30594" y="11043"/>
                          <a:pt x="44871" y="0"/>
                          <a:pt x="44871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0106F2E5-DE0C-428D-9746-21232A667CF7}"/>
                      </a:ext>
                    </a:extLst>
                  </p:cNvPr>
                  <p:cNvSpPr/>
                  <p:nvPr/>
                </p:nvSpPr>
                <p:spPr>
                  <a:xfrm>
                    <a:off x="6794760" y="2132336"/>
                    <a:ext cx="40791" cy="50796"/>
                  </a:xfrm>
                  <a:custGeom>
                    <a:avLst/>
                    <a:gdLst>
                      <a:gd name="connsiteX0" fmla="*/ 40792 w 40791"/>
                      <a:gd name="connsiteY0" fmla="*/ 0 h 50796"/>
                      <a:gd name="connsiteX1" fmla="*/ 0 w 40791"/>
                      <a:gd name="connsiteY1" fmla="*/ 50797 h 50796"/>
                      <a:gd name="connsiteX2" fmla="*/ 40792 w 40791"/>
                      <a:gd name="connsiteY2" fmla="*/ 0 h 50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791" h="50796">
                        <a:moveTo>
                          <a:pt x="40792" y="0"/>
                        </a:moveTo>
                        <a:cubicBezTo>
                          <a:pt x="40792" y="0"/>
                          <a:pt x="6119" y="22086"/>
                          <a:pt x="0" y="50797"/>
                        </a:cubicBezTo>
                        <a:cubicBezTo>
                          <a:pt x="0" y="48588"/>
                          <a:pt x="14277" y="22086"/>
                          <a:pt x="40792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aphic 2">
                  <a:extLst>
                    <a:ext uri="{FF2B5EF4-FFF2-40B4-BE49-F238E27FC236}">
                      <a16:creationId xmlns:a16="http://schemas.microsoft.com/office/drawing/2014/main" id="{F09CC4FE-161D-4FB3-9271-85324505E380}"/>
                    </a:ext>
                  </a:extLst>
                </p:cNvPr>
                <p:cNvGrpSpPr/>
                <p:nvPr/>
              </p:nvGrpSpPr>
              <p:grpSpPr>
                <a:xfrm>
                  <a:off x="6554976" y="499635"/>
                  <a:ext cx="882774" cy="1210876"/>
                  <a:chOff x="6554976" y="499635"/>
                  <a:chExt cx="882774" cy="1210876"/>
                </a:xfrm>
              </p:grpSpPr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692B48F7-F72A-40F7-BD4E-BD155541BC44}"/>
                      </a:ext>
                    </a:extLst>
                  </p:cNvPr>
                  <p:cNvSpPr/>
                  <p:nvPr/>
                </p:nvSpPr>
                <p:spPr>
                  <a:xfrm>
                    <a:off x="6811785" y="1511729"/>
                    <a:ext cx="288915" cy="198782"/>
                  </a:xfrm>
                  <a:custGeom>
                    <a:avLst/>
                    <a:gdLst>
                      <a:gd name="connsiteX0" fmla="*/ 246084 w 288915"/>
                      <a:gd name="connsiteY0" fmla="*/ 134723 h 198782"/>
                      <a:gd name="connsiteX1" fmla="*/ 129827 w 288915"/>
                      <a:gd name="connsiteY1" fmla="*/ 189937 h 198782"/>
                      <a:gd name="connsiteX2" fmla="*/ 23768 w 288915"/>
                      <a:gd name="connsiteY2" fmla="*/ 123680 h 198782"/>
                      <a:gd name="connsiteX3" fmla="*/ 9490 w 288915"/>
                      <a:gd name="connsiteY3" fmla="*/ 0 h 198782"/>
                      <a:gd name="connsiteX4" fmla="*/ 3372 w 288915"/>
                      <a:gd name="connsiteY4" fmla="*/ 0 h 198782"/>
                      <a:gd name="connsiteX5" fmla="*/ 33966 w 288915"/>
                      <a:gd name="connsiteY5" fmla="*/ 159017 h 198782"/>
                      <a:gd name="connsiteX6" fmla="*/ 264440 w 288915"/>
                      <a:gd name="connsiteY6" fmla="*/ 112637 h 198782"/>
                      <a:gd name="connsiteX7" fmla="*/ 288915 w 288915"/>
                      <a:gd name="connsiteY7" fmla="*/ 22086 h 198782"/>
                      <a:gd name="connsiteX8" fmla="*/ 278717 w 288915"/>
                      <a:gd name="connsiteY8" fmla="*/ 17669 h 198782"/>
                      <a:gd name="connsiteX9" fmla="*/ 246084 w 288915"/>
                      <a:gd name="connsiteY9" fmla="*/ 134723 h 198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8915" h="198782">
                        <a:moveTo>
                          <a:pt x="246084" y="134723"/>
                        </a:moveTo>
                        <a:cubicBezTo>
                          <a:pt x="221608" y="176685"/>
                          <a:pt x="176737" y="192145"/>
                          <a:pt x="129827" y="189937"/>
                        </a:cubicBezTo>
                        <a:cubicBezTo>
                          <a:pt x="89035" y="187728"/>
                          <a:pt x="44164" y="165643"/>
                          <a:pt x="23768" y="123680"/>
                        </a:cubicBezTo>
                        <a:cubicBezTo>
                          <a:pt x="5411" y="86134"/>
                          <a:pt x="7451" y="41963"/>
                          <a:pt x="9490" y="0"/>
                        </a:cubicBezTo>
                        <a:lnTo>
                          <a:pt x="3372" y="0"/>
                        </a:lnTo>
                        <a:cubicBezTo>
                          <a:pt x="3372" y="0"/>
                          <a:pt x="-14985" y="90551"/>
                          <a:pt x="33966" y="159017"/>
                        </a:cubicBezTo>
                        <a:cubicBezTo>
                          <a:pt x="62520" y="198771"/>
                          <a:pt x="221608" y="240734"/>
                          <a:pt x="264440" y="112637"/>
                        </a:cubicBezTo>
                        <a:lnTo>
                          <a:pt x="288915" y="22086"/>
                        </a:lnTo>
                        <a:lnTo>
                          <a:pt x="278717" y="17669"/>
                        </a:lnTo>
                        <a:cubicBezTo>
                          <a:pt x="274638" y="55214"/>
                          <a:pt x="266480" y="99386"/>
                          <a:pt x="246084" y="134723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3F73D145-77C7-4CEF-87F6-893D57B92140}"/>
                      </a:ext>
                    </a:extLst>
                  </p:cNvPr>
                  <p:cNvSpPr/>
                  <p:nvPr/>
                </p:nvSpPr>
                <p:spPr>
                  <a:xfrm>
                    <a:off x="6896740" y="1390257"/>
                    <a:ext cx="118296" cy="103250"/>
                  </a:xfrm>
                  <a:custGeom>
                    <a:avLst/>
                    <a:gdLst>
                      <a:gd name="connsiteX0" fmla="*/ 67307 w 118296"/>
                      <a:gd name="connsiteY0" fmla="*/ 101594 h 103250"/>
                      <a:gd name="connsiteX1" fmla="*/ 116257 w 118296"/>
                      <a:gd name="connsiteY1" fmla="*/ 101594 h 103250"/>
                      <a:gd name="connsiteX2" fmla="*/ 118297 w 118296"/>
                      <a:gd name="connsiteY2" fmla="*/ 0 h 103250"/>
                      <a:gd name="connsiteX3" fmla="*/ 6119 w 118296"/>
                      <a:gd name="connsiteY3" fmla="*/ 0 h 103250"/>
                      <a:gd name="connsiteX4" fmla="*/ 0 w 118296"/>
                      <a:gd name="connsiteY4" fmla="*/ 83926 h 103250"/>
                      <a:gd name="connsiteX5" fmla="*/ 67307 w 118296"/>
                      <a:gd name="connsiteY5" fmla="*/ 101594 h 10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296" h="103250">
                        <a:moveTo>
                          <a:pt x="67307" y="101594"/>
                        </a:moveTo>
                        <a:cubicBezTo>
                          <a:pt x="83623" y="103803"/>
                          <a:pt x="99940" y="103803"/>
                          <a:pt x="116257" y="101594"/>
                        </a:cubicBezTo>
                        <a:lnTo>
                          <a:pt x="118297" y="0"/>
                        </a:lnTo>
                        <a:lnTo>
                          <a:pt x="6119" y="0"/>
                        </a:lnTo>
                        <a:lnTo>
                          <a:pt x="0" y="83926"/>
                        </a:lnTo>
                        <a:cubicBezTo>
                          <a:pt x="18356" y="97177"/>
                          <a:pt x="44871" y="99386"/>
                          <a:pt x="67307" y="101594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8" name="Graphic 2">
                    <a:extLst>
                      <a:ext uri="{FF2B5EF4-FFF2-40B4-BE49-F238E27FC236}">
                        <a16:creationId xmlns:a16="http://schemas.microsoft.com/office/drawing/2014/main" id="{F0F05EE6-36D8-4B33-98CE-FA89D2196CBD}"/>
                      </a:ext>
                    </a:extLst>
                  </p:cNvPr>
                  <p:cNvGrpSpPr/>
                  <p:nvPr/>
                </p:nvGrpSpPr>
                <p:grpSpPr>
                  <a:xfrm>
                    <a:off x="6554976" y="680751"/>
                    <a:ext cx="807478" cy="787348"/>
                    <a:chOff x="6554976" y="680751"/>
                    <a:chExt cx="807478" cy="787348"/>
                  </a:xfrm>
                </p:grpSpPr>
                <p:grpSp>
                  <p:nvGrpSpPr>
                    <p:cNvPr id="36" name="Graphic 2">
                      <a:extLst>
                        <a:ext uri="{FF2B5EF4-FFF2-40B4-BE49-F238E27FC236}">
                          <a16:creationId xmlns:a16="http://schemas.microsoft.com/office/drawing/2014/main" id="{FEBAF03A-2E63-4972-9C78-3190FDCCF0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54976" y="1089022"/>
                      <a:ext cx="807478" cy="287563"/>
                      <a:chOff x="6554976" y="1089022"/>
                      <a:chExt cx="807478" cy="287563"/>
                    </a:xfrm>
                    <a:solidFill>
                      <a:srgbClr val="EDC8A5"/>
                    </a:solidFill>
                  </p:grpSpPr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92294DD6-48D8-46F2-AB30-B03CB995AC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4976" y="1089022"/>
                        <a:ext cx="97013" cy="151052"/>
                      </a:xfrm>
                      <a:custGeom>
                        <a:avLst/>
                        <a:gdLst>
                          <a:gd name="connsiteX0" fmla="*/ 23588 w 97013"/>
                          <a:gd name="connsiteY0" fmla="*/ 5287 h 151052"/>
                          <a:gd name="connsiteX1" fmla="*/ 97013 w 97013"/>
                          <a:gd name="connsiteY1" fmla="*/ 151053 h 151052"/>
                          <a:gd name="connsiteX2" fmla="*/ 64379 w 97013"/>
                          <a:gd name="connsiteY2" fmla="*/ 3078 h 151052"/>
                          <a:gd name="connsiteX3" fmla="*/ 23588 w 97013"/>
                          <a:gd name="connsiteY3" fmla="*/ 5287 h 151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013" h="151052">
                            <a:moveTo>
                              <a:pt x="23588" y="5287"/>
                            </a:moveTo>
                            <a:cubicBezTo>
                              <a:pt x="-25363" y="27373"/>
                              <a:pt x="3192" y="148844"/>
                              <a:pt x="97013" y="151053"/>
                            </a:cubicBezTo>
                            <a:cubicBezTo>
                              <a:pt x="84775" y="109090"/>
                              <a:pt x="66419" y="58293"/>
                              <a:pt x="64379" y="3078"/>
                            </a:cubicBezTo>
                            <a:cubicBezTo>
                              <a:pt x="56221" y="-1339"/>
                              <a:pt x="41944" y="-1339"/>
                              <a:pt x="23588" y="528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" name="Freeform: Shape 50">
                        <a:extLst>
                          <a:ext uri="{FF2B5EF4-FFF2-40B4-BE49-F238E27FC236}">
                            <a16:creationId xmlns:a16="http://schemas.microsoft.com/office/drawing/2014/main" id="{43DC9D82-0913-4FE1-9F69-22D2B9F104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472" y="1157828"/>
                        <a:ext cx="118981" cy="129541"/>
                      </a:xfrm>
                      <a:custGeom>
                        <a:avLst/>
                        <a:gdLst>
                          <a:gd name="connsiteX0" fmla="*/ 95861 w 118981"/>
                          <a:gd name="connsiteY0" fmla="*/ 4947 h 129541"/>
                          <a:gd name="connsiteX1" fmla="*/ 48950 w 118981"/>
                          <a:gd name="connsiteY1" fmla="*/ 7156 h 129541"/>
                          <a:gd name="connsiteX2" fmla="*/ 0 w 118981"/>
                          <a:gd name="connsiteY2" fmla="*/ 128627 h 129541"/>
                          <a:gd name="connsiteX3" fmla="*/ 57109 w 118981"/>
                          <a:gd name="connsiteY3" fmla="*/ 126418 h 129541"/>
                          <a:gd name="connsiteX4" fmla="*/ 95861 w 118981"/>
                          <a:gd name="connsiteY4" fmla="*/ 4947 h 129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8981" h="129541">
                            <a:moveTo>
                              <a:pt x="95861" y="4947"/>
                            </a:moveTo>
                            <a:cubicBezTo>
                              <a:pt x="77505" y="-3887"/>
                              <a:pt x="61188" y="530"/>
                              <a:pt x="48950" y="7156"/>
                            </a:cubicBezTo>
                            <a:cubicBezTo>
                              <a:pt x="38752" y="42493"/>
                              <a:pt x="18356" y="86664"/>
                              <a:pt x="0" y="128627"/>
                            </a:cubicBezTo>
                            <a:cubicBezTo>
                              <a:pt x="12238" y="130836"/>
                              <a:pt x="36713" y="128627"/>
                              <a:pt x="57109" y="126418"/>
                            </a:cubicBezTo>
                            <a:cubicBezTo>
                              <a:pt x="116257" y="119793"/>
                              <a:pt x="140732" y="24824"/>
                              <a:pt x="95861" y="494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C153AA66-0D1F-40C6-930D-86F2F05E59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4484" y="1150750"/>
                      <a:ext cx="59148" cy="47361"/>
                    </a:xfrm>
                    <a:custGeom>
                      <a:avLst/>
                      <a:gdLst>
                        <a:gd name="connsiteX0" fmla="*/ 0 w 59148"/>
                        <a:gd name="connsiteY0" fmla="*/ 982 h 47361"/>
                        <a:gd name="connsiteX1" fmla="*/ 12238 w 59148"/>
                        <a:gd name="connsiteY1" fmla="*/ 982 h 47361"/>
                        <a:gd name="connsiteX2" fmla="*/ 24475 w 59148"/>
                        <a:gd name="connsiteY2" fmla="*/ 3190 h 47361"/>
                        <a:gd name="connsiteX3" fmla="*/ 38752 w 59148"/>
                        <a:gd name="connsiteY3" fmla="*/ 9816 h 47361"/>
                        <a:gd name="connsiteX4" fmla="*/ 50990 w 59148"/>
                        <a:gd name="connsiteY4" fmla="*/ 20859 h 47361"/>
                        <a:gd name="connsiteX5" fmla="*/ 55069 w 59148"/>
                        <a:gd name="connsiteY5" fmla="*/ 27484 h 47361"/>
                        <a:gd name="connsiteX6" fmla="*/ 57109 w 59148"/>
                        <a:gd name="connsiteY6" fmla="*/ 34110 h 47361"/>
                        <a:gd name="connsiteX7" fmla="*/ 59148 w 59148"/>
                        <a:gd name="connsiteY7" fmla="*/ 42944 h 47361"/>
                        <a:gd name="connsiteX8" fmla="*/ 59148 w 59148"/>
                        <a:gd name="connsiteY8" fmla="*/ 47362 h 47361"/>
                        <a:gd name="connsiteX9" fmla="*/ 57109 w 59148"/>
                        <a:gd name="connsiteY9" fmla="*/ 45153 h 47361"/>
                        <a:gd name="connsiteX10" fmla="*/ 55069 w 59148"/>
                        <a:gd name="connsiteY10" fmla="*/ 40736 h 47361"/>
                        <a:gd name="connsiteX11" fmla="*/ 53030 w 59148"/>
                        <a:gd name="connsiteY11" fmla="*/ 36319 h 47361"/>
                        <a:gd name="connsiteX12" fmla="*/ 48950 w 59148"/>
                        <a:gd name="connsiteY12" fmla="*/ 31902 h 47361"/>
                        <a:gd name="connsiteX13" fmla="*/ 44871 w 59148"/>
                        <a:gd name="connsiteY13" fmla="*/ 27484 h 47361"/>
                        <a:gd name="connsiteX14" fmla="*/ 40792 w 59148"/>
                        <a:gd name="connsiteY14" fmla="*/ 23067 h 47361"/>
                        <a:gd name="connsiteX15" fmla="*/ 34673 w 59148"/>
                        <a:gd name="connsiteY15" fmla="*/ 18650 h 47361"/>
                        <a:gd name="connsiteX16" fmla="*/ 28554 w 59148"/>
                        <a:gd name="connsiteY16" fmla="*/ 14233 h 47361"/>
                        <a:gd name="connsiteX17" fmla="*/ 22436 w 59148"/>
                        <a:gd name="connsiteY17" fmla="*/ 12024 h 47361"/>
                        <a:gd name="connsiteX18" fmla="*/ 10198 w 59148"/>
                        <a:gd name="connsiteY18" fmla="*/ 7607 h 47361"/>
                        <a:gd name="connsiteX19" fmla="*/ 0 w 59148"/>
                        <a:gd name="connsiteY19" fmla="*/ 982 h 47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9148" h="47361">
                          <a:moveTo>
                            <a:pt x="0" y="982"/>
                          </a:moveTo>
                          <a:cubicBezTo>
                            <a:pt x="0" y="982"/>
                            <a:pt x="4079" y="-1227"/>
                            <a:pt x="12238" y="982"/>
                          </a:cubicBezTo>
                          <a:cubicBezTo>
                            <a:pt x="16317" y="982"/>
                            <a:pt x="20396" y="982"/>
                            <a:pt x="24475" y="3190"/>
                          </a:cubicBezTo>
                          <a:cubicBezTo>
                            <a:pt x="28554" y="5399"/>
                            <a:pt x="34673" y="7607"/>
                            <a:pt x="38752" y="9816"/>
                          </a:cubicBezTo>
                          <a:cubicBezTo>
                            <a:pt x="42832" y="12024"/>
                            <a:pt x="46911" y="16442"/>
                            <a:pt x="50990" y="20859"/>
                          </a:cubicBezTo>
                          <a:cubicBezTo>
                            <a:pt x="53030" y="23067"/>
                            <a:pt x="53030" y="25276"/>
                            <a:pt x="55069" y="27484"/>
                          </a:cubicBezTo>
                          <a:cubicBezTo>
                            <a:pt x="57109" y="29693"/>
                            <a:pt x="57109" y="31902"/>
                            <a:pt x="57109" y="34110"/>
                          </a:cubicBezTo>
                          <a:cubicBezTo>
                            <a:pt x="59148" y="38527"/>
                            <a:pt x="59148" y="40736"/>
                            <a:pt x="59148" y="42944"/>
                          </a:cubicBezTo>
                          <a:cubicBezTo>
                            <a:pt x="59148" y="45153"/>
                            <a:pt x="59148" y="47362"/>
                            <a:pt x="59148" y="47362"/>
                          </a:cubicBezTo>
                          <a:cubicBezTo>
                            <a:pt x="59148" y="47362"/>
                            <a:pt x="59148" y="45153"/>
                            <a:pt x="57109" y="45153"/>
                          </a:cubicBezTo>
                          <a:cubicBezTo>
                            <a:pt x="57109" y="45153"/>
                            <a:pt x="55069" y="42944"/>
                            <a:pt x="55069" y="40736"/>
                          </a:cubicBezTo>
                          <a:cubicBezTo>
                            <a:pt x="55069" y="38527"/>
                            <a:pt x="53030" y="38527"/>
                            <a:pt x="53030" y="36319"/>
                          </a:cubicBezTo>
                          <a:cubicBezTo>
                            <a:pt x="53030" y="34110"/>
                            <a:pt x="50990" y="34110"/>
                            <a:pt x="48950" y="31902"/>
                          </a:cubicBezTo>
                          <a:cubicBezTo>
                            <a:pt x="46911" y="29693"/>
                            <a:pt x="46911" y="29693"/>
                            <a:pt x="44871" y="27484"/>
                          </a:cubicBezTo>
                          <a:cubicBezTo>
                            <a:pt x="42832" y="25276"/>
                            <a:pt x="40792" y="25276"/>
                            <a:pt x="40792" y="23067"/>
                          </a:cubicBezTo>
                          <a:cubicBezTo>
                            <a:pt x="38752" y="20859"/>
                            <a:pt x="36713" y="20859"/>
                            <a:pt x="34673" y="18650"/>
                          </a:cubicBezTo>
                          <a:cubicBezTo>
                            <a:pt x="32634" y="16442"/>
                            <a:pt x="30594" y="16442"/>
                            <a:pt x="28554" y="14233"/>
                          </a:cubicBezTo>
                          <a:cubicBezTo>
                            <a:pt x="26515" y="14233"/>
                            <a:pt x="24475" y="12024"/>
                            <a:pt x="22436" y="12024"/>
                          </a:cubicBezTo>
                          <a:cubicBezTo>
                            <a:pt x="18356" y="9816"/>
                            <a:pt x="14277" y="7607"/>
                            <a:pt x="10198" y="7607"/>
                          </a:cubicBezTo>
                          <a:cubicBezTo>
                            <a:pt x="4079" y="982"/>
                            <a:pt x="0" y="982"/>
                            <a:pt x="0" y="982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89EFEF85-A629-4211-9ECB-D77D76F6E2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6105" y="1213572"/>
                      <a:ext cx="61187" cy="30919"/>
                    </a:xfrm>
                    <a:custGeom>
                      <a:avLst/>
                      <a:gdLst>
                        <a:gd name="connsiteX0" fmla="*/ 61188 w 61187"/>
                        <a:gd name="connsiteY0" fmla="*/ 8834 h 30919"/>
                        <a:gd name="connsiteX1" fmla="*/ 50990 w 61187"/>
                        <a:gd name="connsiteY1" fmla="*/ 4417 h 30919"/>
                        <a:gd name="connsiteX2" fmla="*/ 46911 w 61187"/>
                        <a:gd name="connsiteY2" fmla="*/ 4417 h 30919"/>
                        <a:gd name="connsiteX3" fmla="*/ 40792 w 61187"/>
                        <a:gd name="connsiteY3" fmla="*/ 4417 h 30919"/>
                        <a:gd name="connsiteX4" fmla="*/ 28554 w 61187"/>
                        <a:gd name="connsiteY4" fmla="*/ 8834 h 30919"/>
                        <a:gd name="connsiteX5" fmla="*/ 22436 w 61187"/>
                        <a:gd name="connsiteY5" fmla="*/ 11043 h 30919"/>
                        <a:gd name="connsiteX6" fmla="*/ 16317 w 61187"/>
                        <a:gd name="connsiteY6" fmla="*/ 15460 h 30919"/>
                        <a:gd name="connsiteX7" fmla="*/ 12238 w 61187"/>
                        <a:gd name="connsiteY7" fmla="*/ 19877 h 30919"/>
                        <a:gd name="connsiteX8" fmla="*/ 8158 w 61187"/>
                        <a:gd name="connsiteY8" fmla="*/ 24294 h 30919"/>
                        <a:gd name="connsiteX9" fmla="*/ 2040 w 61187"/>
                        <a:gd name="connsiteY9" fmla="*/ 28711 h 30919"/>
                        <a:gd name="connsiteX10" fmla="*/ 0 w 61187"/>
                        <a:gd name="connsiteY10" fmla="*/ 30920 h 30919"/>
                        <a:gd name="connsiteX11" fmla="*/ 2040 w 61187"/>
                        <a:gd name="connsiteY11" fmla="*/ 28711 h 30919"/>
                        <a:gd name="connsiteX12" fmla="*/ 4079 w 61187"/>
                        <a:gd name="connsiteY12" fmla="*/ 24294 h 30919"/>
                        <a:gd name="connsiteX13" fmla="*/ 6119 w 61187"/>
                        <a:gd name="connsiteY13" fmla="*/ 19877 h 30919"/>
                        <a:gd name="connsiteX14" fmla="*/ 14277 w 61187"/>
                        <a:gd name="connsiteY14" fmla="*/ 11043 h 30919"/>
                        <a:gd name="connsiteX15" fmla="*/ 20396 w 61187"/>
                        <a:gd name="connsiteY15" fmla="*/ 6626 h 30919"/>
                        <a:gd name="connsiteX16" fmla="*/ 26515 w 61187"/>
                        <a:gd name="connsiteY16" fmla="*/ 2209 h 30919"/>
                        <a:gd name="connsiteX17" fmla="*/ 34673 w 61187"/>
                        <a:gd name="connsiteY17" fmla="*/ 0 h 30919"/>
                        <a:gd name="connsiteX18" fmla="*/ 42832 w 61187"/>
                        <a:gd name="connsiteY18" fmla="*/ 0 h 30919"/>
                        <a:gd name="connsiteX19" fmla="*/ 48950 w 61187"/>
                        <a:gd name="connsiteY19" fmla="*/ 2209 h 30919"/>
                        <a:gd name="connsiteX20" fmla="*/ 55069 w 61187"/>
                        <a:gd name="connsiteY20" fmla="*/ 4417 h 30919"/>
                        <a:gd name="connsiteX21" fmla="*/ 61188 w 61187"/>
                        <a:gd name="connsiteY21" fmla="*/ 8834 h 30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61187" h="30919">
                          <a:moveTo>
                            <a:pt x="61188" y="8834"/>
                          </a:moveTo>
                          <a:cubicBezTo>
                            <a:pt x="61188" y="8834"/>
                            <a:pt x="57109" y="6626"/>
                            <a:pt x="50990" y="4417"/>
                          </a:cubicBezTo>
                          <a:cubicBezTo>
                            <a:pt x="48950" y="4417"/>
                            <a:pt x="46911" y="4417"/>
                            <a:pt x="46911" y="4417"/>
                          </a:cubicBezTo>
                          <a:cubicBezTo>
                            <a:pt x="44871" y="4417"/>
                            <a:pt x="42832" y="4417"/>
                            <a:pt x="40792" y="4417"/>
                          </a:cubicBezTo>
                          <a:cubicBezTo>
                            <a:pt x="36713" y="4417"/>
                            <a:pt x="32634" y="6626"/>
                            <a:pt x="28554" y="8834"/>
                          </a:cubicBezTo>
                          <a:cubicBezTo>
                            <a:pt x="26515" y="8834"/>
                            <a:pt x="24475" y="11043"/>
                            <a:pt x="22436" y="11043"/>
                          </a:cubicBezTo>
                          <a:cubicBezTo>
                            <a:pt x="20396" y="11043"/>
                            <a:pt x="18356" y="13251"/>
                            <a:pt x="16317" y="15460"/>
                          </a:cubicBezTo>
                          <a:cubicBezTo>
                            <a:pt x="14277" y="17669"/>
                            <a:pt x="12238" y="17669"/>
                            <a:pt x="12238" y="19877"/>
                          </a:cubicBezTo>
                          <a:cubicBezTo>
                            <a:pt x="10198" y="22086"/>
                            <a:pt x="10198" y="22086"/>
                            <a:pt x="8158" y="24294"/>
                          </a:cubicBezTo>
                          <a:cubicBezTo>
                            <a:pt x="6119" y="26503"/>
                            <a:pt x="4079" y="28711"/>
                            <a:pt x="2040" y="28711"/>
                          </a:cubicBezTo>
                          <a:cubicBezTo>
                            <a:pt x="0" y="30920"/>
                            <a:pt x="0" y="30920"/>
                            <a:pt x="0" y="30920"/>
                          </a:cubicBezTo>
                          <a:cubicBezTo>
                            <a:pt x="0" y="30920"/>
                            <a:pt x="0" y="28711"/>
                            <a:pt x="2040" y="28711"/>
                          </a:cubicBezTo>
                          <a:cubicBezTo>
                            <a:pt x="2040" y="28711"/>
                            <a:pt x="4079" y="26503"/>
                            <a:pt x="4079" y="24294"/>
                          </a:cubicBezTo>
                          <a:cubicBezTo>
                            <a:pt x="4079" y="22086"/>
                            <a:pt x="6119" y="22086"/>
                            <a:pt x="6119" y="19877"/>
                          </a:cubicBezTo>
                          <a:cubicBezTo>
                            <a:pt x="8158" y="17669"/>
                            <a:pt x="10198" y="13251"/>
                            <a:pt x="14277" y="11043"/>
                          </a:cubicBezTo>
                          <a:cubicBezTo>
                            <a:pt x="16317" y="8834"/>
                            <a:pt x="18356" y="6626"/>
                            <a:pt x="20396" y="6626"/>
                          </a:cubicBezTo>
                          <a:cubicBezTo>
                            <a:pt x="22436" y="4417"/>
                            <a:pt x="24475" y="4417"/>
                            <a:pt x="26515" y="2209"/>
                          </a:cubicBezTo>
                          <a:cubicBezTo>
                            <a:pt x="28554" y="0"/>
                            <a:pt x="30594" y="0"/>
                            <a:pt x="34673" y="0"/>
                          </a:cubicBezTo>
                          <a:cubicBezTo>
                            <a:pt x="36713" y="0"/>
                            <a:pt x="38752" y="0"/>
                            <a:pt x="42832" y="0"/>
                          </a:cubicBezTo>
                          <a:cubicBezTo>
                            <a:pt x="44871" y="0"/>
                            <a:pt x="46911" y="0"/>
                            <a:pt x="48950" y="2209"/>
                          </a:cubicBezTo>
                          <a:cubicBezTo>
                            <a:pt x="50990" y="2209"/>
                            <a:pt x="53029" y="4417"/>
                            <a:pt x="55069" y="4417"/>
                          </a:cubicBezTo>
                          <a:cubicBezTo>
                            <a:pt x="59148" y="4417"/>
                            <a:pt x="61188" y="8834"/>
                            <a:pt x="61188" y="8834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FADFF727-4272-47F4-9B39-B67A794BF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2519" y="680751"/>
                      <a:ext cx="729350" cy="787348"/>
                    </a:xfrm>
                    <a:custGeom>
                      <a:avLst/>
                      <a:gdLst>
                        <a:gd name="connsiteX0" fmla="*/ 728656 w 729350"/>
                        <a:gd name="connsiteY0" fmla="*/ 263376 h 787348"/>
                        <a:gd name="connsiteX1" fmla="*/ 547132 w 729350"/>
                        <a:gd name="connsiteY1" fmla="*/ 46936 h 787348"/>
                        <a:gd name="connsiteX2" fmla="*/ 261588 w 729350"/>
                        <a:gd name="connsiteY2" fmla="*/ 556 h 787348"/>
                        <a:gd name="connsiteX3" fmla="*/ 12757 w 729350"/>
                        <a:gd name="connsiteY3" fmla="*/ 234665 h 787348"/>
                        <a:gd name="connsiteX4" fmla="*/ 520 w 729350"/>
                        <a:gd name="connsiteY4" fmla="*/ 327424 h 787348"/>
                        <a:gd name="connsiteX5" fmla="*/ 10718 w 729350"/>
                        <a:gd name="connsiteY5" fmla="*/ 455521 h 787348"/>
                        <a:gd name="connsiteX6" fmla="*/ 102500 w 729350"/>
                        <a:gd name="connsiteY6" fmla="*/ 669752 h 787348"/>
                        <a:gd name="connsiteX7" fmla="*/ 241192 w 729350"/>
                        <a:gd name="connsiteY7" fmla="*/ 771347 h 787348"/>
                        <a:gd name="connsiteX8" fmla="*/ 363568 w 729350"/>
                        <a:gd name="connsiteY8" fmla="*/ 786807 h 787348"/>
                        <a:gd name="connsiteX9" fmla="*/ 620557 w 729350"/>
                        <a:gd name="connsiteY9" fmla="*/ 634415 h 787348"/>
                        <a:gd name="connsiteX10" fmla="*/ 661349 w 729350"/>
                        <a:gd name="connsiteY10" fmla="*/ 572575 h 787348"/>
                        <a:gd name="connsiteX11" fmla="*/ 689904 w 729350"/>
                        <a:gd name="connsiteY11" fmla="*/ 495276 h 787348"/>
                        <a:gd name="connsiteX12" fmla="*/ 714379 w 729350"/>
                        <a:gd name="connsiteY12" fmla="*/ 389264 h 787348"/>
                        <a:gd name="connsiteX13" fmla="*/ 728656 w 729350"/>
                        <a:gd name="connsiteY13" fmla="*/ 263376 h 787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729350" h="787348">
                          <a:moveTo>
                            <a:pt x="728656" y="263376"/>
                          </a:moveTo>
                          <a:cubicBezTo>
                            <a:pt x="738854" y="144113"/>
                            <a:pt x="634834" y="82273"/>
                            <a:pt x="547132" y="46936"/>
                          </a:cubicBezTo>
                          <a:cubicBezTo>
                            <a:pt x="457390" y="11599"/>
                            <a:pt x="353370" y="7182"/>
                            <a:pt x="261588" y="556"/>
                          </a:cubicBezTo>
                          <a:cubicBezTo>
                            <a:pt x="124935" y="-8278"/>
                            <a:pt x="29074" y="88899"/>
                            <a:pt x="12757" y="234665"/>
                          </a:cubicBezTo>
                          <a:cubicBezTo>
                            <a:pt x="6639" y="267793"/>
                            <a:pt x="2559" y="298713"/>
                            <a:pt x="520" y="327424"/>
                          </a:cubicBezTo>
                          <a:cubicBezTo>
                            <a:pt x="-1520" y="376013"/>
                            <a:pt x="2559" y="420184"/>
                            <a:pt x="10718" y="455521"/>
                          </a:cubicBezTo>
                          <a:cubicBezTo>
                            <a:pt x="27035" y="532821"/>
                            <a:pt x="53549" y="612330"/>
                            <a:pt x="102500" y="669752"/>
                          </a:cubicBezTo>
                          <a:cubicBezTo>
                            <a:pt x="139212" y="713924"/>
                            <a:pt x="190202" y="753678"/>
                            <a:pt x="241192" y="771347"/>
                          </a:cubicBezTo>
                          <a:cubicBezTo>
                            <a:pt x="277905" y="784598"/>
                            <a:pt x="324816" y="789015"/>
                            <a:pt x="363568" y="786807"/>
                          </a:cubicBezTo>
                          <a:cubicBezTo>
                            <a:pt x="465548" y="780181"/>
                            <a:pt x="557330" y="720549"/>
                            <a:pt x="620557" y="634415"/>
                          </a:cubicBezTo>
                          <a:cubicBezTo>
                            <a:pt x="634834" y="614538"/>
                            <a:pt x="647072" y="594661"/>
                            <a:pt x="661349" y="572575"/>
                          </a:cubicBezTo>
                          <a:cubicBezTo>
                            <a:pt x="673587" y="546073"/>
                            <a:pt x="681745" y="521778"/>
                            <a:pt x="689904" y="495276"/>
                          </a:cubicBezTo>
                          <a:cubicBezTo>
                            <a:pt x="702141" y="457730"/>
                            <a:pt x="710300" y="420184"/>
                            <a:pt x="714379" y="389264"/>
                          </a:cubicBezTo>
                          <a:cubicBezTo>
                            <a:pt x="730696" y="316382"/>
                            <a:pt x="728656" y="263376"/>
                            <a:pt x="728656" y="263376"/>
                          </a:cubicBezTo>
                          <a:close/>
                        </a:path>
                      </a:pathLst>
                    </a:custGeom>
                    <a:solidFill>
                      <a:srgbClr val="F2D7B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5E93B543-EB14-4C41-8991-D9EA6436F7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9908" y="993931"/>
                      <a:ext cx="63355" cy="37629"/>
                    </a:xfrm>
                    <a:custGeom>
                      <a:avLst/>
                      <a:gdLst>
                        <a:gd name="connsiteX0" fmla="*/ 0 w 63355"/>
                        <a:gd name="connsiteY0" fmla="*/ 23078 h 37629"/>
                        <a:gd name="connsiteX1" fmla="*/ 36713 w 63355"/>
                        <a:gd name="connsiteY1" fmla="*/ 993 h 37629"/>
                        <a:gd name="connsiteX2" fmla="*/ 63228 w 63355"/>
                        <a:gd name="connsiteY2" fmla="*/ 36330 h 37629"/>
                        <a:gd name="connsiteX3" fmla="*/ 0 w 63355"/>
                        <a:gd name="connsiteY3" fmla="*/ 23078 h 37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355" h="37629">
                          <a:moveTo>
                            <a:pt x="0" y="23078"/>
                          </a:moveTo>
                          <a:cubicBezTo>
                            <a:pt x="0" y="23078"/>
                            <a:pt x="18356" y="-5633"/>
                            <a:pt x="36713" y="993"/>
                          </a:cubicBezTo>
                          <a:cubicBezTo>
                            <a:pt x="55069" y="7618"/>
                            <a:pt x="61188" y="27496"/>
                            <a:pt x="63228" y="36330"/>
                          </a:cubicBezTo>
                          <a:cubicBezTo>
                            <a:pt x="65267" y="45164"/>
                            <a:pt x="42832" y="5410"/>
                            <a:pt x="0" y="23078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ABF48184-E5AC-4F3F-8F8B-02032C5879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2523" y="985984"/>
                      <a:ext cx="61931" cy="31025"/>
                    </a:xfrm>
                    <a:custGeom>
                      <a:avLst/>
                      <a:gdLst>
                        <a:gd name="connsiteX0" fmla="*/ 0 w 61931"/>
                        <a:gd name="connsiteY0" fmla="*/ 31026 h 31025"/>
                        <a:gd name="connsiteX1" fmla="*/ 28554 w 61931"/>
                        <a:gd name="connsiteY1" fmla="*/ 106 h 31025"/>
                        <a:gd name="connsiteX2" fmla="*/ 61188 w 61931"/>
                        <a:gd name="connsiteY2" fmla="*/ 26609 h 31025"/>
                        <a:gd name="connsiteX3" fmla="*/ 0 w 61931"/>
                        <a:gd name="connsiteY3" fmla="*/ 31026 h 31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931" h="31025">
                          <a:moveTo>
                            <a:pt x="0" y="31026"/>
                          </a:moveTo>
                          <a:cubicBezTo>
                            <a:pt x="0" y="31026"/>
                            <a:pt x="10198" y="-2103"/>
                            <a:pt x="28554" y="106"/>
                          </a:cubicBezTo>
                          <a:cubicBezTo>
                            <a:pt x="46911" y="106"/>
                            <a:pt x="57109" y="17774"/>
                            <a:pt x="61188" y="26609"/>
                          </a:cubicBezTo>
                          <a:cubicBezTo>
                            <a:pt x="67307" y="33234"/>
                            <a:pt x="34673" y="2314"/>
                            <a:pt x="0" y="31026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2" name="Graphic 2">
                      <a:extLst>
                        <a:ext uri="{FF2B5EF4-FFF2-40B4-BE49-F238E27FC236}">
                          <a16:creationId xmlns:a16="http://schemas.microsoft.com/office/drawing/2014/main" id="{7018A74E-C02C-435F-81E6-6F3C90E3A8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99769" y="1089376"/>
                      <a:ext cx="38908" cy="129588"/>
                      <a:chOff x="6799769" y="1089376"/>
                      <a:chExt cx="38908" cy="129588"/>
                    </a:xfrm>
                  </p:grpSpPr>
                  <p:sp>
                    <p:nvSpPr>
                      <p:cNvPr id="48" name="Freeform: Shape 47">
                        <a:extLst>
                          <a:ext uri="{FF2B5EF4-FFF2-40B4-BE49-F238E27FC236}">
                            <a16:creationId xmlns:a16="http://schemas.microsoft.com/office/drawing/2014/main" id="{5D2D144E-79F9-4900-82A9-1016293F4C0D}"/>
                          </a:ext>
                        </a:extLst>
                      </p:cNvPr>
                      <p:cNvSpPr/>
                      <p:nvPr/>
                    </p:nvSpPr>
                    <p:spPr>
                      <a:xfrm rot="93143">
                        <a:off x="6800867" y="1089899"/>
                        <a:ext cx="36711" cy="88339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39"/>
                          <a:gd name="connsiteX1" fmla="*/ 18356 w 36711"/>
                          <a:gd name="connsiteY1" fmla="*/ 88340 h 88339"/>
                          <a:gd name="connsiteX2" fmla="*/ 0 w 36711"/>
                          <a:gd name="connsiteY2" fmla="*/ 44170 h 88339"/>
                          <a:gd name="connsiteX3" fmla="*/ 18356 w 36711"/>
                          <a:gd name="connsiteY3" fmla="*/ 0 h 88339"/>
                          <a:gd name="connsiteX4" fmla="*/ 36712 w 36711"/>
                          <a:gd name="connsiteY4" fmla="*/ 44170 h 883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39">
                            <a:moveTo>
                              <a:pt x="36712" y="44170"/>
                            </a:moveTo>
                            <a:cubicBezTo>
                              <a:pt x="36712" y="68564"/>
                              <a:pt x="28493" y="88340"/>
                              <a:pt x="18356" y="88340"/>
                            </a:cubicBezTo>
                            <a:cubicBezTo>
                              <a:pt x="8218" y="88340"/>
                              <a:pt x="0" y="68564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3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41988B80-1201-44C5-B419-42B5A5B5DE65}"/>
                          </a:ext>
                        </a:extLst>
                      </p:cNvPr>
                      <p:cNvSpPr/>
                      <p:nvPr/>
                    </p:nvSpPr>
                    <p:spPr>
                      <a:xfrm rot="-74995">
                        <a:off x="6819274" y="1103162"/>
                        <a:ext cx="12238" cy="26503"/>
                      </a:xfrm>
                      <a:custGeom>
                        <a:avLst/>
                        <a:gdLst>
                          <a:gd name="connsiteX0" fmla="*/ 12238 w 12238"/>
                          <a:gd name="connsiteY0" fmla="*/ 13252 h 26503"/>
                          <a:gd name="connsiteX1" fmla="*/ 6119 w 12238"/>
                          <a:gd name="connsiteY1" fmla="*/ 26504 h 26503"/>
                          <a:gd name="connsiteX2" fmla="*/ 0 w 12238"/>
                          <a:gd name="connsiteY2" fmla="*/ 13252 h 26503"/>
                          <a:gd name="connsiteX3" fmla="*/ 6119 w 12238"/>
                          <a:gd name="connsiteY3" fmla="*/ 0 h 26503"/>
                          <a:gd name="connsiteX4" fmla="*/ 12238 w 12238"/>
                          <a:gd name="connsiteY4" fmla="*/ 13252 h 265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8" h="26503">
                            <a:moveTo>
                              <a:pt x="12238" y="13252"/>
                            </a:moveTo>
                            <a:cubicBezTo>
                              <a:pt x="12238" y="20571"/>
                              <a:pt x="9498" y="26504"/>
                              <a:pt x="6119" y="26504"/>
                            </a:cubicBezTo>
                            <a:cubicBezTo>
                              <a:pt x="2740" y="26504"/>
                              <a:pt x="0" y="20571"/>
                              <a:pt x="0" y="13252"/>
                            </a:cubicBezTo>
                            <a:cubicBezTo>
                              <a:pt x="0" y="5933"/>
                              <a:pt x="2740" y="0"/>
                              <a:pt x="6119" y="0"/>
                            </a:cubicBezTo>
                            <a:cubicBezTo>
                              <a:pt x="9498" y="0"/>
                              <a:pt x="12238" y="5933"/>
                              <a:pt x="12238" y="1325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3" name="Graphic 2">
                      <a:extLst>
                        <a:ext uri="{FF2B5EF4-FFF2-40B4-BE49-F238E27FC236}">
                          <a16:creationId xmlns:a16="http://schemas.microsoft.com/office/drawing/2014/main" id="{0503BFCB-8EE9-495A-B76F-A0F7673180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56745" y="1089372"/>
                      <a:ext cx="38937" cy="129609"/>
                      <a:chOff x="7056745" y="1089372"/>
                      <a:chExt cx="38937" cy="129609"/>
                    </a:xfrm>
                  </p:grpSpPr>
                  <p:sp>
                    <p:nvSpPr>
                      <p:cNvPr id="46" name="Freeform: Shape 45">
                        <a:extLst>
                          <a:ext uri="{FF2B5EF4-FFF2-40B4-BE49-F238E27FC236}">
                            <a16:creationId xmlns:a16="http://schemas.microsoft.com/office/drawing/2014/main" id="{87EF9C11-0DBD-4EC5-95DE-C8E1979F9E33}"/>
                          </a:ext>
                        </a:extLst>
                      </p:cNvPr>
                      <p:cNvSpPr/>
                      <p:nvPr/>
                    </p:nvSpPr>
                    <p:spPr>
                      <a:xfrm rot="94365">
                        <a:off x="7057858" y="1089901"/>
                        <a:ext cx="36711" cy="88340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40"/>
                          <a:gd name="connsiteX1" fmla="*/ 18356 w 36711"/>
                          <a:gd name="connsiteY1" fmla="*/ 88341 h 88340"/>
                          <a:gd name="connsiteX2" fmla="*/ 0 w 36711"/>
                          <a:gd name="connsiteY2" fmla="*/ 44170 h 88340"/>
                          <a:gd name="connsiteX3" fmla="*/ 18356 w 36711"/>
                          <a:gd name="connsiteY3" fmla="*/ 0 h 88340"/>
                          <a:gd name="connsiteX4" fmla="*/ 36712 w 36711"/>
                          <a:gd name="connsiteY4" fmla="*/ 44170 h 883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40">
                            <a:moveTo>
                              <a:pt x="36712" y="44170"/>
                            </a:moveTo>
                            <a:cubicBezTo>
                              <a:pt x="36712" y="68565"/>
                              <a:pt x="28494" y="88341"/>
                              <a:pt x="18356" y="88341"/>
                            </a:cubicBezTo>
                            <a:cubicBezTo>
                              <a:pt x="8218" y="88341"/>
                              <a:pt x="0" y="68565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4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" name="Freeform: Shape 46">
                        <a:extLst>
                          <a:ext uri="{FF2B5EF4-FFF2-40B4-BE49-F238E27FC236}">
                            <a16:creationId xmlns:a16="http://schemas.microsoft.com/office/drawing/2014/main" id="{717BCD74-855E-4A89-9F3B-77FD57AFB51D}"/>
                          </a:ext>
                        </a:extLst>
                      </p:cNvPr>
                      <p:cNvSpPr/>
                      <p:nvPr/>
                    </p:nvSpPr>
                    <p:spPr>
                      <a:xfrm rot="-471081">
                        <a:off x="7078251" y="1103086"/>
                        <a:ext cx="12237" cy="26502"/>
                      </a:xfrm>
                      <a:custGeom>
                        <a:avLst/>
                        <a:gdLst>
                          <a:gd name="connsiteX0" fmla="*/ 12237 w 12237"/>
                          <a:gd name="connsiteY0" fmla="*/ 13251 h 26502"/>
                          <a:gd name="connsiteX1" fmla="*/ 6119 w 12237"/>
                          <a:gd name="connsiteY1" fmla="*/ 26502 h 26502"/>
                          <a:gd name="connsiteX2" fmla="*/ 0 w 12237"/>
                          <a:gd name="connsiteY2" fmla="*/ 13251 h 26502"/>
                          <a:gd name="connsiteX3" fmla="*/ 6119 w 12237"/>
                          <a:gd name="connsiteY3" fmla="*/ 0 h 26502"/>
                          <a:gd name="connsiteX4" fmla="*/ 12237 w 12237"/>
                          <a:gd name="connsiteY4" fmla="*/ 13251 h 265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7" h="26502">
                            <a:moveTo>
                              <a:pt x="12237" y="13251"/>
                            </a:moveTo>
                            <a:cubicBezTo>
                              <a:pt x="12237" y="20569"/>
                              <a:pt x="9498" y="26502"/>
                              <a:pt x="6119" y="26502"/>
                            </a:cubicBezTo>
                            <a:cubicBezTo>
                              <a:pt x="2739" y="26502"/>
                              <a:pt x="0" y="20569"/>
                              <a:pt x="0" y="13251"/>
                            </a:cubicBezTo>
                            <a:cubicBezTo>
                              <a:pt x="0" y="5933"/>
                              <a:pt x="2739" y="0"/>
                              <a:pt x="6119" y="0"/>
                            </a:cubicBezTo>
                            <a:cubicBezTo>
                              <a:pt x="9498" y="0"/>
                              <a:pt x="12237" y="5933"/>
                              <a:pt x="12237" y="1325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" name="Freeform: Shape 43">
                      <a:extLst>
                        <a:ext uri="{FF2B5EF4-FFF2-40B4-BE49-F238E27FC236}">
                          <a16:creationId xmlns:a16="http://schemas.microsoft.com/office/drawing/2014/main" id="{E2EE09FD-9F37-44A1-B756-0DD69DFB401A}"/>
                        </a:ext>
                      </a:extLst>
                    </p:cNvPr>
                    <p:cNvSpPr/>
                    <p:nvPr/>
                  </p:nvSpPr>
                  <p:spPr>
                    <a:xfrm rot="239780">
                      <a:off x="6670375" y="1173786"/>
                      <a:ext cx="114221" cy="53007"/>
                    </a:xfrm>
                    <a:custGeom>
                      <a:avLst/>
                      <a:gdLst>
                        <a:gd name="connsiteX0" fmla="*/ 114221 w 114221"/>
                        <a:gd name="connsiteY0" fmla="*/ 26504 h 53007"/>
                        <a:gd name="connsiteX1" fmla="*/ 57111 w 114221"/>
                        <a:gd name="connsiteY1" fmla="*/ 53007 h 53007"/>
                        <a:gd name="connsiteX2" fmla="*/ 0 w 114221"/>
                        <a:gd name="connsiteY2" fmla="*/ 26504 h 53007"/>
                        <a:gd name="connsiteX3" fmla="*/ 57111 w 114221"/>
                        <a:gd name="connsiteY3" fmla="*/ 0 h 53007"/>
                        <a:gd name="connsiteX4" fmla="*/ 114221 w 114221"/>
                        <a:gd name="connsiteY4" fmla="*/ 26504 h 53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21" h="53007">
                          <a:moveTo>
                            <a:pt x="114221" y="26504"/>
                          </a:moveTo>
                          <a:cubicBezTo>
                            <a:pt x="114221" y="41141"/>
                            <a:pt x="88652" y="53007"/>
                            <a:pt x="57111" y="53007"/>
                          </a:cubicBezTo>
                          <a:cubicBezTo>
                            <a:pt x="25569" y="53007"/>
                            <a:pt x="0" y="41141"/>
                            <a:pt x="0" y="26504"/>
                          </a:cubicBezTo>
                          <a:cubicBezTo>
                            <a:pt x="0" y="11866"/>
                            <a:pt x="25569" y="0"/>
                            <a:pt x="57111" y="0"/>
                          </a:cubicBezTo>
                          <a:cubicBezTo>
                            <a:pt x="88652" y="0"/>
                            <a:pt x="114221" y="11866"/>
                            <a:pt x="114221" y="26504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Freeform: Shape 44">
                      <a:extLst>
                        <a:ext uri="{FF2B5EF4-FFF2-40B4-BE49-F238E27FC236}">
                          <a16:creationId xmlns:a16="http://schemas.microsoft.com/office/drawing/2014/main" id="{212CF5D2-FACA-49F0-94C5-2C7204FF9C7E}"/>
                        </a:ext>
                      </a:extLst>
                    </p:cNvPr>
                    <p:cNvSpPr/>
                    <p:nvPr/>
                  </p:nvSpPr>
                  <p:spPr>
                    <a:xfrm rot="-283163">
                      <a:off x="7092565" y="1173807"/>
                      <a:ext cx="114216" cy="53005"/>
                    </a:xfrm>
                    <a:custGeom>
                      <a:avLst/>
                      <a:gdLst>
                        <a:gd name="connsiteX0" fmla="*/ 114216 w 114216"/>
                        <a:gd name="connsiteY0" fmla="*/ 26503 h 53005"/>
                        <a:gd name="connsiteX1" fmla="*/ 57108 w 114216"/>
                        <a:gd name="connsiteY1" fmla="*/ 53005 h 53005"/>
                        <a:gd name="connsiteX2" fmla="*/ 0 w 114216"/>
                        <a:gd name="connsiteY2" fmla="*/ 26503 h 53005"/>
                        <a:gd name="connsiteX3" fmla="*/ 57108 w 114216"/>
                        <a:gd name="connsiteY3" fmla="*/ 0 h 53005"/>
                        <a:gd name="connsiteX4" fmla="*/ 114216 w 114216"/>
                        <a:gd name="connsiteY4" fmla="*/ 26503 h 530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16" h="53005">
                          <a:moveTo>
                            <a:pt x="114216" y="26503"/>
                          </a:moveTo>
                          <a:cubicBezTo>
                            <a:pt x="114216" y="41140"/>
                            <a:pt x="88648" y="53005"/>
                            <a:pt x="57108" y="53005"/>
                          </a:cubicBezTo>
                          <a:cubicBezTo>
                            <a:pt x="25568" y="53005"/>
                            <a:pt x="0" y="41140"/>
                            <a:pt x="0" y="26503"/>
                          </a:cubicBezTo>
                          <a:cubicBezTo>
                            <a:pt x="0" y="11866"/>
                            <a:pt x="25568" y="0"/>
                            <a:pt x="57108" y="0"/>
                          </a:cubicBezTo>
                          <a:cubicBezTo>
                            <a:pt x="88648" y="0"/>
                            <a:pt x="114216" y="11866"/>
                            <a:pt x="114216" y="26503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CE6B28C1-135B-4C34-B322-1BE333FEB9C8}"/>
                      </a:ext>
                    </a:extLst>
                  </p:cNvPr>
                  <p:cNvSpPr/>
                  <p:nvPr/>
                </p:nvSpPr>
                <p:spPr>
                  <a:xfrm>
                    <a:off x="6905988" y="1176026"/>
                    <a:ext cx="65517" cy="86138"/>
                  </a:xfrm>
                  <a:custGeom>
                    <a:avLst/>
                    <a:gdLst>
                      <a:gd name="connsiteX0" fmla="*/ 64178 w 65517"/>
                      <a:gd name="connsiteY0" fmla="*/ 61840 h 86138"/>
                      <a:gd name="connsiteX1" fmla="*/ 17267 w 65517"/>
                      <a:gd name="connsiteY1" fmla="*/ 75091 h 86138"/>
                      <a:gd name="connsiteX2" fmla="*/ 11148 w 65517"/>
                      <a:gd name="connsiteY2" fmla="*/ 0 h 86138"/>
                      <a:gd name="connsiteX3" fmla="*/ 9109 w 65517"/>
                      <a:gd name="connsiteY3" fmla="*/ 0 h 86138"/>
                      <a:gd name="connsiteX4" fmla="*/ 13188 w 65517"/>
                      <a:gd name="connsiteY4" fmla="*/ 83926 h 86138"/>
                      <a:gd name="connsiteX5" fmla="*/ 62138 w 65517"/>
                      <a:gd name="connsiteY5" fmla="*/ 64048 h 86138"/>
                      <a:gd name="connsiteX6" fmla="*/ 64178 w 65517"/>
                      <a:gd name="connsiteY6" fmla="*/ 61840 h 86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517" h="86138">
                        <a:moveTo>
                          <a:pt x="64178" y="61840"/>
                        </a:moveTo>
                        <a:cubicBezTo>
                          <a:pt x="51940" y="68466"/>
                          <a:pt x="33584" y="83926"/>
                          <a:pt x="17267" y="75091"/>
                        </a:cubicBezTo>
                        <a:cubicBezTo>
                          <a:pt x="-1089" y="64048"/>
                          <a:pt x="9109" y="19877"/>
                          <a:pt x="11148" y="0"/>
                        </a:cubicBezTo>
                        <a:cubicBezTo>
                          <a:pt x="11148" y="0"/>
                          <a:pt x="11148" y="0"/>
                          <a:pt x="9109" y="0"/>
                        </a:cubicBezTo>
                        <a:cubicBezTo>
                          <a:pt x="5030" y="22086"/>
                          <a:pt x="-11287" y="68466"/>
                          <a:pt x="13188" y="83926"/>
                        </a:cubicBezTo>
                        <a:cubicBezTo>
                          <a:pt x="29505" y="92760"/>
                          <a:pt x="51940" y="72883"/>
                          <a:pt x="62138" y="64048"/>
                        </a:cubicBezTo>
                        <a:cubicBezTo>
                          <a:pt x="66218" y="64048"/>
                          <a:pt x="66218" y="61840"/>
                          <a:pt x="64178" y="61840"/>
                        </a:cubicBezTo>
                        <a:close/>
                      </a:path>
                    </a:pathLst>
                  </a:custGeom>
                  <a:solidFill>
                    <a:srgbClr val="B48055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" name="Graphic 2">
                    <a:extLst>
                      <a:ext uri="{FF2B5EF4-FFF2-40B4-BE49-F238E27FC236}">
                        <a16:creationId xmlns:a16="http://schemas.microsoft.com/office/drawing/2014/main" id="{A3371755-D732-4F11-92BD-2D56E7DE0EBF}"/>
                      </a:ext>
                    </a:extLst>
                  </p:cNvPr>
                  <p:cNvGrpSpPr/>
                  <p:nvPr/>
                </p:nvGrpSpPr>
                <p:grpSpPr>
                  <a:xfrm>
                    <a:off x="6857988" y="1319583"/>
                    <a:ext cx="185603" cy="107859"/>
                    <a:chOff x="6857988" y="1319583"/>
                    <a:chExt cx="185603" cy="107859"/>
                  </a:xfrm>
                </p:grpSpPr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4B5C6E8D-5232-42F8-9EF0-2D7914C62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7988" y="1319583"/>
                      <a:ext cx="185603" cy="74396"/>
                    </a:xfrm>
                    <a:custGeom>
                      <a:avLst/>
                      <a:gdLst>
                        <a:gd name="connsiteX0" fmla="*/ 0 w 185603"/>
                        <a:gd name="connsiteY0" fmla="*/ 30920 h 74396"/>
                        <a:gd name="connsiteX1" fmla="*/ 185603 w 185603"/>
                        <a:gd name="connsiteY1" fmla="*/ 0 h 74396"/>
                        <a:gd name="connsiteX2" fmla="*/ 93821 w 185603"/>
                        <a:gd name="connsiteY2" fmla="*/ 72883 h 74396"/>
                        <a:gd name="connsiteX3" fmla="*/ 0 w 185603"/>
                        <a:gd name="connsiteY3" fmla="*/ 30920 h 74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603" h="74396">
                          <a:moveTo>
                            <a:pt x="0" y="30920"/>
                          </a:moveTo>
                          <a:cubicBezTo>
                            <a:pt x="0" y="30920"/>
                            <a:pt x="83623" y="57423"/>
                            <a:pt x="185603" y="0"/>
                          </a:cubicBezTo>
                          <a:cubicBezTo>
                            <a:pt x="185603" y="0"/>
                            <a:pt x="177445" y="59631"/>
                            <a:pt x="93821" y="72883"/>
                          </a:cubicBezTo>
                          <a:cubicBezTo>
                            <a:pt x="22436" y="83926"/>
                            <a:pt x="0" y="30920"/>
                            <a:pt x="0" y="30920"/>
                          </a:cubicBezTo>
                          <a:close/>
                        </a:path>
                      </a:pathLst>
                    </a:custGeom>
                    <a:solidFill>
                      <a:srgbClr val="ED795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AEFAA28D-6EE4-4258-A9AB-9CDE89F4BC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2859" y="1356930"/>
                      <a:ext cx="122375" cy="36402"/>
                    </a:xfrm>
                    <a:custGeom>
                      <a:avLst/>
                      <a:gdLst>
                        <a:gd name="connsiteX0" fmla="*/ 63228 w 122375"/>
                        <a:gd name="connsiteY0" fmla="*/ 2408 h 36402"/>
                        <a:gd name="connsiteX1" fmla="*/ 0 w 122375"/>
                        <a:gd name="connsiteY1" fmla="*/ 31119 h 36402"/>
                        <a:gd name="connsiteX2" fmla="*/ 53030 w 122375"/>
                        <a:gd name="connsiteY2" fmla="*/ 35536 h 36402"/>
                        <a:gd name="connsiteX3" fmla="*/ 122376 w 122375"/>
                        <a:gd name="connsiteY3" fmla="*/ 4616 h 36402"/>
                        <a:gd name="connsiteX4" fmla="*/ 63228 w 122375"/>
                        <a:gd name="connsiteY4" fmla="*/ 2408 h 364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375" h="36402">
                          <a:moveTo>
                            <a:pt x="63228" y="2408"/>
                          </a:moveTo>
                          <a:cubicBezTo>
                            <a:pt x="42832" y="6825"/>
                            <a:pt x="16317" y="13451"/>
                            <a:pt x="0" y="31119"/>
                          </a:cubicBezTo>
                          <a:cubicBezTo>
                            <a:pt x="14277" y="35536"/>
                            <a:pt x="30594" y="37745"/>
                            <a:pt x="53030" y="35536"/>
                          </a:cubicBezTo>
                          <a:cubicBezTo>
                            <a:pt x="87703" y="31119"/>
                            <a:pt x="108099" y="17868"/>
                            <a:pt x="122376" y="4616"/>
                          </a:cubicBezTo>
                          <a:cubicBezTo>
                            <a:pt x="101980" y="199"/>
                            <a:pt x="81584" y="-2009"/>
                            <a:pt x="63228" y="2408"/>
                          </a:cubicBezTo>
                          <a:close/>
                        </a:path>
                      </a:pathLst>
                    </a:custGeom>
                    <a:solidFill>
                      <a:srgbClr val="F4AFA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8CC241D9-1BC4-48BE-ABAA-27BD20D375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4107" y="1324000"/>
                      <a:ext cx="173365" cy="49622"/>
                    </a:xfrm>
                    <a:custGeom>
                      <a:avLst/>
                      <a:gdLst>
                        <a:gd name="connsiteX0" fmla="*/ 148891 w 173365"/>
                        <a:gd name="connsiteY0" fmla="*/ 35337 h 49622"/>
                        <a:gd name="connsiteX1" fmla="*/ 173366 w 173365"/>
                        <a:gd name="connsiteY1" fmla="*/ 0 h 49622"/>
                        <a:gd name="connsiteX2" fmla="*/ 0 w 173365"/>
                        <a:gd name="connsiteY2" fmla="*/ 28711 h 49622"/>
                        <a:gd name="connsiteX3" fmla="*/ 8158 w 173365"/>
                        <a:gd name="connsiteY3" fmla="*/ 39754 h 49622"/>
                        <a:gd name="connsiteX4" fmla="*/ 114217 w 173365"/>
                        <a:gd name="connsiteY4" fmla="*/ 44171 h 49622"/>
                        <a:gd name="connsiteX5" fmla="*/ 148891 w 173365"/>
                        <a:gd name="connsiteY5" fmla="*/ 35337 h 49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3365" h="49622">
                          <a:moveTo>
                            <a:pt x="148891" y="35337"/>
                          </a:moveTo>
                          <a:cubicBezTo>
                            <a:pt x="161128" y="26503"/>
                            <a:pt x="169287" y="15460"/>
                            <a:pt x="173366" y="0"/>
                          </a:cubicBezTo>
                          <a:cubicBezTo>
                            <a:pt x="89742" y="44171"/>
                            <a:pt x="18356" y="33129"/>
                            <a:pt x="0" y="28711"/>
                          </a:cubicBezTo>
                          <a:cubicBezTo>
                            <a:pt x="2040" y="33129"/>
                            <a:pt x="4079" y="37546"/>
                            <a:pt x="8158" y="39754"/>
                          </a:cubicBezTo>
                          <a:cubicBezTo>
                            <a:pt x="42832" y="50797"/>
                            <a:pt x="77505" y="53006"/>
                            <a:pt x="114217" y="44171"/>
                          </a:cubicBezTo>
                          <a:cubicBezTo>
                            <a:pt x="126455" y="41963"/>
                            <a:pt x="138693" y="39754"/>
                            <a:pt x="148891" y="353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DD25774C-3AE6-4C04-9471-170333EF7BAB}"/>
                      </a:ext>
                    </a:extLst>
                  </p:cNvPr>
                  <p:cNvSpPr/>
                  <p:nvPr/>
                </p:nvSpPr>
                <p:spPr>
                  <a:xfrm>
                    <a:off x="6567379" y="499832"/>
                    <a:ext cx="870371" cy="722574"/>
                  </a:xfrm>
                  <a:custGeom>
                    <a:avLst/>
                    <a:gdLst>
                      <a:gd name="connsiteX0" fmla="*/ 865775 w 870371"/>
                      <a:gd name="connsiteY0" fmla="*/ 320615 h 722574"/>
                      <a:gd name="connsiteX1" fmla="*/ 833141 w 870371"/>
                      <a:gd name="connsiteY1" fmla="*/ 205770 h 722574"/>
                      <a:gd name="connsiteX2" fmla="*/ 725043 w 870371"/>
                      <a:gd name="connsiteY2" fmla="*/ 97550 h 722574"/>
                      <a:gd name="connsiteX3" fmla="*/ 720964 w 870371"/>
                      <a:gd name="connsiteY3" fmla="*/ 95341 h 722574"/>
                      <a:gd name="connsiteX4" fmla="*/ 692409 w 870371"/>
                      <a:gd name="connsiteY4" fmla="*/ 77673 h 722574"/>
                      <a:gd name="connsiteX5" fmla="*/ 627142 w 870371"/>
                      <a:gd name="connsiteY5" fmla="*/ 40127 h 722574"/>
                      <a:gd name="connsiteX6" fmla="*/ 292648 w 870371"/>
                      <a:gd name="connsiteY6" fmla="*/ 20250 h 722574"/>
                      <a:gd name="connsiteX7" fmla="*/ 15263 w 870371"/>
                      <a:gd name="connsiteY7" fmla="*/ 280861 h 722574"/>
                      <a:gd name="connsiteX8" fmla="*/ 43817 w 870371"/>
                      <a:gd name="connsiteY8" fmla="*/ 638649 h 722574"/>
                      <a:gd name="connsiteX9" fmla="*/ 54015 w 870371"/>
                      <a:gd name="connsiteY9" fmla="*/ 667360 h 722574"/>
                      <a:gd name="connsiteX10" fmla="*/ 145797 w 870371"/>
                      <a:gd name="connsiteY10" fmla="*/ 333867 h 722574"/>
                      <a:gd name="connsiteX11" fmla="*/ 470093 w 870371"/>
                      <a:gd name="connsiteY11" fmla="*/ 395706 h 722574"/>
                      <a:gd name="connsiteX12" fmla="*/ 655696 w 870371"/>
                      <a:gd name="connsiteY12" fmla="*/ 364786 h 722574"/>
                      <a:gd name="connsiteX13" fmla="*/ 723003 w 870371"/>
                      <a:gd name="connsiteY13" fmla="*/ 570183 h 722574"/>
                      <a:gd name="connsiteX14" fmla="*/ 716884 w 870371"/>
                      <a:gd name="connsiteY14" fmla="*/ 722574 h 722574"/>
                      <a:gd name="connsiteX15" fmla="*/ 729122 w 870371"/>
                      <a:gd name="connsiteY15" fmla="*/ 707115 h 722574"/>
                      <a:gd name="connsiteX16" fmla="*/ 755637 w 870371"/>
                      <a:gd name="connsiteY16" fmla="*/ 669569 h 722574"/>
                      <a:gd name="connsiteX17" fmla="*/ 820904 w 870371"/>
                      <a:gd name="connsiteY17" fmla="*/ 563558 h 722574"/>
                      <a:gd name="connsiteX18" fmla="*/ 869854 w 870371"/>
                      <a:gd name="connsiteY18" fmla="*/ 333867 h 722574"/>
                      <a:gd name="connsiteX19" fmla="*/ 865775 w 870371"/>
                      <a:gd name="connsiteY19" fmla="*/ 320615 h 72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70371" h="722574">
                        <a:moveTo>
                          <a:pt x="865775" y="320615"/>
                        </a:moveTo>
                        <a:cubicBezTo>
                          <a:pt x="861696" y="280861"/>
                          <a:pt x="849458" y="238898"/>
                          <a:pt x="833141" y="205770"/>
                        </a:cubicBezTo>
                        <a:cubicBezTo>
                          <a:pt x="808666" y="159390"/>
                          <a:pt x="773993" y="117427"/>
                          <a:pt x="725043" y="97550"/>
                        </a:cubicBezTo>
                        <a:cubicBezTo>
                          <a:pt x="723003" y="97550"/>
                          <a:pt x="720964" y="95341"/>
                          <a:pt x="720964" y="95341"/>
                        </a:cubicBezTo>
                        <a:cubicBezTo>
                          <a:pt x="710766" y="88715"/>
                          <a:pt x="700568" y="84298"/>
                          <a:pt x="692409" y="77673"/>
                        </a:cubicBezTo>
                        <a:cubicBezTo>
                          <a:pt x="669974" y="64421"/>
                          <a:pt x="649578" y="51170"/>
                          <a:pt x="627142" y="40127"/>
                        </a:cubicBezTo>
                        <a:cubicBezTo>
                          <a:pt x="525162" y="-10670"/>
                          <a:pt x="398707" y="-8462"/>
                          <a:pt x="292648" y="20250"/>
                        </a:cubicBezTo>
                        <a:cubicBezTo>
                          <a:pt x="170272" y="53378"/>
                          <a:pt x="51976" y="143930"/>
                          <a:pt x="15263" y="280861"/>
                        </a:cubicBezTo>
                        <a:cubicBezTo>
                          <a:pt x="-17371" y="400124"/>
                          <a:pt x="7104" y="523803"/>
                          <a:pt x="43817" y="638649"/>
                        </a:cubicBezTo>
                        <a:cubicBezTo>
                          <a:pt x="45857" y="647483"/>
                          <a:pt x="54015" y="658526"/>
                          <a:pt x="54015" y="667360"/>
                        </a:cubicBezTo>
                        <a:cubicBezTo>
                          <a:pt x="37698" y="490675"/>
                          <a:pt x="143757" y="333867"/>
                          <a:pt x="145797" y="333867"/>
                        </a:cubicBezTo>
                        <a:cubicBezTo>
                          <a:pt x="168233" y="342701"/>
                          <a:pt x="276331" y="402332"/>
                          <a:pt x="470093" y="395706"/>
                        </a:cubicBezTo>
                        <a:cubicBezTo>
                          <a:pt x="535360" y="393498"/>
                          <a:pt x="637340" y="371412"/>
                          <a:pt x="655696" y="364786"/>
                        </a:cubicBezTo>
                        <a:cubicBezTo>
                          <a:pt x="661815" y="362578"/>
                          <a:pt x="712805" y="519386"/>
                          <a:pt x="723003" y="570183"/>
                        </a:cubicBezTo>
                        <a:cubicBezTo>
                          <a:pt x="737280" y="647483"/>
                          <a:pt x="720964" y="702697"/>
                          <a:pt x="716884" y="722574"/>
                        </a:cubicBezTo>
                        <a:cubicBezTo>
                          <a:pt x="716884" y="718157"/>
                          <a:pt x="727082" y="711532"/>
                          <a:pt x="729122" y="707115"/>
                        </a:cubicBezTo>
                        <a:cubicBezTo>
                          <a:pt x="739320" y="693863"/>
                          <a:pt x="747478" y="680612"/>
                          <a:pt x="755637" y="669569"/>
                        </a:cubicBezTo>
                        <a:cubicBezTo>
                          <a:pt x="780112" y="636440"/>
                          <a:pt x="802547" y="601103"/>
                          <a:pt x="820904" y="563558"/>
                        </a:cubicBezTo>
                        <a:cubicBezTo>
                          <a:pt x="853537" y="495092"/>
                          <a:pt x="873933" y="411166"/>
                          <a:pt x="869854" y="333867"/>
                        </a:cubicBezTo>
                        <a:cubicBezTo>
                          <a:pt x="867815" y="329449"/>
                          <a:pt x="865775" y="325032"/>
                          <a:pt x="865775" y="320615"/>
                        </a:cubicBezTo>
                        <a:close/>
                      </a:path>
                    </a:pathLst>
                  </a:custGeom>
                  <a:solidFill>
                    <a:srgbClr val="9D3900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6EA25376-DDA6-454A-9CC3-A77293321481}"/>
                      </a:ext>
                    </a:extLst>
                  </p:cNvPr>
                  <p:cNvSpPr/>
                  <p:nvPr/>
                </p:nvSpPr>
                <p:spPr>
                  <a:xfrm>
                    <a:off x="6565808" y="499635"/>
                    <a:ext cx="869903" cy="722770"/>
                  </a:xfrm>
                  <a:custGeom>
                    <a:avLst/>
                    <a:gdLst>
                      <a:gd name="connsiteX0" fmla="*/ 869386 w 869903"/>
                      <a:gd name="connsiteY0" fmla="*/ 331854 h 722770"/>
                      <a:gd name="connsiteX1" fmla="*/ 867347 w 869903"/>
                      <a:gd name="connsiteY1" fmla="*/ 318603 h 722770"/>
                      <a:gd name="connsiteX2" fmla="*/ 834713 w 869903"/>
                      <a:gd name="connsiteY2" fmla="*/ 203757 h 722770"/>
                      <a:gd name="connsiteX3" fmla="*/ 726615 w 869903"/>
                      <a:gd name="connsiteY3" fmla="*/ 95537 h 722770"/>
                      <a:gd name="connsiteX4" fmla="*/ 722535 w 869903"/>
                      <a:gd name="connsiteY4" fmla="*/ 93329 h 722770"/>
                      <a:gd name="connsiteX5" fmla="*/ 693981 w 869903"/>
                      <a:gd name="connsiteY5" fmla="*/ 75660 h 722770"/>
                      <a:gd name="connsiteX6" fmla="*/ 628714 w 869903"/>
                      <a:gd name="connsiteY6" fmla="*/ 38115 h 722770"/>
                      <a:gd name="connsiteX7" fmla="*/ 294220 w 869903"/>
                      <a:gd name="connsiteY7" fmla="*/ 20446 h 722770"/>
                      <a:gd name="connsiteX8" fmla="*/ 284022 w 869903"/>
                      <a:gd name="connsiteY8" fmla="*/ 22655 h 722770"/>
                      <a:gd name="connsiteX9" fmla="*/ 363566 w 869903"/>
                      <a:gd name="connsiteY9" fmla="*/ 13820 h 722770"/>
                      <a:gd name="connsiteX10" fmla="*/ 587922 w 869903"/>
                      <a:gd name="connsiteY10" fmla="*/ 51366 h 722770"/>
                      <a:gd name="connsiteX11" fmla="*/ 744971 w 869903"/>
                      <a:gd name="connsiteY11" fmla="*/ 225843 h 722770"/>
                      <a:gd name="connsiteX12" fmla="*/ 763327 w 869903"/>
                      <a:gd name="connsiteY12" fmla="*/ 336271 h 722770"/>
                      <a:gd name="connsiteX13" fmla="*/ 734773 w 869903"/>
                      <a:gd name="connsiteY13" fmla="*/ 420197 h 722770"/>
                      <a:gd name="connsiteX14" fmla="*/ 655229 w 869903"/>
                      <a:gd name="connsiteY14" fmla="*/ 287683 h 722770"/>
                      <a:gd name="connsiteX15" fmla="*/ 381923 w 869903"/>
                      <a:gd name="connsiteY15" fmla="*/ 347314 h 722770"/>
                      <a:gd name="connsiteX16" fmla="*/ 204478 w 869903"/>
                      <a:gd name="connsiteY16" fmla="*/ 307560 h 722770"/>
                      <a:gd name="connsiteX17" fmla="*/ 133092 w 869903"/>
                      <a:gd name="connsiteY17" fmla="*/ 250137 h 722770"/>
                      <a:gd name="connsiteX18" fmla="*/ 129013 w 869903"/>
                      <a:gd name="connsiteY18" fmla="*/ 245720 h 722770"/>
                      <a:gd name="connsiteX19" fmla="*/ 43349 w 869903"/>
                      <a:gd name="connsiteY19" fmla="*/ 448908 h 722770"/>
                      <a:gd name="connsiteX20" fmla="*/ 8676 w 869903"/>
                      <a:gd name="connsiteY20" fmla="*/ 320811 h 722770"/>
                      <a:gd name="connsiteX21" fmla="*/ 8676 w 869903"/>
                      <a:gd name="connsiteY21" fmla="*/ 307560 h 722770"/>
                      <a:gd name="connsiteX22" fmla="*/ 43349 w 869903"/>
                      <a:gd name="connsiteY22" fmla="*/ 638845 h 722770"/>
                      <a:gd name="connsiteX23" fmla="*/ 53547 w 869903"/>
                      <a:gd name="connsiteY23" fmla="*/ 667557 h 722770"/>
                      <a:gd name="connsiteX24" fmla="*/ 145329 w 869903"/>
                      <a:gd name="connsiteY24" fmla="*/ 334063 h 722770"/>
                      <a:gd name="connsiteX25" fmla="*/ 469625 w 869903"/>
                      <a:gd name="connsiteY25" fmla="*/ 395903 h 722770"/>
                      <a:gd name="connsiteX26" fmla="*/ 655229 w 869903"/>
                      <a:gd name="connsiteY26" fmla="*/ 364983 h 722770"/>
                      <a:gd name="connsiteX27" fmla="*/ 722535 w 869903"/>
                      <a:gd name="connsiteY27" fmla="*/ 570380 h 722770"/>
                      <a:gd name="connsiteX28" fmla="*/ 716417 w 869903"/>
                      <a:gd name="connsiteY28" fmla="*/ 722771 h 722770"/>
                      <a:gd name="connsiteX29" fmla="*/ 728654 w 869903"/>
                      <a:gd name="connsiteY29" fmla="*/ 707311 h 722770"/>
                      <a:gd name="connsiteX30" fmla="*/ 755169 w 869903"/>
                      <a:gd name="connsiteY30" fmla="*/ 669765 h 722770"/>
                      <a:gd name="connsiteX31" fmla="*/ 820436 w 869903"/>
                      <a:gd name="connsiteY31" fmla="*/ 563754 h 722770"/>
                      <a:gd name="connsiteX32" fmla="*/ 869386 w 869903"/>
                      <a:gd name="connsiteY32" fmla="*/ 331854 h 722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69903" h="722770">
                        <a:moveTo>
                          <a:pt x="869386" y="331854"/>
                        </a:moveTo>
                        <a:cubicBezTo>
                          <a:pt x="869386" y="327437"/>
                          <a:pt x="869386" y="323020"/>
                          <a:pt x="867347" y="318603"/>
                        </a:cubicBezTo>
                        <a:cubicBezTo>
                          <a:pt x="863268" y="278849"/>
                          <a:pt x="851030" y="236886"/>
                          <a:pt x="834713" y="203757"/>
                        </a:cubicBezTo>
                        <a:cubicBezTo>
                          <a:pt x="810238" y="157377"/>
                          <a:pt x="775565" y="115415"/>
                          <a:pt x="726615" y="95537"/>
                        </a:cubicBezTo>
                        <a:cubicBezTo>
                          <a:pt x="724575" y="95537"/>
                          <a:pt x="722535" y="93329"/>
                          <a:pt x="722535" y="93329"/>
                        </a:cubicBezTo>
                        <a:cubicBezTo>
                          <a:pt x="712337" y="86703"/>
                          <a:pt x="702139" y="82286"/>
                          <a:pt x="693981" y="75660"/>
                        </a:cubicBezTo>
                        <a:cubicBezTo>
                          <a:pt x="671545" y="62409"/>
                          <a:pt x="651149" y="49158"/>
                          <a:pt x="628714" y="38115"/>
                        </a:cubicBezTo>
                        <a:cubicBezTo>
                          <a:pt x="526734" y="-10474"/>
                          <a:pt x="400279" y="-8265"/>
                          <a:pt x="294220" y="20446"/>
                        </a:cubicBezTo>
                        <a:cubicBezTo>
                          <a:pt x="290141" y="22655"/>
                          <a:pt x="288101" y="22655"/>
                          <a:pt x="284022" y="22655"/>
                        </a:cubicBezTo>
                        <a:cubicBezTo>
                          <a:pt x="310537" y="18238"/>
                          <a:pt x="337051" y="16029"/>
                          <a:pt x="363566" y="13820"/>
                        </a:cubicBezTo>
                        <a:cubicBezTo>
                          <a:pt x="439031" y="11612"/>
                          <a:pt x="518576" y="18238"/>
                          <a:pt x="587922" y="51366"/>
                        </a:cubicBezTo>
                        <a:cubicBezTo>
                          <a:pt x="659308" y="84495"/>
                          <a:pt x="716417" y="146335"/>
                          <a:pt x="744971" y="225843"/>
                        </a:cubicBezTo>
                        <a:cubicBezTo>
                          <a:pt x="757209" y="261180"/>
                          <a:pt x="763327" y="298726"/>
                          <a:pt x="763327" y="336271"/>
                        </a:cubicBezTo>
                        <a:cubicBezTo>
                          <a:pt x="763327" y="364983"/>
                          <a:pt x="736813" y="424614"/>
                          <a:pt x="734773" y="420197"/>
                        </a:cubicBezTo>
                        <a:cubicBezTo>
                          <a:pt x="716417" y="369400"/>
                          <a:pt x="687862" y="327437"/>
                          <a:pt x="655229" y="287683"/>
                        </a:cubicBezTo>
                        <a:cubicBezTo>
                          <a:pt x="577724" y="342897"/>
                          <a:pt x="473704" y="351731"/>
                          <a:pt x="381923" y="347314"/>
                        </a:cubicBezTo>
                        <a:cubicBezTo>
                          <a:pt x="322774" y="345106"/>
                          <a:pt x="259547" y="336271"/>
                          <a:pt x="204478" y="307560"/>
                        </a:cubicBezTo>
                        <a:cubicBezTo>
                          <a:pt x="177963" y="292100"/>
                          <a:pt x="153488" y="276640"/>
                          <a:pt x="133092" y="250137"/>
                        </a:cubicBezTo>
                        <a:cubicBezTo>
                          <a:pt x="131052" y="247929"/>
                          <a:pt x="131052" y="245720"/>
                          <a:pt x="129013" y="245720"/>
                        </a:cubicBezTo>
                        <a:cubicBezTo>
                          <a:pt x="82102" y="303143"/>
                          <a:pt x="49468" y="369400"/>
                          <a:pt x="43349" y="448908"/>
                        </a:cubicBezTo>
                        <a:cubicBezTo>
                          <a:pt x="43349" y="453325"/>
                          <a:pt x="8676" y="360566"/>
                          <a:pt x="8676" y="320811"/>
                        </a:cubicBezTo>
                        <a:cubicBezTo>
                          <a:pt x="8676" y="316394"/>
                          <a:pt x="8676" y="311977"/>
                          <a:pt x="8676" y="307560"/>
                        </a:cubicBezTo>
                        <a:cubicBezTo>
                          <a:pt x="-13759" y="417988"/>
                          <a:pt x="10716" y="532834"/>
                          <a:pt x="43349" y="638845"/>
                        </a:cubicBezTo>
                        <a:cubicBezTo>
                          <a:pt x="45389" y="647679"/>
                          <a:pt x="53547" y="658722"/>
                          <a:pt x="53547" y="667557"/>
                        </a:cubicBezTo>
                        <a:cubicBezTo>
                          <a:pt x="37231" y="490871"/>
                          <a:pt x="143290" y="334063"/>
                          <a:pt x="145329" y="334063"/>
                        </a:cubicBezTo>
                        <a:cubicBezTo>
                          <a:pt x="167765" y="342897"/>
                          <a:pt x="275864" y="402528"/>
                          <a:pt x="469625" y="395903"/>
                        </a:cubicBezTo>
                        <a:cubicBezTo>
                          <a:pt x="534892" y="393694"/>
                          <a:pt x="636872" y="371608"/>
                          <a:pt x="655229" y="364983"/>
                        </a:cubicBezTo>
                        <a:cubicBezTo>
                          <a:pt x="661347" y="362774"/>
                          <a:pt x="712337" y="519583"/>
                          <a:pt x="722535" y="570380"/>
                        </a:cubicBezTo>
                        <a:cubicBezTo>
                          <a:pt x="736813" y="647679"/>
                          <a:pt x="720496" y="702894"/>
                          <a:pt x="716417" y="722771"/>
                        </a:cubicBezTo>
                        <a:cubicBezTo>
                          <a:pt x="716417" y="718354"/>
                          <a:pt x="726615" y="711728"/>
                          <a:pt x="728654" y="707311"/>
                        </a:cubicBezTo>
                        <a:cubicBezTo>
                          <a:pt x="738852" y="694059"/>
                          <a:pt x="747011" y="680808"/>
                          <a:pt x="755169" y="669765"/>
                        </a:cubicBezTo>
                        <a:cubicBezTo>
                          <a:pt x="779644" y="636637"/>
                          <a:pt x="802080" y="601300"/>
                          <a:pt x="820436" y="563754"/>
                        </a:cubicBezTo>
                        <a:cubicBezTo>
                          <a:pt x="853070" y="493080"/>
                          <a:pt x="873466" y="409154"/>
                          <a:pt x="869386" y="331854"/>
                        </a:cubicBezTo>
                        <a:close/>
                      </a:path>
                    </a:pathLst>
                  </a:custGeom>
                  <a:solidFill>
                    <a:srgbClr val="9D3900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EBA26BC1-B9BB-44A3-A51E-2A1060E3F0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26374"/>
              <a:stretch/>
            </p:blipFill>
            <p:spPr>
              <a:xfrm>
                <a:off x="5945404" y="1921737"/>
                <a:ext cx="1118167" cy="2584838"/>
              </a:xfrm>
              <a:prstGeom prst="rect">
                <a:avLst/>
              </a:prstGeom>
            </p:spPr>
          </p:pic>
        </p:grpSp>
        <p:pic>
          <p:nvPicPr>
            <p:cNvPr id="18" name="Picture 10" descr="Free Flower Bunches Cliparts, Download Free Flower Bunches Cliparts png  images, Free ClipArts on Clipart Library">
              <a:extLst>
                <a:ext uri="{FF2B5EF4-FFF2-40B4-BE49-F238E27FC236}">
                  <a16:creationId xmlns:a16="http://schemas.microsoft.com/office/drawing/2014/main" id="{34BCACB5-15A8-47EE-A55D-6A27EC97B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5189">
              <a:off x="5814645" y="1822827"/>
              <a:ext cx="633412" cy="97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10" descr="Little girl illustration Images | Free Vectors, Stock Photos &amp; PSD">
            <a:extLst>
              <a:ext uri="{FF2B5EF4-FFF2-40B4-BE49-F238E27FC236}">
                <a16:creationId xmlns:a16="http://schemas.microsoft.com/office/drawing/2014/main" id="{C2930E56-BDCB-489F-A39F-BD805714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21" y="2403681"/>
            <a:ext cx="1281038" cy="15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A5F9163E-B70E-4CCC-BDAD-1C8775CE34A7}"/>
              </a:ext>
            </a:extLst>
          </p:cNvPr>
          <p:cNvSpPr/>
          <p:nvPr/>
        </p:nvSpPr>
        <p:spPr>
          <a:xfrm>
            <a:off x="609600" y="3333750"/>
            <a:ext cx="7830870" cy="1684735"/>
          </a:xfrm>
          <a:custGeom>
            <a:avLst/>
            <a:gdLst>
              <a:gd name="connsiteX0" fmla="*/ 5561957 w 7830870"/>
              <a:gd name="connsiteY0" fmla="*/ 0 h 1684735"/>
              <a:gd name="connsiteX1" fmla="*/ 6441497 w 7830870"/>
              <a:gd name="connsiteY1" fmla="*/ 785609 h 1684735"/>
              <a:gd name="connsiteX2" fmla="*/ 7681013 w 7830870"/>
              <a:gd name="connsiteY2" fmla="*/ 785609 h 1684735"/>
              <a:gd name="connsiteX3" fmla="*/ 7830870 w 7830870"/>
              <a:gd name="connsiteY3" fmla="*/ 935466 h 1684735"/>
              <a:gd name="connsiteX4" fmla="*/ 7830870 w 7830870"/>
              <a:gd name="connsiteY4" fmla="*/ 1534878 h 1684735"/>
              <a:gd name="connsiteX5" fmla="*/ 7681013 w 7830870"/>
              <a:gd name="connsiteY5" fmla="*/ 1684735 h 1684735"/>
              <a:gd name="connsiteX6" fmla="*/ 149857 w 7830870"/>
              <a:gd name="connsiteY6" fmla="*/ 1684735 h 1684735"/>
              <a:gd name="connsiteX7" fmla="*/ 0 w 7830870"/>
              <a:gd name="connsiteY7" fmla="*/ 1534878 h 1684735"/>
              <a:gd name="connsiteX8" fmla="*/ 0 w 7830870"/>
              <a:gd name="connsiteY8" fmla="*/ 935466 h 1684735"/>
              <a:gd name="connsiteX9" fmla="*/ 149857 w 7830870"/>
              <a:gd name="connsiteY9" fmla="*/ 785609 h 1684735"/>
              <a:gd name="connsiteX10" fmla="*/ 5816861 w 7830870"/>
              <a:gd name="connsiteY10" fmla="*/ 785609 h 1684735"/>
              <a:gd name="connsiteX11" fmla="*/ 5768990 w 7830870"/>
              <a:gd name="connsiteY11" fmla="*/ 785003 h 168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70" h="1684735">
                <a:moveTo>
                  <a:pt x="5561957" y="0"/>
                </a:moveTo>
                <a:lnTo>
                  <a:pt x="6441497" y="785609"/>
                </a:lnTo>
                <a:lnTo>
                  <a:pt x="7681013" y="785609"/>
                </a:lnTo>
                <a:cubicBezTo>
                  <a:pt x="7763777" y="785609"/>
                  <a:pt x="7830870" y="852702"/>
                  <a:pt x="7830870" y="935466"/>
                </a:cubicBezTo>
                <a:lnTo>
                  <a:pt x="7830870" y="1534878"/>
                </a:lnTo>
                <a:cubicBezTo>
                  <a:pt x="7830870" y="1617642"/>
                  <a:pt x="7763777" y="1684735"/>
                  <a:pt x="7681013" y="1684735"/>
                </a:cubicBezTo>
                <a:lnTo>
                  <a:pt x="149857" y="1684735"/>
                </a:lnTo>
                <a:cubicBezTo>
                  <a:pt x="67093" y="1684735"/>
                  <a:pt x="0" y="1617642"/>
                  <a:pt x="0" y="1534878"/>
                </a:cubicBezTo>
                <a:lnTo>
                  <a:pt x="0" y="935466"/>
                </a:lnTo>
                <a:cubicBezTo>
                  <a:pt x="0" y="852702"/>
                  <a:pt x="67093" y="785609"/>
                  <a:pt x="149857" y="785609"/>
                </a:cubicBezTo>
                <a:lnTo>
                  <a:pt x="5816861" y="785609"/>
                </a:lnTo>
                <a:lnTo>
                  <a:pt x="5768990" y="785003"/>
                </a:lnTo>
                <a:close/>
              </a:path>
            </a:pathLst>
          </a:cu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33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7DD85B-1218-402E-9485-0FB0C629E676}"/>
              </a:ext>
            </a:extLst>
          </p:cNvPr>
          <p:cNvSpPr txBox="1"/>
          <p:nvPr/>
        </p:nvSpPr>
        <p:spPr>
          <a:xfrm>
            <a:off x="3331917" y="4246922"/>
            <a:ext cx="2824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omic Sans MS" panose="030F0702030302020204" pitchFamily="66" charset="0"/>
              </a:rPr>
              <a:t>She is slim.</a:t>
            </a:r>
          </a:p>
        </p:txBody>
      </p:sp>
      <p:pic>
        <p:nvPicPr>
          <p:cNvPr id="58" name="Picture 4" descr="LINE 공식 스티커 - 스밋코구라시: 따뜻한 말 버전 Example with GIF Animation">
            <a:extLst>
              <a:ext uri="{FF2B5EF4-FFF2-40B4-BE49-F238E27FC236}">
                <a16:creationId xmlns:a16="http://schemas.microsoft.com/office/drawing/2014/main" id="{D572E7E6-7C63-4FC4-9393-7F3F43D704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70" y="4144592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82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스미코 구라시 바탕 화면,밀크 쉐이크,분홍,만화,클립 아트,음주 (#94431) - WallpaperUse">
            <a:extLst>
              <a:ext uri="{FF2B5EF4-FFF2-40B4-BE49-F238E27FC236}">
                <a16:creationId xmlns:a16="http://schemas.microsoft.com/office/drawing/2014/main" id="{BAA4B5DC-A3ED-AEC0-4DCE-D472E2001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umikko Gurashi Movi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174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77" y="-60564"/>
            <a:ext cx="2637989" cy="26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umikko Gurashi Movi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3" y="-38618"/>
            <a:ext cx="2666373" cy="266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umikko Gurashi Movi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65" y="-12212"/>
            <a:ext cx="2613561" cy="26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27" y="2297849"/>
            <a:ext cx="3021659" cy="29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Moving Sumikko Gurashi by Imagineer Co.,Ltd. / San-X Co., Ltd. sticker  #22504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669" y="2735457"/>
            <a:ext cx="3063461" cy="246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umikko Gurashi Movi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5638934" y="2858970"/>
            <a:ext cx="2583097" cy="222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5E9682-4569-2444-895D-959EE605F513}"/>
              </a:ext>
            </a:extLst>
          </p:cNvPr>
          <p:cNvSpPr txBox="1"/>
          <p:nvPr/>
        </p:nvSpPr>
        <p:spPr>
          <a:xfrm rot="827598">
            <a:off x="7483828" y="2501832"/>
            <a:ext cx="3217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7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" name="Picture 14" descr="Sumikko Gurashi Movi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57866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3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s revea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umikkogurashi Farm – Apps on Google Play">
            <a:extLst>
              <a:ext uri="{FF2B5EF4-FFF2-40B4-BE49-F238E27FC236}">
                <a16:creationId xmlns:a16="http://schemas.microsoft.com/office/drawing/2014/main" id="{AC9AA787-D6AB-420B-9F7E-6D5B6F8B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WATERMELON background에 대한 이미지 검색결과">
            <a:hlinkClick r:id="rId5"/>
            <a:extLst>
              <a:ext uri="{FF2B5EF4-FFF2-40B4-BE49-F238E27FC236}">
                <a16:creationId xmlns:a16="http://schemas.microsoft.com/office/drawing/2014/main" id="{2A16ABE5-9FE6-46F5-AF82-D19FBA515D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12" name="모서리가 둥근 직사각형 2">
            <a:extLst>
              <a:ext uri="{FF2B5EF4-FFF2-40B4-BE49-F238E27FC236}">
                <a16:creationId xmlns:a16="http://schemas.microsoft.com/office/drawing/2014/main" id="{CE2DBE6F-0A62-49FA-AB38-305A77491350}"/>
              </a:ext>
            </a:extLst>
          </p:cNvPr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your brother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3B65C33E-9A1A-484E-A076-71FE7769FAB5}"/>
              </a:ext>
            </a:extLst>
          </p:cNvPr>
          <p:cNvSpPr/>
          <p:nvPr/>
        </p:nvSpPr>
        <p:spPr>
          <a:xfrm>
            <a:off x="684159" y="1158468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D270E37-E48B-412E-B399-F6FBC81F3B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6560" y="1012821"/>
            <a:ext cx="1054313" cy="3019045"/>
          </a:xfrm>
          <a:prstGeom prst="rect">
            <a:avLst/>
          </a:prstGeom>
        </p:spPr>
      </p:pic>
      <p:pic>
        <p:nvPicPr>
          <p:cNvPr id="15" name="Picture 8" descr="Free vector fat man and woman exercise">
            <a:extLst>
              <a:ext uri="{FF2B5EF4-FFF2-40B4-BE49-F238E27FC236}">
                <a16:creationId xmlns:a16="http://schemas.microsoft.com/office/drawing/2014/main" id="{AE30143F-8C45-4400-902C-C5B75C7B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5" b="91344" l="3035" r="44409">
                        <a14:foregroundMark x1="13898" y1="22551" x2="15016" y2="33713"/>
                        <a14:foregroundMark x1="26358" y1="22096" x2="21725" y2="32118"/>
                        <a14:foregroundMark x1="21565" y1="8200" x2="21565" y2="8200"/>
                        <a14:foregroundMark x1="16773" y1="3872" x2="16773" y2="3872"/>
                        <a14:foregroundMark x1="16773" y1="3872" x2="16773" y2="3872"/>
                        <a14:foregroundMark x1="26677" y1="12073" x2="26677" y2="12073"/>
                        <a14:foregroundMark x1="37380" y1="20273" x2="37380" y2="20273"/>
                        <a14:foregroundMark x1="36102" y1="27107" x2="36102" y2="27107"/>
                        <a14:foregroundMark x1="38818" y1="28246" x2="38818" y2="28246"/>
                        <a14:foregroundMark x1="42332" y1="43508" x2="42332" y2="43508"/>
                        <a14:foregroundMark x1="44409" y1="44419" x2="44409" y2="44419"/>
                        <a14:foregroundMark x1="3994" y1="55809" x2="3994" y2="55809"/>
                        <a14:foregroundMark x1="28594" y1="91344" x2="28594" y2="91344"/>
                        <a14:foregroundMark x1="27636" y1="87016" x2="27636" y2="87016"/>
                        <a14:foregroundMark x1="19329" y1="70843" x2="19329" y2="70843"/>
                        <a14:foregroundMark x1="4952" y1="30752" x2="4952" y2="30752"/>
                        <a14:foregroundMark x1="7668" y1="33485" x2="7668" y2="33485"/>
                        <a14:foregroundMark x1="3035" y1="25740" x2="3035" y2="25740"/>
                        <a14:foregroundMark x1="38019" y1="34169" x2="38019" y2="34169"/>
                        <a14:foregroundMark x1="36741" y1="32346" x2="36741" y2="32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55"/>
          <a:stretch/>
        </p:blipFill>
        <p:spPr bwMode="auto">
          <a:xfrm>
            <a:off x="3065023" y="2055973"/>
            <a:ext cx="1396692" cy="20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A1DCA28-10C1-46C1-A4F4-2531E6B71618}"/>
              </a:ext>
            </a:extLst>
          </p:cNvPr>
          <p:cNvGrpSpPr/>
          <p:nvPr/>
        </p:nvGrpSpPr>
        <p:grpSpPr>
          <a:xfrm>
            <a:off x="4703684" y="1428436"/>
            <a:ext cx="1036019" cy="2490960"/>
            <a:chOff x="5791200" y="953978"/>
            <a:chExt cx="1464015" cy="355259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A4E3D3B-A526-4966-9E46-1E8433C21775}"/>
                </a:ext>
              </a:extLst>
            </p:cNvPr>
            <p:cNvGrpSpPr/>
            <p:nvPr/>
          </p:nvGrpSpPr>
          <p:grpSpPr>
            <a:xfrm>
              <a:off x="5791200" y="953978"/>
              <a:ext cx="1464015" cy="3552597"/>
              <a:chOff x="5791200" y="953978"/>
              <a:chExt cx="1464015" cy="3552597"/>
            </a:xfrm>
          </p:grpSpPr>
          <p:grpSp>
            <p:nvGrpSpPr>
              <p:cNvPr id="19" name="Graphic 2">
                <a:extLst>
                  <a:ext uri="{FF2B5EF4-FFF2-40B4-BE49-F238E27FC236}">
                    <a16:creationId xmlns:a16="http://schemas.microsoft.com/office/drawing/2014/main" id="{0CE2F2F0-9816-40F5-965F-2DC931C8CEAD}"/>
                  </a:ext>
                </a:extLst>
              </p:cNvPr>
              <p:cNvGrpSpPr/>
              <p:nvPr/>
            </p:nvGrpSpPr>
            <p:grpSpPr>
              <a:xfrm>
                <a:off x="5791200" y="953978"/>
                <a:ext cx="1464015" cy="1683497"/>
                <a:chOff x="6271631" y="499635"/>
                <a:chExt cx="1464015" cy="1683497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368836B-07B9-4489-B7E0-876637085952}"/>
                    </a:ext>
                  </a:extLst>
                </p:cNvPr>
                <p:cNvSpPr/>
                <p:nvPr/>
              </p:nvSpPr>
              <p:spPr>
                <a:xfrm>
                  <a:off x="6271631" y="578715"/>
                  <a:ext cx="1464015" cy="1182429"/>
                </a:xfrm>
                <a:custGeom>
                  <a:avLst/>
                  <a:gdLst>
                    <a:gd name="connsiteX0" fmla="*/ 1451146 w 1464015"/>
                    <a:gd name="connsiteY0" fmla="*/ 1010314 h 1182429"/>
                    <a:gd name="connsiteX1" fmla="*/ 1451146 w 1464015"/>
                    <a:gd name="connsiteY1" fmla="*/ 1010314 h 1182429"/>
                    <a:gd name="connsiteX2" fmla="*/ 1410354 w 1464015"/>
                    <a:gd name="connsiteY2" fmla="*/ 853505 h 1182429"/>
                    <a:gd name="connsiteX3" fmla="*/ 1363444 w 1464015"/>
                    <a:gd name="connsiteY3" fmla="*/ 738660 h 1182429"/>
                    <a:gd name="connsiteX4" fmla="*/ 1290018 w 1464015"/>
                    <a:gd name="connsiteY4" fmla="*/ 690071 h 1182429"/>
                    <a:gd name="connsiteX5" fmla="*/ 1273701 w 1464015"/>
                    <a:gd name="connsiteY5" fmla="*/ 588477 h 1182429"/>
                    <a:gd name="connsiteX6" fmla="*/ 1257384 w 1464015"/>
                    <a:gd name="connsiteY6" fmla="*/ 555349 h 1182429"/>
                    <a:gd name="connsiteX7" fmla="*/ 1192117 w 1464015"/>
                    <a:gd name="connsiteY7" fmla="*/ 354369 h 1182429"/>
                    <a:gd name="connsiteX8" fmla="*/ 1139088 w 1464015"/>
                    <a:gd name="connsiteY8" fmla="*/ 151181 h 1182429"/>
                    <a:gd name="connsiteX9" fmla="*/ 1098296 w 1464015"/>
                    <a:gd name="connsiteY9" fmla="*/ 133512 h 1182429"/>
                    <a:gd name="connsiteX10" fmla="*/ 1041187 w 1464015"/>
                    <a:gd name="connsiteY10" fmla="*/ 56212 h 1182429"/>
                    <a:gd name="connsiteX11" fmla="*/ 810713 w 1464015"/>
                    <a:gd name="connsiteY11" fmla="*/ 998 h 1182429"/>
                    <a:gd name="connsiteX12" fmla="*/ 557803 w 1464015"/>
                    <a:gd name="connsiteY12" fmla="*/ 49587 h 1182429"/>
                    <a:gd name="connsiteX13" fmla="*/ 443585 w 1464015"/>
                    <a:gd name="connsiteY13" fmla="*/ 98175 h 1182429"/>
                    <a:gd name="connsiteX14" fmla="*/ 388516 w 1464015"/>
                    <a:gd name="connsiteY14" fmla="*/ 131304 h 1182429"/>
                    <a:gd name="connsiteX15" fmla="*/ 364041 w 1464015"/>
                    <a:gd name="connsiteY15" fmla="*/ 144555 h 1182429"/>
                    <a:gd name="connsiteX16" fmla="*/ 347724 w 1464015"/>
                    <a:gd name="connsiteY16" fmla="*/ 157806 h 1182429"/>
                    <a:gd name="connsiteX17" fmla="*/ 347724 w 1464015"/>
                    <a:gd name="connsiteY17" fmla="*/ 157806 h 1182429"/>
                    <a:gd name="connsiteX18" fmla="*/ 300813 w 1464015"/>
                    <a:gd name="connsiteY18" fmla="*/ 219646 h 1182429"/>
                    <a:gd name="connsiteX19" fmla="*/ 264101 w 1464015"/>
                    <a:gd name="connsiteY19" fmla="*/ 343326 h 1182429"/>
                    <a:gd name="connsiteX20" fmla="*/ 188636 w 1464015"/>
                    <a:gd name="connsiteY20" fmla="*/ 420626 h 1182429"/>
                    <a:gd name="connsiteX21" fmla="*/ 158042 w 1464015"/>
                    <a:gd name="connsiteY21" fmla="*/ 520012 h 1182429"/>
                    <a:gd name="connsiteX22" fmla="*/ 94814 w 1464015"/>
                    <a:gd name="connsiteY22" fmla="*/ 632649 h 1182429"/>
                    <a:gd name="connsiteX23" fmla="*/ 51982 w 1464015"/>
                    <a:gd name="connsiteY23" fmla="*/ 720991 h 1182429"/>
                    <a:gd name="connsiteX24" fmla="*/ 72378 w 1464015"/>
                    <a:gd name="connsiteY24" fmla="*/ 838045 h 1182429"/>
                    <a:gd name="connsiteX25" fmla="*/ 5072 w 1464015"/>
                    <a:gd name="connsiteY25" fmla="*/ 977185 h 1182429"/>
                    <a:gd name="connsiteX26" fmla="*/ 35666 w 1464015"/>
                    <a:gd name="connsiteY26" fmla="*/ 1074362 h 1182429"/>
                    <a:gd name="connsiteX27" fmla="*/ 66260 w 1464015"/>
                    <a:gd name="connsiteY27" fmla="*/ 1122951 h 1182429"/>
                    <a:gd name="connsiteX28" fmla="*/ 62180 w 1464015"/>
                    <a:gd name="connsiteY28" fmla="*/ 1180373 h 1182429"/>
                    <a:gd name="connsiteX29" fmla="*/ 100933 w 1464015"/>
                    <a:gd name="connsiteY29" fmla="*/ 1160496 h 1182429"/>
                    <a:gd name="connsiteX30" fmla="*/ 149883 w 1464015"/>
                    <a:gd name="connsiteY30" fmla="*/ 1083196 h 1182429"/>
                    <a:gd name="connsiteX31" fmla="*/ 149883 w 1464015"/>
                    <a:gd name="connsiteY31" fmla="*/ 1085405 h 1182429"/>
                    <a:gd name="connsiteX32" fmla="*/ 137646 w 1464015"/>
                    <a:gd name="connsiteY32" fmla="*/ 1122951 h 1182429"/>
                    <a:gd name="connsiteX33" fmla="*/ 121329 w 1464015"/>
                    <a:gd name="connsiteY33" fmla="*/ 1153871 h 1182429"/>
                    <a:gd name="connsiteX34" fmla="*/ 123368 w 1464015"/>
                    <a:gd name="connsiteY34" fmla="*/ 1153871 h 1182429"/>
                    <a:gd name="connsiteX35" fmla="*/ 184556 w 1464015"/>
                    <a:gd name="connsiteY35" fmla="*/ 1114116 h 1182429"/>
                    <a:gd name="connsiteX36" fmla="*/ 206992 w 1464015"/>
                    <a:gd name="connsiteY36" fmla="*/ 1074362 h 1182429"/>
                    <a:gd name="connsiteX37" fmla="*/ 225348 w 1464015"/>
                    <a:gd name="connsiteY37" fmla="*/ 1105282 h 1182429"/>
                    <a:gd name="connsiteX38" fmla="*/ 294695 w 1464015"/>
                    <a:gd name="connsiteY38" fmla="*/ 1142828 h 1182429"/>
                    <a:gd name="connsiteX39" fmla="*/ 378318 w 1464015"/>
                    <a:gd name="connsiteY39" fmla="*/ 1147245 h 1182429"/>
                    <a:gd name="connsiteX40" fmla="*/ 382397 w 1464015"/>
                    <a:gd name="connsiteY40" fmla="*/ 1138411 h 1182429"/>
                    <a:gd name="connsiteX41" fmla="*/ 335487 w 1464015"/>
                    <a:gd name="connsiteY41" fmla="*/ 1056694 h 1182429"/>
                    <a:gd name="connsiteX42" fmla="*/ 349764 w 1464015"/>
                    <a:gd name="connsiteY42" fmla="*/ 1083196 h 1182429"/>
                    <a:gd name="connsiteX43" fmla="*/ 443585 w 1464015"/>
                    <a:gd name="connsiteY43" fmla="*/ 1145036 h 1182429"/>
                    <a:gd name="connsiteX44" fmla="*/ 447664 w 1464015"/>
                    <a:gd name="connsiteY44" fmla="*/ 1140619 h 1182429"/>
                    <a:gd name="connsiteX45" fmla="*/ 435427 w 1464015"/>
                    <a:gd name="connsiteY45" fmla="*/ 1118534 h 1182429"/>
                    <a:gd name="connsiteX46" fmla="*/ 553723 w 1464015"/>
                    <a:gd name="connsiteY46" fmla="*/ 1160496 h 1182429"/>
                    <a:gd name="connsiteX47" fmla="*/ 618991 w 1464015"/>
                    <a:gd name="connsiteY47" fmla="*/ 1171539 h 1182429"/>
                    <a:gd name="connsiteX48" fmla="*/ 663862 w 1464015"/>
                    <a:gd name="connsiteY48" fmla="*/ 1160496 h 1182429"/>
                    <a:gd name="connsiteX49" fmla="*/ 663862 w 1464015"/>
                    <a:gd name="connsiteY49" fmla="*/ 1156079 h 1182429"/>
                    <a:gd name="connsiteX50" fmla="*/ 655703 w 1464015"/>
                    <a:gd name="connsiteY50" fmla="*/ 1145036 h 1182429"/>
                    <a:gd name="connsiteX51" fmla="*/ 710772 w 1464015"/>
                    <a:gd name="connsiteY51" fmla="*/ 1164913 h 1182429"/>
                    <a:gd name="connsiteX52" fmla="*/ 778079 w 1464015"/>
                    <a:gd name="connsiteY52" fmla="*/ 1136202 h 1182429"/>
                    <a:gd name="connsiteX53" fmla="*/ 755644 w 1464015"/>
                    <a:gd name="connsiteY53" fmla="*/ 1164913 h 1182429"/>
                    <a:gd name="connsiteX54" fmla="*/ 755644 w 1464015"/>
                    <a:gd name="connsiteY54" fmla="*/ 1169331 h 1182429"/>
                    <a:gd name="connsiteX55" fmla="*/ 822950 w 1464015"/>
                    <a:gd name="connsiteY55" fmla="*/ 1129576 h 1182429"/>
                    <a:gd name="connsiteX56" fmla="*/ 800515 w 1464015"/>
                    <a:gd name="connsiteY56" fmla="*/ 1151662 h 1182429"/>
                    <a:gd name="connsiteX57" fmla="*/ 796436 w 1464015"/>
                    <a:gd name="connsiteY57" fmla="*/ 1162705 h 1182429"/>
                    <a:gd name="connsiteX58" fmla="*/ 839267 w 1464015"/>
                    <a:gd name="connsiteY58" fmla="*/ 1173748 h 1182429"/>
                    <a:gd name="connsiteX59" fmla="*/ 912693 w 1464015"/>
                    <a:gd name="connsiteY59" fmla="*/ 1169331 h 1182429"/>
                    <a:gd name="connsiteX60" fmla="*/ 931049 w 1464015"/>
                    <a:gd name="connsiteY60" fmla="*/ 1164913 h 1182429"/>
                    <a:gd name="connsiteX61" fmla="*/ 922891 w 1464015"/>
                    <a:gd name="connsiteY61" fmla="*/ 1169331 h 1182429"/>
                    <a:gd name="connsiteX62" fmla="*/ 920851 w 1464015"/>
                    <a:gd name="connsiteY62" fmla="*/ 1178165 h 1182429"/>
                    <a:gd name="connsiteX63" fmla="*/ 979999 w 1464015"/>
                    <a:gd name="connsiteY63" fmla="*/ 1180373 h 1182429"/>
                    <a:gd name="connsiteX64" fmla="*/ 1039148 w 1464015"/>
                    <a:gd name="connsiteY64" fmla="*/ 1173748 h 1182429"/>
                    <a:gd name="connsiteX65" fmla="*/ 1047306 w 1464015"/>
                    <a:gd name="connsiteY65" fmla="*/ 1171539 h 1182429"/>
                    <a:gd name="connsiteX66" fmla="*/ 1202315 w 1464015"/>
                    <a:gd name="connsiteY66" fmla="*/ 1158288 h 1182429"/>
                    <a:gd name="connsiteX67" fmla="*/ 1285939 w 1464015"/>
                    <a:gd name="connsiteY67" fmla="*/ 1098656 h 1182429"/>
                    <a:gd name="connsiteX68" fmla="*/ 1232909 w 1464015"/>
                    <a:gd name="connsiteY68" fmla="*/ 1178165 h 1182429"/>
                    <a:gd name="connsiteX69" fmla="*/ 1279820 w 1464015"/>
                    <a:gd name="connsiteY69" fmla="*/ 1167122 h 1182429"/>
                    <a:gd name="connsiteX70" fmla="*/ 1324691 w 1464015"/>
                    <a:gd name="connsiteY70" fmla="*/ 1140619 h 1182429"/>
                    <a:gd name="connsiteX71" fmla="*/ 1324691 w 1464015"/>
                    <a:gd name="connsiteY71" fmla="*/ 1140619 h 1182429"/>
                    <a:gd name="connsiteX72" fmla="*/ 1326731 w 1464015"/>
                    <a:gd name="connsiteY72" fmla="*/ 1140619 h 1182429"/>
                    <a:gd name="connsiteX73" fmla="*/ 1416473 w 1464015"/>
                    <a:gd name="connsiteY73" fmla="*/ 1098656 h 1182429"/>
                    <a:gd name="connsiteX74" fmla="*/ 1432790 w 1464015"/>
                    <a:gd name="connsiteY74" fmla="*/ 1067736 h 1182429"/>
                    <a:gd name="connsiteX75" fmla="*/ 1418513 w 1464015"/>
                    <a:gd name="connsiteY75" fmla="*/ 1129576 h 1182429"/>
                    <a:gd name="connsiteX76" fmla="*/ 1451146 w 1464015"/>
                    <a:gd name="connsiteY76" fmla="*/ 1010314 h 1182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64015" h="1182429">
                      <a:moveTo>
                        <a:pt x="1451146" y="1010314"/>
                      </a:moveTo>
                      <a:cubicBezTo>
                        <a:pt x="1451146" y="1010314"/>
                        <a:pt x="1451146" y="1010314"/>
                        <a:pt x="1451146" y="1010314"/>
                      </a:cubicBezTo>
                      <a:cubicBezTo>
                        <a:pt x="1416473" y="955099"/>
                        <a:pt x="1408315" y="919762"/>
                        <a:pt x="1410354" y="853505"/>
                      </a:cubicBezTo>
                      <a:cubicBezTo>
                        <a:pt x="1412394" y="809334"/>
                        <a:pt x="1396077" y="765163"/>
                        <a:pt x="1363444" y="738660"/>
                      </a:cubicBezTo>
                      <a:cubicBezTo>
                        <a:pt x="1341008" y="720991"/>
                        <a:pt x="1310414" y="712157"/>
                        <a:pt x="1290018" y="690071"/>
                      </a:cubicBezTo>
                      <a:cubicBezTo>
                        <a:pt x="1255345" y="656943"/>
                        <a:pt x="1279820" y="630440"/>
                        <a:pt x="1273701" y="588477"/>
                      </a:cubicBezTo>
                      <a:cubicBezTo>
                        <a:pt x="1271662" y="575226"/>
                        <a:pt x="1265543" y="564183"/>
                        <a:pt x="1257384" y="555349"/>
                      </a:cubicBezTo>
                      <a:cubicBezTo>
                        <a:pt x="1212513" y="500134"/>
                        <a:pt x="1196197" y="427252"/>
                        <a:pt x="1192117" y="354369"/>
                      </a:cubicBezTo>
                      <a:cubicBezTo>
                        <a:pt x="1188038" y="290321"/>
                        <a:pt x="1194157" y="193144"/>
                        <a:pt x="1139088" y="151181"/>
                      </a:cubicBezTo>
                      <a:cubicBezTo>
                        <a:pt x="1124811" y="140138"/>
                        <a:pt x="1106454" y="153389"/>
                        <a:pt x="1098296" y="133512"/>
                      </a:cubicBezTo>
                      <a:cubicBezTo>
                        <a:pt x="1084019" y="102592"/>
                        <a:pt x="1065662" y="78298"/>
                        <a:pt x="1041187" y="56212"/>
                      </a:cubicBezTo>
                      <a:cubicBezTo>
                        <a:pt x="979999" y="5415"/>
                        <a:pt x="884138" y="-3419"/>
                        <a:pt x="810713" y="998"/>
                      </a:cubicBezTo>
                      <a:cubicBezTo>
                        <a:pt x="725050" y="5415"/>
                        <a:pt x="641426" y="20875"/>
                        <a:pt x="557803" y="49587"/>
                      </a:cubicBezTo>
                      <a:cubicBezTo>
                        <a:pt x="519050" y="62838"/>
                        <a:pt x="480298" y="78298"/>
                        <a:pt x="443585" y="98175"/>
                      </a:cubicBezTo>
                      <a:cubicBezTo>
                        <a:pt x="425229" y="109218"/>
                        <a:pt x="406872" y="120261"/>
                        <a:pt x="388516" y="131304"/>
                      </a:cubicBezTo>
                      <a:cubicBezTo>
                        <a:pt x="380358" y="135721"/>
                        <a:pt x="372199" y="140138"/>
                        <a:pt x="364041" y="144555"/>
                      </a:cubicBezTo>
                      <a:cubicBezTo>
                        <a:pt x="357922" y="148972"/>
                        <a:pt x="353843" y="153389"/>
                        <a:pt x="347724" y="157806"/>
                      </a:cubicBezTo>
                      <a:cubicBezTo>
                        <a:pt x="347724" y="157806"/>
                        <a:pt x="347724" y="157806"/>
                        <a:pt x="347724" y="157806"/>
                      </a:cubicBezTo>
                      <a:cubicBezTo>
                        <a:pt x="327328" y="173266"/>
                        <a:pt x="313051" y="195352"/>
                        <a:pt x="300813" y="219646"/>
                      </a:cubicBezTo>
                      <a:cubicBezTo>
                        <a:pt x="282457" y="259401"/>
                        <a:pt x="282457" y="303572"/>
                        <a:pt x="264101" y="343326"/>
                      </a:cubicBezTo>
                      <a:cubicBezTo>
                        <a:pt x="247784" y="378663"/>
                        <a:pt x="215150" y="396332"/>
                        <a:pt x="188636" y="420626"/>
                      </a:cubicBezTo>
                      <a:cubicBezTo>
                        <a:pt x="162121" y="447129"/>
                        <a:pt x="162121" y="484674"/>
                        <a:pt x="158042" y="520012"/>
                      </a:cubicBezTo>
                      <a:cubicBezTo>
                        <a:pt x="151923" y="566392"/>
                        <a:pt x="125408" y="599520"/>
                        <a:pt x="94814" y="632649"/>
                      </a:cubicBezTo>
                      <a:cubicBezTo>
                        <a:pt x="72378" y="656943"/>
                        <a:pt x="54022" y="687863"/>
                        <a:pt x="51982" y="720991"/>
                      </a:cubicBezTo>
                      <a:cubicBezTo>
                        <a:pt x="51982" y="760745"/>
                        <a:pt x="76458" y="798291"/>
                        <a:pt x="72378" y="838045"/>
                      </a:cubicBezTo>
                      <a:cubicBezTo>
                        <a:pt x="68299" y="891051"/>
                        <a:pt x="23428" y="930805"/>
                        <a:pt x="5072" y="977185"/>
                      </a:cubicBezTo>
                      <a:cubicBezTo>
                        <a:pt x="-11245" y="1014731"/>
                        <a:pt x="15270" y="1045651"/>
                        <a:pt x="35666" y="1074362"/>
                      </a:cubicBezTo>
                      <a:cubicBezTo>
                        <a:pt x="47903" y="1092031"/>
                        <a:pt x="62180" y="1105282"/>
                        <a:pt x="66260" y="1122951"/>
                      </a:cubicBezTo>
                      <a:cubicBezTo>
                        <a:pt x="74418" y="1162705"/>
                        <a:pt x="49943" y="1171539"/>
                        <a:pt x="62180" y="1180373"/>
                      </a:cubicBezTo>
                      <a:cubicBezTo>
                        <a:pt x="72378" y="1189208"/>
                        <a:pt x="92774" y="1167122"/>
                        <a:pt x="100933" y="1160496"/>
                      </a:cubicBezTo>
                      <a:cubicBezTo>
                        <a:pt x="123368" y="1140619"/>
                        <a:pt x="141725" y="1111908"/>
                        <a:pt x="149883" y="1083196"/>
                      </a:cubicBezTo>
                      <a:cubicBezTo>
                        <a:pt x="149883" y="1083196"/>
                        <a:pt x="149883" y="1085405"/>
                        <a:pt x="149883" y="1085405"/>
                      </a:cubicBezTo>
                      <a:cubicBezTo>
                        <a:pt x="147844" y="1098656"/>
                        <a:pt x="143764" y="1111908"/>
                        <a:pt x="137646" y="1122951"/>
                      </a:cubicBezTo>
                      <a:cubicBezTo>
                        <a:pt x="133566" y="1131785"/>
                        <a:pt x="117250" y="1142828"/>
                        <a:pt x="121329" y="1153871"/>
                      </a:cubicBezTo>
                      <a:cubicBezTo>
                        <a:pt x="121329" y="1153871"/>
                        <a:pt x="121329" y="1153871"/>
                        <a:pt x="123368" y="1153871"/>
                      </a:cubicBezTo>
                      <a:cubicBezTo>
                        <a:pt x="145804" y="1153871"/>
                        <a:pt x="170279" y="1131785"/>
                        <a:pt x="184556" y="1114116"/>
                      </a:cubicBezTo>
                      <a:cubicBezTo>
                        <a:pt x="194754" y="1103074"/>
                        <a:pt x="202913" y="1087614"/>
                        <a:pt x="206992" y="1074362"/>
                      </a:cubicBezTo>
                      <a:cubicBezTo>
                        <a:pt x="211071" y="1085405"/>
                        <a:pt x="217190" y="1096448"/>
                        <a:pt x="225348" y="1105282"/>
                      </a:cubicBezTo>
                      <a:cubicBezTo>
                        <a:pt x="241665" y="1125159"/>
                        <a:pt x="272259" y="1138411"/>
                        <a:pt x="294695" y="1142828"/>
                      </a:cubicBezTo>
                      <a:cubicBezTo>
                        <a:pt x="323249" y="1149453"/>
                        <a:pt x="351803" y="1142828"/>
                        <a:pt x="378318" y="1147245"/>
                      </a:cubicBezTo>
                      <a:cubicBezTo>
                        <a:pt x="380358" y="1147245"/>
                        <a:pt x="386476" y="1140619"/>
                        <a:pt x="382397" y="1138411"/>
                      </a:cubicBezTo>
                      <a:cubicBezTo>
                        <a:pt x="351803" y="1125159"/>
                        <a:pt x="333447" y="1092031"/>
                        <a:pt x="335487" y="1056694"/>
                      </a:cubicBezTo>
                      <a:cubicBezTo>
                        <a:pt x="339566" y="1065528"/>
                        <a:pt x="345684" y="1074362"/>
                        <a:pt x="349764" y="1083196"/>
                      </a:cubicBezTo>
                      <a:cubicBezTo>
                        <a:pt x="370160" y="1114116"/>
                        <a:pt x="404833" y="1147245"/>
                        <a:pt x="443585" y="1145036"/>
                      </a:cubicBezTo>
                      <a:cubicBezTo>
                        <a:pt x="445625" y="1145036"/>
                        <a:pt x="447664" y="1142828"/>
                        <a:pt x="447664" y="1140619"/>
                      </a:cubicBezTo>
                      <a:cubicBezTo>
                        <a:pt x="443585" y="1131785"/>
                        <a:pt x="439506" y="1125159"/>
                        <a:pt x="435427" y="1118534"/>
                      </a:cubicBezTo>
                      <a:cubicBezTo>
                        <a:pt x="461942" y="1149453"/>
                        <a:pt x="508852" y="1158288"/>
                        <a:pt x="553723" y="1160496"/>
                      </a:cubicBezTo>
                      <a:cubicBezTo>
                        <a:pt x="574119" y="1167122"/>
                        <a:pt x="596555" y="1171539"/>
                        <a:pt x="618991" y="1171539"/>
                      </a:cubicBezTo>
                      <a:cubicBezTo>
                        <a:pt x="631228" y="1171539"/>
                        <a:pt x="657743" y="1173748"/>
                        <a:pt x="663862" y="1160496"/>
                      </a:cubicBezTo>
                      <a:cubicBezTo>
                        <a:pt x="663862" y="1158288"/>
                        <a:pt x="663862" y="1158288"/>
                        <a:pt x="663862" y="1156079"/>
                      </a:cubicBezTo>
                      <a:cubicBezTo>
                        <a:pt x="661822" y="1151662"/>
                        <a:pt x="657743" y="1149453"/>
                        <a:pt x="655703" y="1145036"/>
                      </a:cubicBezTo>
                      <a:cubicBezTo>
                        <a:pt x="669980" y="1158288"/>
                        <a:pt x="690376" y="1162705"/>
                        <a:pt x="710772" y="1164913"/>
                      </a:cubicBezTo>
                      <a:cubicBezTo>
                        <a:pt x="733208" y="1169331"/>
                        <a:pt x="757683" y="1153871"/>
                        <a:pt x="778079" y="1136202"/>
                      </a:cubicBezTo>
                      <a:cubicBezTo>
                        <a:pt x="771960" y="1145036"/>
                        <a:pt x="763802" y="1156079"/>
                        <a:pt x="755644" y="1164913"/>
                      </a:cubicBezTo>
                      <a:cubicBezTo>
                        <a:pt x="753604" y="1167122"/>
                        <a:pt x="753604" y="1169331"/>
                        <a:pt x="755644" y="1169331"/>
                      </a:cubicBezTo>
                      <a:cubicBezTo>
                        <a:pt x="782158" y="1160496"/>
                        <a:pt x="804594" y="1149453"/>
                        <a:pt x="822950" y="1129576"/>
                      </a:cubicBezTo>
                      <a:cubicBezTo>
                        <a:pt x="816831" y="1138411"/>
                        <a:pt x="808673" y="1145036"/>
                        <a:pt x="800515" y="1151662"/>
                      </a:cubicBezTo>
                      <a:cubicBezTo>
                        <a:pt x="796436" y="1158288"/>
                        <a:pt x="796436" y="1160496"/>
                        <a:pt x="796436" y="1162705"/>
                      </a:cubicBezTo>
                      <a:cubicBezTo>
                        <a:pt x="798475" y="1173748"/>
                        <a:pt x="831109" y="1171539"/>
                        <a:pt x="839267" y="1173748"/>
                      </a:cubicBezTo>
                      <a:cubicBezTo>
                        <a:pt x="863742" y="1175956"/>
                        <a:pt x="888217" y="1173748"/>
                        <a:pt x="912693" y="1169331"/>
                      </a:cubicBezTo>
                      <a:cubicBezTo>
                        <a:pt x="918811" y="1169331"/>
                        <a:pt x="924930" y="1167122"/>
                        <a:pt x="931049" y="1164913"/>
                      </a:cubicBezTo>
                      <a:cubicBezTo>
                        <a:pt x="929009" y="1167122"/>
                        <a:pt x="924930" y="1167122"/>
                        <a:pt x="922891" y="1169331"/>
                      </a:cubicBezTo>
                      <a:cubicBezTo>
                        <a:pt x="920851" y="1169331"/>
                        <a:pt x="914732" y="1178165"/>
                        <a:pt x="920851" y="1178165"/>
                      </a:cubicBezTo>
                      <a:cubicBezTo>
                        <a:pt x="941247" y="1178165"/>
                        <a:pt x="959603" y="1182582"/>
                        <a:pt x="979999" y="1180373"/>
                      </a:cubicBezTo>
                      <a:cubicBezTo>
                        <a:pt x="1000395" y="1180373"/>
                        <a:pt x="1018752" y="1175956"/>
                        <a:pt x="1039148" y="1173748"/>
                      </a:cubicBezTo>
                      <a:cubicBezTo>
                        <a:pt x="1041187" y="1173748"/>
                        <a:pt x="1045266" y="1171539"/>
                        <a:pt x="1047306" y="1171539"/>
                      </a:cubicBezTo>
                      <a:cubicBezTo>
                        <a:pt x="1098296" y="1184791"/>
                        <a:pt x="1151325" y="1175956"/>
                        <a:pt x="1202315" y="1158288"/>
                      </a:cubicBezTo>
                      <a:cubicBezTo>
                        <a:pt x="1234949" y="1147245"/>
                        <a:pt x="1265543" y="1127368"/>
                        <a:pt x="1285939" y="1098656"/>
                      </a:cubicBezTo>
                      <a:cubicBezTo>
                        <a:pt x="1281860" y="1151662"/>
                        <a:pt x="1230870" y="1175956"/>
                        <a:pt x="1232909" y="1178165"/>
                      </a:cubicBezTo>
                      <a:cubicBezTo>
                        <a:pt x="1245147" y="1182582"/>
                        <a:pt x="1267582" y="1171539"/>
                        <a:pt x="1279820" y="1167122"/>
                      </a:cubicBezTo>
                      <a:cubicBezTo>
                        <a:pt x="1296137" y="1160496"/>
                        <a:pt x="1312454" y="1151662"/>
                        <a:pt x="1324691" y="1140619"/>
                      </a:cubicBezTo>
                      <a:cubicBezTo>
                        <a:pt x="1324691" y="1140619"/>
                        <a:pt x="1324691" y="1140619"/>
                        <a:pt x="1324691" y="1140619"/>
                      </a:cubicBezTo>
                      <a:cubicBezTo>
                        <a:pt x="1324691" y="1140619"/>
                        <a:pt x="1326731" y="1140619"/>
                        <a:pt x="1326731" y="1140619"/>
                      </a:cubicBezTo>
                      <a:cubicBezTo>
                        <a:pt x="1357325" y="1149453"/>
                        <a:pt x="1396077" y="1122951"/>
                        <a:pt x="1416473" y="1098656"/>
                      </a:cubicBezTo>
                      <a:cubicBezTo>
                        <a:pt x="1422592" y="1089822"/>
                        <a:pt x="1428711" y="1078779"/>
                        <a:pt x="1432790" y="1067736"/>
                      </a:cubicBezTo>
                      <a:cubicBezTo>
                        <a:pt x="1449107" y="1089822"/>
                        <a:pt x="1416473" y="1131785"/>
                        <a:pt x="1418513" y="1129576"/>
                      </a:cubicBezTo>
                      <a:cubicBezTo>
                        <a:pt x="1465423" y="1116325"/>
                        <a:pt x="1475621" y="1050068"/>
                        <a:pt x="1451146" y="1010314"/>
                      </a:cubicBezTo>
                      <a:close/>
                    </a:path>
                  </a:pathLst>
                </a:custGeom>
                <a:solidFill>
                  <a:srgbClr val="9D3900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100D8619-1A86-48D1-B352-5E691E48A3BE}"/>
                    </a:ext>
                  </a:extLst>
                </p:cNvPr>
                <p:cNvSpPr/>
                <p:nvPr/>
              </p:nvSpPr>
              <p:spPr>
                <a:xfrm>
                  <a:off x="6333811" y="578715"/>
                  <a:ext cx="1401834" cy="1183281"/>
                </a:xfrm>
                <a:custGeom>
                  <a:avLst/>
                  <a:gdLst>
                    <a:gd name="connsiteX0" fmla="*/ 1388966 w 1401834"/>
                    <a:gd name="connsiteY0" fmla="*/ 1010314 h 1183281"/>
                    <a:gd name="connsiteX1" fmla="*/ 1388966 w 1401834"/>
                    <a:gd name="connsiteY1" fmla="*/ 1010314 h 1183281"/>
                    <a:gd name="connsiteX2" fmla="*/ 1348174 w 1401834"/>
                    <a:gd name="connsiteY2" fmla="*/ 853505 h 1183281"/>
                    <a:gd name="connsiteX3" fmla="*/ 1301263 w 1401834"/>
                    <a:gd name="connsiteY3" fmla="*/ 738660 h 1183281"/>
                    <a:gd name="connsiteX4" fmla="*/ 1227838 w 1401834"/>
                    <a:gd name="connsiteY4" fmla="*/ 690071 h 1183281"/>
                    <a:gd name="connsiteX5" fmla="*/ 1211521 w 1401834"/>
                    <a:gd name="connsiteY5" fmla="*/ 588477 h 1183281"/>
                    <a:gd name="connsiteX6" fmla="*/ 1195204 w 1401834"/>
                    <a:gd name="connsiteY6" fmla="*/ 555349 h 1183281"/>
                    <a:gd name="connsiteX7" fmla="*/ 1129937 w 1401834"/>
                    <a:gd name="connsiteY7" fmla="*/ 354369 h 1183281"/>
                    <a:gd name="connsiteX8" fmla="*/ 1076907 w 1401834"/>
                    <a:gd name="connsiteY8" fmla="*/ 151181 h 1183281"/>
                    <a:gd name="connsiteX9" fmla="*/ 1036115 w 1401834"/>
                    <a:gd name="connsiteY9" fmla="*/ 133512 h 1183281"/>
                    <a:gd name="connsiteX10" fmla="*/ 979007 w 1401834"/>
                    <a:gd name="connsiteY10" fmla="*/ 56212 h 1183281"/>
                    <a:gd name="connsiteX11" fmla="*/ 748532 w 1401834"/>
                    <a:gd name="connsiteY11" fmla="*/ 998 h 1183281"/>
                    <a:gd name="connsiteX12" fmla="*/ 495622 w 1401834"/>
                    <a:gd name="connsiteY12" fmla="*/ 49587 h 1183281"/>
                    <a:gd name="connsiteX13" fmla="*/ 381405 w 1401834"/>
                    <a:gd name="connsiteY13" fmla="*/ 98175 h 1183281"/>
                    <a:gd name="connsiteX14" fmla="*/ 326336 w 1401834"/>
                    <a:gd name="connsiteY14" fmla="*/ 131304 h 1183281"/>
                    <a:gd name="connsiteX15" fmla="*/ 301860 w 1401834"/>
                    <a:gd name="connsiteY15" fmla="*/ 144555 h 1183281"/>
                    <a:gd name="connsiteX16" fmla="*/ 285544 w 1401834"/>
                    <a:gd name="connsiteY16" fmla="*/ 157806 h 1183281"/>
                    <a:gd name="connsiteX17" fmla="*/ 285544 w 1401834"/>
                    <a:gd name="connsiteY17" fmla="*/ 157806 h 1183281"/>
                    <a:gd name="connsiteX18" fmla="*/ 283504 w 1401834"/>
                    <a:gd name="connsiteY18" fmla="*/ 157806 h 1183281"/>
                    <a:gd name="connsiteX19" fmla="*/ 238633 w 1401834"/>
                    <a:gd name="connsiteY19" fmla="*/ 274861 h 1183281"/>
                    <a:gd name="connsiteX20" fmla="*/ 228435 w 1401834"/>
                    <a:gd name="connsiteY20" fmla="*/ 358786 h 1183281"/>
                    <a:gd name="connsiteX21" fmla="*/ 232514 w 1401834"/>
                    <a:gd name="connsiteY21" fmla="*/ 420626 h 1183281"/>
                    <a:gd name="connsiteX22" fmla="*/ 197841 w 1401834"/>
                    <a:gd name="connsiteY22" fmla="*/ 528846 h 1183281"/>
                    <a:gd name="connsiteX23" fmla="*/ 187643 w 1401834"/>
                    <a:gd name="connsiteY23" fmla="*/ 612771 h 1183281"/>
                    <a:gd name="connsiteX24" fmla="*/ 222316 w 1401834"/>
                    <a:gd name="connsiteY24" fmla="*/ 665777 h 1183281"/>
                    <a:gd name="connsiteX25" fmla="*/ 318177 w 1401834"/>
                    <a:gd name="connsiteY25" fmla="*/ 787248 h 1183281"/>
                    <a:gd name="connsiteX26" fmla="*/ 318177 w 1401834"/>
                    <a:gd name="connsiteY26" fmla="*/ 933014 h 1183281"/>
                    <a:gd name="connsiteX27" fmla="*/ 371207 w 1401834"/>
                    <a:gd name="connsiteY27" fmla="*/ 851297 h 1183281"/>
                    <a:gd name="connsiteX28" fmla="*/ 336534 w 1401834"/>
                    <a:gd name="connsiteY28" fmla="*/ 970559 h 1183281"/>
                    <a:gd name="connsiteX29" fmla="*/ 285544 w 1401834"/>
                    <a:gd name="connsiteY29" fmla="*/ 1012522 h 1183281"/>
                    <a:gd name="connsiteX30" fmla="*/ 224356 w 1401834"/>
                    <a:gd name="connsiteY30" fmla="*/ 1052276 h 1183281"/>
                    <a:gd name="connsiteX31" fmla="*/ 140732 w 1401834"/>
                    <a:gd name="connsiteY31" fmla="*/ 999271 h 1183281"/>
                    <a:gd name="connsiteX32" fmla="*/ 106059 w 1401834"/>
                    <a:gd name="connsiteY32" fmla="*/ 1092031 h 1183281"/>
                    <a:gd name="connsiteX33" fmla="*/ 97901 w 1401834"/>
                    <a:gd name="connsiteY33" fmla="*/ 1089822 h 1183281"/>
                    <a:gd name="connsiteX34" fmla="*/ 79544 w 1401834"/>
                    <a:gd name="connsiteY34" fmla="*/ 972768 h 1183281"/>
                    <a:gd name="connsiteX35" fmla="*/ 71386 w 1401834"/>
                    <a:gd name="connsiteY35" fmla="*/ 957308 h 1183281"/>
                    <a:gd name="connsiteX36" fmla="*/ 59148 w 1401834"/>
                    <a:gd name="connsiteY36" fmla="*/ 1080988 h 1183281"/>
                    <a:gd name="connsiteX37" fmla="*/ 0 w 1401834"/>
                    <a:gd name="connsiteY37" fmla="*/ 1182582 h 1183281"/>
                    <a:gd name="connsiteX38" fmla="*/ 36713 w 1401834"/>
                    <a:gd name="connsiteY38" fmla="*/ 1162705 h 1183281"/>
                    <a:gd name="connsiteX39" fmla="*/ 85663 w 1401834"/>
                    <a:gd name="connsiteY39" fmla="*/ 1085405 h 1183281"/>
                    <a:gd name="connsiteX40" fmla="*/ 85663 w 1401834"/>
                    <a:gd name="connsiteY40" fmla="*/ 1087614 h 1183281"/>
                    <a:gd name="connsiteX41" fmla="*/ 73426 w 1401834"/>
                    <a:gd name="connsiteY41" fmla="*/ 1125159 h 1183281"/>
                    <a:gd name="connsiteX42" fmla="*/ 57109 w 1401834"/>
                    <a:gd name="connsiteY42" fmla="*/ 1156079 h 1183281"/>
                    <a:gd name="connsiteX43" fmla="*/ 59148 w 1401834"/>
                    <a:gd name="connsiteY43" fmla="*/ 1156079 h 1183281"/>
                    <a:gd name="connsiteX44" fmla="*/ 120336 w 1401834"/>
                    <a:gd name="connsiteY44" fmla="*/ 1116325 h 1183281"/>
                    <a:gd name="connsiteX45" fmla="*/ 142772 w 1401834"/>
                    <a:gd name="connsiteY45" fmla="*/ 1076571 h 1183281"/>
                    <a:gd name="connsiteX46" fmla="*/ 161128 w 1401834"/>
                    <a:gd name="connsiteY46" fmla="*/ 1107491 h 1183281"/>
                    <a:gd name="connsiteX47" fmla="*/ 230474 w 1401834"/>
                    <a:gd name="connsiteY47" fmla="*/ 1145036 h 1183281"/>
                    <a:gd name="connsiteX48" fmla="*/ 314098 w 1401834"/>
                    <a:gd name="connsiteY48" fmla="*/ 1149453 h 1183281"/>
                    <a:gd name="connsiteX49" fmla="*/ 318177 w 1401834"/>
                    <a:gd name="connsiteY49" fmla="*/ 1140619 h 1183281"/>
                    <a:gd name="connsiteX50" fmla="*/ 271266 w 1401834"/>
                    <a:gd name="connsiteY50" fmla="*/ 1058902 h 1183281"/>
                    <a:gd name="connsiteX51" fmla="*/ 285544 w 1401834"/>
                    <a:gd name="connsiteY51" fmla="*/ 1085405 h 1183281"/>
                    <a:gd name="connsiteX52" fmla="*/ 379365 w 1401834"/>
                    <a:gd name="connsiteY52" fmla="*/ 1147245 h 1183281"/>
                    <a:gd name="connsiteX53" fmla="*/ 383444 w 1401834"/>
                    <a:gd name="connsiteY53" fmla="*/ 1142828 h 1183281"/>
                    <a:gd name="connsiteX54" fmla="*/ 371207 w 1401834"/>
                    <a:gd name="connsiteY54" fmla="*/ 1120742 h 1183281"/>
                    <a:gd name="connsiteX55" fmla="*/ 489503 w 1401834"/>
                    <a:gd name="connsiteY55" fmla="*/ 1162705 h 1183281"/>
                    <a:gd name="connsiteX56" fmla="*/ 554770 w 1401834"/>
                    <a:gd name="connsiteY56" fmla="*/ 1173748 h 1183281"/>
                    <a:gd name="connsiteX57" fmla="*/ 599642 w 1401834"/>
                    <a:gd name="connsiteY57" fmla="*/ 1162705 h 1183281"/>
                    <a:gd name="connsiteX58" fmla="*/ 599642 w 1401834"/>
                    <a:gd name="connsiteY58" fmla="*/ 1158288 h 1183281"/>
                    <a:gd name="connsiteX59" fmla="*/ 591483 w 1401834"/>
                    <a:gd name="connsiteY59" fmla="*/ 1147245 h 1183281"/>
                    <a:gd name="connsiteX60" fmla="*/ 646552 w 1401834"/>
                    <a:gd name="connsiteY60" fmla="*/ 1167122 h 1183281"/>
                    <a:gd name="connsiteX61" fmla="*/ 713859 w 1401834"/>
                    <a:gd name="connsiteY61" fmla="*/ 1138411 h 1183281"/>
                    <a:gd name="connsiteX62" fmla="*/ 691424 w 1401834"/>
                    <a:gd name="connsiteY62" fmla="*/ 1167122 h 1183281"/>
                    <a:gd name="connsiteX63" fmla="*/ 691424 w 1401834"/>
                    <a:gd name="connsiteY63" fmla="*/ 1171539 h 1183281"/>
                    <a:gd name="connsiteX64" fmla="*/ 758730 w 1401834"/>
                    <a:gd name="connsiteY64" fmla="*/ 1131785 h 1183281"/>
                    <a:gd name="connsiteX65" fmla="*/ 736295 w 1401834"/>
                    <a:gd name="connsiteY65" fmla="*/ 1153871 h 1183281"/>
                    <a:gd name="connsiteX66" fmla="*/ 734255 w 1401834"/>
                    <a:gd name="connsiteY66" fmla="*/ 1162705 h 1183281"/>
                    <a:gd name="connsiteX67" fmla="*/ 777087 w 1401834"/>
                    <a:gd name="connsiteY67" fmla="*/ 1173748 h 1183281"/>
                    <a:gd name="connsiteX68" fmla="*/ 850512 w 1401834"/>
                    <a:gd name="connsiteY68" fmla="*/ 1169331 h 1183281"/>
                    <a:gd name="connsiteX69" fmla="*/ 868868 w 1401834"/>
                    <a:gd name="connsiteY69" fmla="*/ 1164913 h 1183281"/>
                    <a:gd name="connsiteX70" fmla="*/ 860710 w 1401834"/>
                    <a:gd name="connsiteY70" fmla="*/ 1169331 h 1183281"/>
                    <a:gd name="connsiteX71" fmla="*/ 858670 w 1401834"/>
                    <a:gd name="connsiteY71" fmla="*/ 1178165 h 1183281"/>
                    <a:gd name="connsiteX72" fmla="*/ 917819 w 1401834"/>
                    <a:gd name="connsiteY72" fmla="*/ 1180373 h 1183281"/>
                    <a:gd name="connsiteX73" fmla="*/ 976967 w 1401834"/>
                    <a:gd name="connsiteY73" fmla="*/ 1173748 h 1183281"/>
                    <a:gd name="connsiteX74" fmla="*/ 985125 w 1401834"/>
                    <a:gd name="connsiteY74" fmla="*/ 1171539 h 1183281"/>
                    <a:gd name="connsiteX75" fmla="*/ 1140135 w 1401834"/>
                    <a:gd name="connsiteY75" fmla="*/ 1158288 h 1183281"/>
                    <a:gd name="connsiteX76" fmla="*/ 1223758 w 1401834"/>
                    <a:gd name="connsiteY76" fmla="*/ 1098656 h 1183281"/>
                    <a:gd name="connsiteX77" fmla="*/ 1170729 w 1401834"/>
                    <a:gd name="connsiteY77" fmla="*/ 1178165 h 1183281"/>
                    <a:gd name="connsiteX78" fmla="*/ 1217640 w 1401834"/>
                    <a:gd name="connsiteY78" fmla="*/ 1167122 h 1183281"/>
                    <a:gd name="connsiteX79" fmla="*/ 1262511 w 1401834"/>
                    <a:gd name="connsiteY79" fmla="*/ 1140619 h 1183281"/>
                    <a:gd name="connsiteX80" fmla="*/ 1262511 w 1401834"/>
                    <a:gd name="connsiteY80" fmla="*/ 1140619 h 1183281"/>
                    <a:gd name="connsiteX81" fmla="*/ 1264550 w 1401834"/>
                    <a:gd name="connsiteY81" fmla="*/ 1140619 h 1183281"/>
                    <a:gd name="connsiteX82" fmla="*/ 1354293 w 1401834"/>
                    <a:gd name="connsiteY82" fmla="*/ 1098656 h 1183281"/>
                    <a:gd name="connsiteX83" fmla="*/ 1370609 w 1401834"/>
                    <a:gd name="connsiteY83" fmla="*/ 1067736 h 1183281"/>
                    <a:gd name="connsiteX84" fmla="*/ 1356332 w 1401834"/>
                    <a:gd name="connsiteY84" fmla="*/ 1129576 h 1183281"/>
                    <a:gd name="connsiteX85" fmla="*/ 1388966 w 1401834"/>
                    <a:gd name="connsiteY85" fmla="*/ 1010314 h 1183281"/>
                    <a:gd name="connsiteX86" fmla="*/ 1301263 w 1401834"/>
                    <a:gd name="connsiteY86" fmla="*/ 1016939 h 1183281"/>
                    <a:gd name="connsiteX87" fmla="*/ 1250273 w 1401834"/>
                    <a:gd name="connsiteY87" fmla="*/ 974977 h 1183281"/>
                    <a:gd name="connsiteX88" fmla="*/ 1244154 w 1401834"/>
                    <a:gd name="connsiteY88" fmla="*/ 992645 h 1183281"/>
                    <a:gd name="connsiteX89" fmla="*/ 1205402 w 1401834"/>
                    <a:gd name="connsiteY89" fmla="*/ 1039025 h 1183281"/>
                    <a:gd name="connsiteX90" fmla="*/ 1199283 w 1401834"/>
                    <a:gd name="connsiteY90" fmla="*/ 1034608 h 1183281"/>
                    <a:gd name="connsiteX91" fmla="*/ 1213560 w 1401834"/>
                    <a:gd name="connsiteY91" fmla="*/ 977185 h 1183281"/>
                    <a:gd name="connsiteX92" fmla="*/ 1207442 w 1401834"/>
                    <a:gd name="connsiteY92" fmla="*/ 992645 h 1183281"/>
                    <a:gd name="connsiteX93" fmla="*/ 1150333 w 1401834"/>
                    <a:gd name="connsiteY93" fmla="*/ 1047859 h 1183281"/>
                    <a:gd name="connsiteX94" fmla="*/ 1146254 w 1401834"/>
                    <a:gd name="connsiteY94" fmla="*/ 1041234 h 1183281"/>
                    <a:gd name="connsiteX95" fmla="*/ 1162570 w 1401834"/>
                    <a:gd name="connsiteY95" fmla="*/ 933014 h 1183281"/>
                    <a:gd name="connsiteX96" fmla="*/ 1162570 w 1401834"/>
                    <a:gd name="connsiteY96" fmla="*/ 935222 h 1183281"/>
                    <a:gd name="connsiteX97" fmla="*/ 1150333 w 1401834"/>
                    <a:gd name="connsiteY97" fmla="*/ 979394 h 1183281"/>
                    <a:gd name="connsiteX98" fmla="*/ 1127897 w 1401834"/>
                    <a:gd name="connsiteY98" fmla="*/ 1019148 h 1183281"/>
                    <a:gd name="connsiteX99" fmla="*/ 1044274 w 1401834"/>
                    <a:gd name="connsiteY99" fmla="*/ 1083196 h 1183281"/>
                    <a:gd name="connsiteX100" fmla="*/ 972888 w 1401834"/>
                    <a:gd name="connsiteY100" fmla="*/ 1010314 h 1183281"/>
                    <a:gd name="connsiteX101" fmla="*/ 903542 w 1401834"/>
                    <a:gd name="connsiteY101" fmla="*/ 946265 h 1183281"/>
                    <a:gd name="connsiteX102" fmla="*/ 821958 w 1401834"/>
                    <a:gd name="connsiteY102" fmla="*/ 928597 h 1183281"/>
                    <a:gd name="connsiteX103" fmla="*/ 817878 w 1401834"/>
                    <a:gd name="connsiteY103" fmla="*/ 924180 h 1183281"/>
                    <a:gd name="connsiteX104" fmla="*/ 870908 w 1401834"/>
                    <a:gd name="connsiteY104" fmla="*/ 838045 h 1183281"/>
                    <a:gd name="connsiteX105" fmla="*/ 901502 w 1401834"/>
                    <a:gd name="connsiteY105" fmla="*/ 811543 h 1183281"/>
                    <a:gd name="connsiteX106" fmla="*/ 934136 w 1401834"/>
                    <a:gd name="connsiteY106" fmla="*/ 780623 h 1183281"/>
                    <a:gd name="connsiteX107" fmla="*/ 958611 w 1401834"/>
                    <a:gd name="connsiteY107" fmla="*/ 747494 h 1183281"/>
                    <a:gd name="connsiteX108" fmla="*/ 993284 w 1401834"/>
                    <a:gd name="connsiteY108" fmla="*/ 820377 h 1183281"/>
                    <a:gd name="connsiteX109" fmla="*/ 1048353 w 1401834"/>
                    <a:gd name="connsiteY109" fmla="*/ 734243 h 1183281"/>
                    <a:gd name="connsiteX110" fmla="*/ 1048353 w 1401834"/>
                    <a:gd name="connsiteY110" fmla="*/ 800500 h 1183281"/>
                    <a:gd name="connsiteX111" fmla="*/ 1111581 w 1401834"/>
                    <a:gd name="connsiteY111" fmla="*/ 601729 h 1183281"/>
                    <a:gd name="connsiteX112" fmla="*/ 1117699 w 1401834"/>
                    <a:gd name="connsiteY112" fmla="*/ 597311 h 1183281"/>
                    <a:gd name="connsiteX113" fmla="*/ 1148293 w 1401834"/>
                    <a:gd name="connsiteY113" fmla="*/ 639274 h 1183281"/>
                    <a:gd name="connsiteX114" fmla="*/ 1154412 w 1401834"/>
                    <a:gd name="connsiteY114" fmla="*/ 663568 h 1183281"/>
                    <a:gd name="connsiteX115" fmla="*/ 1154412 w 1401834"/>
                    <a:gd name="connsiteY115" fmla="*/ 696697 h 1183281"/>
                    <a:gd name="connsiteX116" fmla="*/ 1205402 w 1401834"/>
                    <a:gd name="connsiteY116" fmla="*/ 749703 h 1183281"/>
                    <a:gd name="connsiteX117" fmla="*/ 1268629 w 1401834"/>
                    <a:gd name="connsiteY117" fmla="*/ 804917 h 1183281"/>
                    <a:gd name="connsiteX118" fmla="*/ 1291065 w 1401834"/>
                    <a:gd name="connsiteY118" fmla="*/ 897677 h 1183281"/>
                    <a:gd name="connsiteX119" fmla="*/ 1305342 w 1401834"/>
                    <a:gd name="connsiteY119" fmla="*/ 1010314 h 1183281"/>
                    <a:gd name="connsiteX120" fmla="*/ 1301263 w 1401834"/>
                    <a:gd name="connsiteY120" fmla="*/ 1016939 h 1183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1401834" h="1183281">
                      <a:moveTo>
                        <a:pt x="1388966" y="1010314"/>
                      </a:moveTo>
                      <a:cubicBezTo>
                        <a:pt x="1388966" y="1010314"/>
                        <a:pt x="1388966" y="1010314"/>
                        <a:pt x="1388966" y="1010314"/>
                      </a:cubicBezTo>
                      <a:cubicBezTo>
                        <a:pt x="1354293" y="955099"/>
                        <a:pt x="1346134" y="919762"/>
                        <a:pt x="1348174" y="853505"/>
                      </a:cubicBezTo>
                      <a:cubicBezTo>
                        <a:pt x="1350213" y="809334"/>
                        <a:pt x="1333897" y="765163"/>
                        <a:pt x="1301263" y="738660"/>
                      </a:cubicBezTo>
                      <a:cubicBezTo>
                        <a:pt x="1278827" y="720991"/>
                        <a:pt x="1248234" y="712157"/>
                        <a:pt x="1227838" y="690071"/>
                      </a:cubicBezTo>
                      <a:cubicBezTo>
                        <a:pt x="1193164" y="656943"/>
                        <a:pt x="1217640" y="630440"/>
                        <a:pt x="1211521" y="588477"/>
                      </a:cubicBezTo>
                      <a:cubicBezTo>
                        <a:pt x="1209481" y="575226"/>
                        <a:pt x="1203362" y="564183"/>
                        <a:pt x="1195204" y="555349"/>
                      </a:cubicBezTo>
                      <a:cubicBezTo>
                        <a:pt x="1150333" y="500134"/>
                        <a:pt x="1134016" y="427252"/>
                        <a:pt x="1129937" y="354369"/>
                      </a:cubicBezTo>
                      <a:cubicBezTo>
                        <a:pt x="1125858" y="290321"/>
                        <a:pt x="1131977" y="193144"/>
                        <a:pt x="1076907" y="151181"/>
                      </a:cubicBezTo>
                      <a:cubicBezTo>
                        <a:pt x="1062630" y="140138"/>
                        <a:pt x="1044274" y="153389"/>
                        <a:pt x="1036115" y="133512"/>
                      </a:cubicBezTo>
                      <a:cubicBezTo>
                        <a:pt x="1021838" y="102592"/>
                        <a:pt x="1003482" y="78298"/>
                        <a:pt x="979007" y="56212"/>
                      </a:cubicBezTo>
                      <a:cubicBezTo>
                        <a:pt x="917819" y="5415"/>
                        <a:pt x="821958" y="-3419"/>
                        <a:pt x="748532" y="998"/>
                      </a:cubicBezTo>
                      <a:cubicBezTo>
                        <a:pt x="662869" y="5415"/>
                        <a:pt x="579246" y="20875"/>
                        <a:pt x="495622" y="49587"/>
                      </a:cubicBezTo>
                      <a:cubicBezTo>
                        <a:pt x="456870" y="62838"/>
                        <a:pt x="418117" y="78298"/>
                        <a:pt x="381405" y="98175"/>
                      </a:cubicBezTo>
                      <a:cubicBezTo>
                        <a:pt x="363048" y="109218"/>
                        <a:pt x="344692" y="120261"/>
                        <a:pt x="326336" y="131304"/>
                      </a:cubicBezTo>
                      <a:cubicBezTo>
                        <a:pt x="318177" y="135721"/>
                        <a:pt x="310019" y="140138"/>
                        <a:pt x="301860" y="144555"/>
                      </a:cubicBezTo>
                      <a:cubicBezTo>
                        <a:pt x="295742" y="148972"/>
                        <a:pt x="291662" y="153389"/>
                        <a:pt x="285544" y="157806"/>
                      </a:cubicBezTo>
                      <a:cubicBezTo>
                        <a:pt x="285544" y="157806"/>
                        <a:pt x="285544" y="157806"/>
                        <a:pt x="285544" y="157806"/>
                      </a:cubicBezTo>
                      <a:cubicBezTo>
                        <a:pt x="285544" y="157806"/>
                        <a:pt x="285544" y="157806"/>
                        <a:pt x="283504" y="157806"/>
                      </a:cubicBezTo>
                      <a:cubicBezTo>
                        <a:pt x="265148" y="195352"/>
                        <a:pt x="248831" y="235106"/>
                        <a:pt x="238633" y="274861"/>
                      </a:cubicBezTo>
                      <a:cubicBezTo>
                        <a:pt x="232514" y="301363"/>
                        <a:pt x="226395" y="330075"/>
                        <a:pt x="228435" y="358786"/>
                      </a:cubicBezTo>
                      <a:cubicBezTo>
                        <a:pt x="228435" y="378663"/>
                        <a:pt x="232514" y="398540"/>
                        <a:pt x="232514" y="420626"/>
                      </a:cubicBezTo>
                      <a:cubicBezTo>
                        <a:pt x="232514" y="462589"/>
                        <a:pt x="214158" y="491300"/>
                        <a:pt x="197841" y="528846"/>
                      </a:cubicBezTo>
                      <a:cubicBezTo>
                        <a:pt x="185603" y="555349"/>
                        <a:pt x="177445" y="584060"/>
                        <a:pt x="187643" y="612771"/>
                      </a:cubicBezTo>
                      <a:cubicBezTo>
                        <a:pt x="195801" y="632649"/>
                        <a:pt x="208039" y="650317"/>
                        <a:pt x="222316" y="665777"/>
                      </a:cubicBezTo>
                      <a:cubicBezTo>
                        <a:pt x="256989" y="701114"/>
                        <a:pt x="295742" y="738660"/>
                        <a:pt x="318177" y="787248"/>
                      </a:cubicBezTo>
                      <a:cubicBezTo>
                        <a:pt x="334494" y="824794"/>
                        <a:pt x="330415" y="884425"/>
                        <a:pt x="318177" y="933014"/>
                      </a:cubicBezTo>
                      <a:cubicBezTo>
                        <a:pt x="336534" y="910928"/>
                        <a:pt x="361009" y="880008"/>
                        <a:pt x="371207" y="851297"/>
                      </a:cubicBezTo>
                      <a:cubicBezTo>
                        <a:pt x="373246" y="846880"/>
                        <a:pt x="391603" y="913137"/>
                        <a:pt x="336534" y="970559"/>
                      </a:cubicBezTo>
                      <a:cubicBezTo>
                        <a:pt x="320217" y="986019"/>
                        <a:pt x="303900" y="1001479"/>
                        <a:pt x="285544" y="1012522"/>
                      </a:cubicBezTo>
                      <a:cubicBezTo>
                        <a:pt x="265148" y="1027982"/>
                        <a:pt x="244752" y="1043442"/>
                        <a:pt x="224356" y="1052276"/>
                      </a:cubicBezTo>
                      <a:cubicBezTo>
                        <a:pt x="181524" y="1069945"/>
                        <a:pt x="155009" y="1041234"/>
                        <a:pt x="140732" y="999271"/>
                      </a:cubicBezTo>
                      <a:cubicBezTo>
                        <a:pt x="136653" y="1032399"/>
                        <a:pt x="120336" y="1067736"/>
                        <a:pt x="106059" y="1092031"/>
                      </a:cubicBezTo>
                      <a:cubicBezTo>
                        <a:pt x="104019" y="1096448"/>
                        <a:pt x="97901" y="1094239"/>
                        <a:pt x="97901" y="1089822"/>
                      </a:cubicBezTo>
                      <a:cubicBezTo>
                        <a:pt x="93821" y="1050068"/>
                        <a:pt x="91782" y="1008105"/>
                        <a:pt x="79544" y="972768"/>
                      </a:cubicBezTo>
                      <a:cubicBezTo>
                        <a:pt x="77505" y="966142"/>
                        <a:pt x="73426" y="961725"/>
                        <a:pt x="71386" y="957308"/>
                      </a:cubicBezTo>
                      <a:cubicBezTo>
                        <a:pt x="79544" y="999271"/>
                        <a:pt x="73426" y="1041234"/>
                        <a:pt x="59148" y="1080988"/>
                      </a:cubicBezTo>
                      <a:cubicBezTo>
                        <a:pt x="46911" y="1114116"/>
                        <a:pt x="30594" y="1160496"/>
                        <a:pt x="0" y="1182582"/>
                      </a:cubicBezTo>
                      <a:cubicBezTo>
                        <a:pt x="10198" y="1186999"/>
                        <a:pt x="30594" y="1169331"/>
                        <a:pt x="36713" y="1162705"/>
                      </a:cubicBezTo>
                      <a:cubicBezTo>
                        <a:pt x="59148" y="1142828"/>
                        <a:pt x="77505" y="1114116"/>
                        <a:pt x="85663" y="1085405"/>
                      </a:cubicBezTo>
                      <a:cubicBezTo>
                        <a:pt x="85663" y="1085405"/>
                        <a:pt x="85663" y="1087614"/>
                        <a:pt x="85663" y="1087614"/>
                      </a:cubicBezTo>
                      <a:cubicBezTo>
                        <a:pt x="83623" y="1100865"/>
                        <a:pt x="79544" y="1114116"/>
                        <a:pt x="73426" y="1125159"/>
                      </a:cubicBezTo>
                      <a:cubicBezTo>
                        <a:pt x="69346" y="1133994"/>
                        <a:pt x="53030" y="1145036"/>
                        <a:pt x="57109" y="1156079"/>
                      </a:cubicBezTo>
                      <a:cubicBezTo>
                        <a:pt x="57109" y="1156079"/>
                        <a:pt x="57109" y="1156079"/>
                        <a:pt x="59148" y="1156079"/>
                      </a:cubicBezTo>
                      <a:cubicBezTo>
                        <a:pt x="81584" y="1156079"/>
                        <a:pt x="106059" y="1133994"/>
                        <a:pt x="120336" y="1116325"/>
                      </a:cubicBezTo>
                      <a:cubicBezTo>
                        <a:pt x="130534" y="1105282"/>
                        <a:pt x="138693" y="1089822"/>
                        <a:pt x="142772" y="1076571"/>
                      </a:cubicBezTo>
                      <a:cubicBezTo>
                        <a:pt x="146851" y="1087614"/>
                        <a:pt x="152970" y="1098656"/>
                        <a:pt x="161128" y="1107491"/>
                      </a:cubicBezTo>
                      <a:cubicBezTo>
                        <a:pt x="177445" y="1127368"/>
                        <a:pt x="208039" y="1140619"/>
                        <a:pt x="230474" y="1145036"/>
                      </a:cubicBezTo>
                      <a:cubicBezTo>
                        <a:pt x="259029" y="1151662"/>
                        <a:pt x="287583" y="1145036"/>
                        <a:pt x="314098" y="1149453"/>
                      </a:cubicBezTo>
                      <a:cubicBezTo>
                        <a:pt x="316138" y="1149453"/>
                        <a:pt x="322256" y="1142828"/>
                        <a:pt x="318177" y="1140619"/>
                      </a:cubicBezTo>
                      <a:cubicBezTo>
                        <a:pt x="287583" y="1127368"/>
                        <a:pt x="269227" y="1094239"/>
                        <a:pt x="271266" y="1058902"/>
                      </a:cubicBezTo>
                      <a:cubicBezTo>
                        <a:pt x="275346" y="1067736"/>
                        <a:pt x="281464" y="1076571"/>
                        <a:pt x="285544" y="1085405"/>
                      </a:cubicBezTo>
                      <a:cubicBezTo>
                        <a:pt x="305940" y="1116325"/>
                        <a:pt x="340613" y="1149453"/>
                        <a:pt x="379365" y="1147245"/>
                      </a:cubicBezTo>
                      <a:cubicBezTo>
                        <a:pt x="381405" y="1147245"/>
                        <a:pt x="383444" y="1145036"/>
                        <a:pt x="383444" y="1142828"/>
                      </a:cubicBezTo>
                      <a:cubicBezTo>
                        <a:pt x="379365" y="1133994"/>
                        <a:pt x="375286" y="1127368"/>
                        <a:pt x="371207" y="1120742"/>
                      </a:cubicBezTo>
                      <a:cubicBezTo>
                        <a:pt x="397721" y="1151662"/>
                        <a:pt x="444632" y="1160496"/>
                        <a:pt x="489503" y="1162705"/>
                      </a:cubicBezTo>
                      <a:cubicBezTo>
                        <a:pt x="509899" y="1169331"/>
                        <a:pt x="532335" y="1173748"/>
                        <a:pt x="554770" y="1173748"/>
                      </a:cubicBezTo>
                      <a:cubicBezTo>
                        <a:pt x="567008" y="1173748"/>
                        <a:pt x="593523" y="1175956"/>
                        <a:pt x="599642" y="1162705"/>
                      </a:cubicBezTo>
                      <a:cubicBezTo>
                        <a:pt x="599642" y="1160496"/>
                        <a:pt x="599642" y="1160496"/>
                        <a:pt x="599642" y="1158288"/>
                      </a:cubicBezTo>
                      <a:cubicBezTo>
                        <a:pt x="597602" y="1153871"/>
                        <a:pt x="593523" y="1151662"/>
                        <a:pt x="591483" y="1147245"/>
                      </a:cubicBezTo>
                      <a:cubicBezTo>
                        <a:pt x="605760" y="1160496"/>
                        <a:pt x="626156" y="1164913"/>
                        <a:pt x="646552" y="1167122"/>
                      </a:cubicBezTo>
                      <a:cubicBezTo>
                        <a:pt x="668988" y="1171539"/>
                        <a:pt x="693463" y="1156079"/>
                        <a:pt x="713859" y="1138411"/>
                      </a:cubicBezTo>
                      <a:cubicBezTo>
                        <a:pt x="707740" y="1147245"/>
                        <a:pt x="699582" y="1158288"/>
                        <a:pt x="691424" y="1167122"/>
                      </a:cubicBezTo>
                      <a:cubicBezTo>
                        <a:pt x="689384" y="1169331"/>
                        <a:pt x="689384" y="1171539"/>
                        <a:pt x="691424" y="1171539"/>
                      </a:cubicBezTo>
                      <a:cubicBezTo>
                        <a:pt x="717938" y="1162705"/>
                        <a:pt x="740374" y="1151662"/>
                        <a:pt x="758730" y="1131785"/>
                      </a:cubicBezTo>
                      <a:cubicBezTo>
                        <a:pt x="752611" y="1140619"/>
                        <a:pt x="744453" y="1147245"/>
                        <a:pt x="736295" y="1153871"/>
                      </a:cubicBezTo>
                      <a:cubicBezTo>
                        <a:pt x="734255" y="1158288"/>
                        <a:pt x="734255" y="1160496"/>
                        <a:pt x="734255" y="1162705"/>
                      </a:cubicBezTo>
                      <a:cubicBezTo>
                        <a:pt x="736295" y="1173748"/>
                        <a:pt x="768928" y="1171539"/>
                        <a:pt x="777087" y="1173748"/>
                      </a:cubicBezTo>
                      <a:cubicBezTo>
                        <a:pt x="801562" y="1175956"/>
                        <a:pt x="826037" y="1173748"/>
                        <a:pt x="850512" y="1169331"/>
                      </a:cubicBezTo>
                      <a:cubicBezTo>
                        <a:pt x="856631" y="1169331"/>
                        <a:pt x="862750" y="1167122"/>
                        <a:pt x="868868" y="1164913"/>
                      </a:cubicBezTo>
                      <a:cubicBezTo>
                        <a:pt x="866829" y="1167122"/>
                        <a:pt x="862750" y="1167122"/>
                        <a:pt x="860710" y="1169331"/>
                      </a:cubicBezTo>
                      <a:cubicBezTo>
                        <a:pt x="858670" y="1169331"/>
                        <a:pt x="852552" y="1178165"/>
                        <a:pt x="858670" y="1178165"/>
                      </a:cubicBezTo>
                      <a:cubicBezTo>
                        <a:pt x="879066" y="1178165"/>
                        <a:pt x="897423" y="1182582"/>
                        <a:pt x="917819" y="1180373"/>
                      </a:cubicBezTo>
                      <a:cubicBezTo>
                        <a:pt x="938215" y="1180373"/>
                        <a:pt x="956571" y="1175956"/>
                        <a:pt x="976967" y="1173748"/>
                      </a:cubicBezTo>
                      <a:cubicBezTo>
                        <a:pt x="979007" y="1173748"/>
                        <a:pt x="983086" y="1171539"/>
                        <a:pt x="985125" y="1171539"/>
                      </a:cubicBezTo>
                      <a:cubicBezTo>
                        <a:pt x="1036115" y="1184791"/>
                        <a:pt x="1089145" y="1175956"/>
                        <a:pt x="1140135" y="1158288"/>
                      </a:cubicBezTo>
                      <a:cubicBezTo>
                        <a:pt x="1172768" y="1147245"/>
                        <a:pt x="1203362" y="1127368"/>
                        <a:pt x="1223758" y="1098656"/>
                      </a:cubicBezTo>
                      <a:cubicBezTo>
                        <a:pt x="1219679" y="1151662"/>
                        <a:pt x="1168689" y="1175956"/>
                        <a:pt x="1170729" y="1178165"/>
                      </a:cubicBezTo>
                      <a:cubicBezTo>
                        <a:pt x="1182966" y="1182582"/>
                        <a:pt x="1205402" y="1171539"/>
                        <a:pt x="1217640" y="1167122"/>
                      </a:cubicBezTo>
                      <a:cubicBezTo>
                        <a:pt x="1233956" y="1160496"/>
                        <a:pt x="1250273" y="1151662"/>
                        <a:pt x="1262511" y="1140619"/>
                      </a:cubicBezTo>
                      <a:cubicBezTo>
                        <a:pt x="1262511" y="1140619"/>
                        <a:pt x="1262511" y="1140619"/>
                        <a:pt x="1262511" y="1140619"/>
                      </a:cubicBezTo>
                      <a:cubicBezTo>
                        <a:pt x="1262511" y="1140619"/>
                        <a:pt x="1264550" y="1140619"/>
                        <a:pt x="1264550" y="1140619"/>
                      </a:cubicBezTo>
                      <a:cubicBezTo>
                        <a:pt x="1295144" y="1149453"/>
                        <a:pt x="1333897" y="1122951"/>
                        <a:pt x="1354293" y="1098656"/>
                      </a:cubicBezTo>
                      <a:cubicBezTo>
                        <a:pt x="1360411" y="1089822"/>
                        <a:pt x="1366530" y="1078779"/>
                        <a:pt x="1370609" y="1067736"/>
                      </a:cubicBezTo>
                      <a:cubicBezTo>
                        <a:pt x="1386926" y="1089822"/>
                        <a:pt x="1354293" y="1131785"/>
                        <a:pt x="1356332" y="1129576"/>
                      </a:cubicBezTo>
                      <a:cubicBezTo>
                        <a:pt x="1403243" y="1116325"/>
                        <a:pt x="1413441" y="1050068"/>
                        <a:pt x="1388966" y="1010314"/>
                      </a:cubicBezTo>
                      <a:close/>
                      <a:moveTo>
                        <a:pt x="1301263" y="1016939"/>
                      </a:moveTo>
                      <a:cubicBezTo>
                        <a:pt x="1278827" y="1010314"/>
                        <a:pt x="1262511" y="994854"/>
                        <a:pt x="1250273" y="974977"/>
                      </a:cubicBezTo>
                      <a:cubicBezTo>
                        <a:pt x="1248234" y="981602"/>
                        <a:pt x="1246194" y="986019"/>
                        <a:pt x="1244154" y="992645"/>
                      </a:cubicBezTo>
                      <a:cubicBezTo>
                        <a:pt x="1235996" y="1010314"/>
                        <a:pt x="1223758" y="1032399"/>
                        <a:pt x="1205402" y="1039025"/>
                      </a:cubicBezTo>
                      <a:cubicBezTo>
                        <a:pt x="1203362" y="1039025"/>
                        <a:pt x="1199283" y="1036816"/>
                        <a:pt x="1199283" y="1034608"/>
                      </a:cubicBezTo>
                      <a:cubicBezTo>
                        <a:pt x="1205402" y="1014731"/>
                        <a:pt x="1211521" y="997062"/>
                        <a:pt x="1213560" y="977185"/>
                      </a:cubicBezTo>
                      <a:cubicBezTo>
                        <a:pt x="1211521" y="981602"/>
                        <a:pt x="1209481" y="988228"/>
                        <a:pt x="1207442" y="992645"/>
                      </a:cubicBezTo>
                      <a:cubicBezTo>
                        <a:pt x="1195204" y="1016939"/>
                        <a:pt x="1176848" y="1045651"/>
                        <a:pt x="1150333" y="1047859"/>
                      </a:cubicBezTo>
                      <a:cubicBezTo>
                        <a:pt x="1146254" y="1047859"/>
                        <a:pt x="1146254" y="1043442"/>
                        <a:pt x="1146254" y="1041234"/>
                      </a:cubicBezTo>
                      <a:cubicBezTo>
                        <a:pt x="1158491" y="1003688"/>
                        <a:pt x="1166650" y="968351"/>
                        <a:pt x="1162570" y="933014"/>
                      </a:cubicBezTo>
                      <a:cubicBezTo>
                        <a:pt x="1162570" y="933014"/>
                        <a:pt x="1162570" y="935222"/>
                        <a:pt x="1162570" y="935222"/>
                      </a:cubicBezTo>
                      <a:cubicBezTo>
                        <a:pt x="1160531" y="950682"/>
                        <a:pt x="1156452" y="963934"/>
                        <a:pt x="1150333" y="979394"/>
                      </a:cubicBezTo>
                      <a:cubicBezTo>
                        <a:pt x="1144214" y="992645"/>
                        <a:pt x="1136056" y="1005896"/>
                        <a:pt x="1127897" y="1019148"/>
                      </a:cubicBezTo>
                      <a:cubicBezTo>
                        <a:pt x="1111581" y="1045651"/>
                        <a:pt x="1078947" y="1087614"/>
                        <a:pt x="1044274" y="1083196"/>
                      </a:cubicBezTo>
                      <a:cubicBezTo>
                        <a:pt x="1007561" y="1078779"/>
                        <a:pt x="993284" y="1036816"/>
                        <a:pt x="972888" y="1010314"/>
                      </a:cubicBezTo>
                      <a:cubicBezTo>
                        <a:pt x="954532" y="983811"/>
                        <a:pt x="932096" y="961725"/>
                        <a:pt x="903542" y="946265"/>
                      </a:cubicBezTo>
                      <a:cubicBezTo>
                        <a:pt x="877027" y="933014"/>
                        <a:pt x="850512" y="933014"/>
                        <a:pt x="821958" y="928597"/>
                      </a:cubicBezTo>
                      <a:cubicBezTo>
                        <a:pt x="819918" y="928597"/>
                        <a:pt x="817878" y="926388"/>
                        <a:pt x="817878" y="924180"/>
                      </a:cubicBezTo>
                      <a:cubicBezTo>
                        <a:pt x="821958" y="891051"/>
                        <a:pt x="844393" y="860131"/>
                        <a:pt x="870908" y="838045"/>
                      </a:cubicBezTo>
                      <a:cubicBezTo>
                        <a:pt x="881106" y="829211"/>
                        <a:pt x="891304" y="820377"/>
                        <a:pt x="901502" y="811543"/>
                      </a:cubicBezTo>
                      <a:cubicBezTo>
                        <a:pt x="911700" y="800500"/>
                        <a:pt x="921898" y="791665"/>
                        <a:pt x="934136" y="780623"/>
                      </a:cubicBezTo>
                      <a:cubicBezTo>
                        <a:pt x="942294" y="769580"/>
                        <a:pt x="950452" y="758537"/>
                        <a:pt x="958611" y="747494"/>
                      </a:cubicBezTo>
                      <a:cubicBezTo>
                        <a:pt x="960650" y="745285"/>
                        <a:pt x="985125" y="791665"/>
                        <a:pt x="993284" y="820377"/>
                      </a:cubicBezTo>
                      <a:cubicBezTo>
                        <a:pt x="1021838" y="802708"/>
                        <a:pt x="1038155" y="767371"/>
                        <a:pt x="1048353" y="734243"/>
                      </a:cubicBezTo>
                      <a:cubicBezTo>
                        <a:pt x="1050393" y="732034"/>
                        <a:pt x="1052432" y="771788"/>
                        <a:pt x="1048353" y="800500"/>
                      </a:cubicBezTo>
                      <a:cubicBezTo>
                        <a:pt x="1101383" y="756328"/>
                        <a:pt x="1119739" y="670194"/>
                        <a:pt x="1111581" y="601729"/>
                      </a:cubicBezTo>
                      <a:cubicBezTo>
                        <a:pt x="1111581" y="597311"/>
                        <a:pt x="1115660" y="595103"/>
                        <a:pt x="1117699" y="597311"/>
                      </a:cubicBezTo>
                      <a:cubicBezTo>
                        <a:pt x="1129937" y="608354"/>
                        <a:pt x="1142175" y="621606"/>
                        <a:pt x="1148293" y="639274"/>
                      </a:cubicBezTo>
                      <a:cubicBezTo>
                        <a:pt x="1152372" y="645900"/>
                        <a:pt x="1154412" y="654734"/>
                        <a:pt x="1154412" y="663568"/>
                      </a:cubicBezTo>
                      <a:cubicBezTo>
                        <a:pt x="1154412" y="674611"/>
                        <a:pt x="1152372" y="685654"/>
                        <a:pt x="1154412" y="696697"/>
                      </a:cubicBezTo>
                      <a:cubicBezTo>
                        <a:pt x="1160531" y="723200"/>
                        <a:pt x="1185006" y="736451"/>
                        <a:pt x="1205402" y="749703"/>
                      </a:cubicBezTo>
                      <a:cubicBezTo>
                        <a:pt x="1227838" y="765163"/>
                        <a:pt x="1252313" y="782831"/>
                        <a:pt x="1268629" y="804917"/>
                      </a:cubicBezTo>
                      <a:cubicBezTo>
                        <a:pt x="1286986" y="833628"/>
                        <a:pt x="1293105" y="862340"/>
                        <a:pt x="1291065" y="897677"/>
                      </a:cubicBezTo>
                      <a:cubicBezTo>
                        <a:pt x="1284946" y="937431"/>
                        <a:pt x="1282907" y="972768"/>
                        <a:pt x="1305342" y="1010314"/>
                      </a:cubicBezTo>
                      <a:cubicBezTo>
                        <a:pt x="1307382" y="1012522"/>
                        <a:pt x="1305342" y="1016939"/>
                        <a:pt x="1301263" y="1016939"/>
                      </a:cubicBezTo>
                      <a:close/>
                    </a:path>
                  </a:pathLst>
                </a:custGeom>
                <a:solidFill>
                  <a:srgbClr val="9D3900">
                    <a:alpha val="40000"/>
                  </a:srgbClr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90857080-EFE3-4E21-8EFF-18CE55B533E6}"/>
                    </a:ext>
                  </a:extLst>
                </p:cNvPr>
                <p:cNvSpPr/>
                <p:nvPr/>
              </p:nvSpPr>
              <p:spPr>
                <a:xfrm>
                  <a:off x="6853909" y="1734794"/>
                  <a:ext cx="20395" cy="22085"/>
                </a:xfrm>
                <a:custGeom>
                  <a:avLst/>
                  <a:gdLst>
                    <a:gd name="connsiteX0" fmla="*/ 0 w 20395"/>
                    <a:gd name="connsiteY0" fmla="*/ 0 h 22085"/>
                    <a:gd name="connsiteX1" fmla="*/ 0 w 20395"/>
                    <a:gd name="connsiteY1" fmla="*/ 0 h 22085"/>
                    <a:gd name="connsiteX2" fmla="*/ 0 w 20395"/>
                    <a:gd name="connsiteY2" fmla="*/ 0 h 2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95" h="2208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6DB8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4" name="Graphic 2">
                  <a:extLst>
                    <a:ext uri="{FF2B5EF4-FFF2-40B4-BE49-F238E27FC236}">
                      <a16:creationId xmlns:a16="http://schemas.microsoft.com/office/drawing/2014/main" id="{CD244080-EEC7-4D47-93AE-E24BC4E66135}"/>
                    </a:ext>
                  </a:extLst>
                </p:cNvPr>
                <p:cNvGrpSpPr/>
                <p:nvPr/>
              </p:nvGrpSpPr>
              <p:grpSpPr>
                <a:xfrm>
                  <a:off x="6784562" y="2072705"/>
                  <a:ext cx="50989" cy="110427"/>
                  <a:chOff x="6784562" y="2072705"/>
                  <a:chExt cx="50989" cy="110427"/>
                </a:xfrm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0A1A2B70-D134-49E2-A3ED-1C8835B806CC}"/>
                      </a:ext>
                    </a:extLst>
                  </p:cNvPr>
                  <p:cNvSpPr/>
                  <p:nvPr/>
                </p:nvSpPr>
                <p:spPr>
                  <a:xfrm>
                    <a:off x="6786602" y="2072705"/>
                    <a:ext cx="34673" cy="28711"/>
                  </a:xfrm>
                  <a:custGeom>
                    <a:avLst/>
                    <a:gdLst>
                      <a:gd name="connsiteX0" fmla="*/ 34673 w 34673"/>
                      <a:gd name="connsiteY0" fmla="*/ 0 h 28711"/>
                      <a:gd name="connsiteX1" fmla="*/ 0 w 34673"/>
                      <a:gd name="connsiteY1" fmla="*/ 28711 h 28711"/>
                      <a:gd name="connsiteX2" fmla="*/ 34673 w 34673"/>
                      <a:gd name="connsiteY2" fmla="*/ 0 h 28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73" h="28711">
                        <a:moveTo>
                          <a:pt x="34673" y="0"/>
                        </a:moveTo>
                        <a:cubicBezTo>
                          <a:pt x="34673" y="0"/>
                          <a:pt x="10198" y="17669"/>
                          <a:pt x="0" y="28711"/>
                        </a:cubicBezTo>
                        <a:cubicBezTo>
                          <a:pt x="2040" y="28711"/>
                          <a:pt x="10198" y="11043"/>
                          <a:pt x="34673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523AC26A-0069-4645-839D-6327DA04D289}"/>
                      </a:ext>
                    </a:extLst>
                  </p:cNvPr>
                  <p:cNvSpPr/>
                  <p:nvPr/>
                </p:nvSpPr>
                <p:spPr>
                  <a:xfrm>
                    <a:off x="6784562" y="2101416"/>
                    <a:ext cx="44871" cy="46379"/>
                  </a:xfrm>
                  <a:custGeom>
                    <a:avLst/>
                    <a:gdLst>
                      <a:gd name="connsiteX0" fmla="*/ 44871 w 44871"/>
                      <a:gd name="connsiteY0" fmla="*/ 0 h 46379"/>
                      <a:gd name="connsiteX1" fmla="*/ 0 w 44871"/>
                      <a:gd name="connsiteY1" fmla="*/ 46380 h 46379"/>
                      <a:gd name="connsiteX2" fmla="*/ 20396 w 44871"/>
                      <a:gd name="connsiteY2" fmla="*/ 19877 h 46379"/>
                      <a:gd name="connsiteX3" fmla="*/ 44871 w 44871"/>
                      <a:gd name="connsiteY3" fmla="*/ 0 h 46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871" h="46379">
                        <a:moveTo>
                          <a:pt x="44871" y="0"/>
                        </a:moveTo>
                        <a:cubicBezTo>
                          <a:pt x="44871" y="0"/>
                          <a:pt x="6119" y="24294"/>
                          <a:pt x="0" y="46380"/>
                        </a:cubicBezTo>
                        <a:cubicBezTo>
                          <a:pt x="0" y="46380"/>
                          <a:pt x="10198" y="30920"/>
                          <a:pt x="20396" y="19877"/>
                        </a:cubicBezTo>
                        <a:cubicBezTo>
                          <a:pt x="30594" y="11043"/>
                          <a:pt x="44871" y="0"/>
                          <a:pt x="44871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9425C6C-9B9D-4720-B4FC-BF0F684D325D}"/>
                      </a:ext>
                    </a:extLst>
                  </p:cNvPr>
                  <p:cNvSpPr/>
                  <p:nvPr/>
                </p:nvSpPr>
                <p:spPr>
                  <a:xfrm>
                    <a:off x="6794760" y="2132336"/>
                    <a:ext cx="40791" cy="50796"/>
                  </a:xfrm>
                  <a:custGeom>
                    <a:avLst/>
                    <a:gdLst>
                      <a:gd name="connsiteX0" fmla="*/ 40792 w 40791"/>
                      <a:gd name="connsiteY0" fmla="*/ 0 h 50796"/>
                      <a:gd name="connsiteX1" fmla="*/ 0 w 40791"/>
                      <a:gd name="connsiteY1" fmla="*/ 50797 h 50796"/>
                      <a:gd name="connsiteX2" fmla="*/ 40792 w 40791"/>
                      <a:gd name="connsiteY2" fmla="*/ 0 h 50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791" h="50796">
                        <a:moveTo>
                          <a:pt x="40792" y="0"/>
                        </a:moveTo>
                        <a:cubicBezTo>
                          <a:pt x="40792" y="0"/>
                          <a:pt x="6119" y="22086"/>
                          <a:pt x="0" y="50797"/>
                        </a:cubicBezTo>
                        <a:cubicBezTo>
                          <a:pt x="0" y="48588"/>
                          <a:pt x="14277" y="22086"/>
                          <a:pt x="40792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aphic 2">
                  <a:extLst>
                    <a:ext uri="{FF2B5EF4-FFF2-40B4-BE49-F238E27FC236}">
                      <a16:creationId xmlns:a16="http://schemas.microsoft.com/office/drawing/2014/main" id="{7C3B8C3F-F298-46F1-877D-A895D815D839}"/>
                    </a:ext>
                  </a:extLst>
                </p:cNvPr>
                <p:cNvGrpSpPr/>
                <p:nvPr/>
              </p:nvGrpSpPr>
              <p:grpSpPr>
                <a:xfrm>
                  <a:off x="6554976" y="499635"/>
                  <a:ext cx="882774" cy="1210876"/>
                  <a:chOff x="6554976" y="499635"/>
                  <a:chExt cx="882774" cy="1210876"/>
                </a:xfrm>
              </p:grpSpPr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822AEDA6-93A9-4016-9828-B77275DF8F94}"/>
                      </a:ext>
                    </a:extLst>
                  </p:cNvPr>
                  <p:cNvSpPr/>
                  <p:nvPr/>
                </p:nvSpPr>
                <p:spPr>
                  <a:xfrm>
                    <a:off x="6811785" y="1511729"/>
                    <a:ext cx="288915" cy="198782"/>
                  </a:xfrm>
                  <a:custGeom>
                    <a:avLst/>
                    <a:gdLst>
                      <a:gd name="connsiteX0" fmla="*/ 246084 w 288915"/>
                      <a:gd name="connsiteY0" fmla="*/ 134723 h 198782"/>
                      <a:gd name="connsiteX1" fmla="*/ 129827 w 288915"/>
                      <a:gd name="connsiteY1" fmla="*/ 189937 h 198782"/>
                      <a:gd name="connsiteX2" fmla="*/ 23768 w 288915"/>
                      <a:gd name="connsiteY2" fmla="*/ 123680 h 198782"/>
                      <a:gd name="connsiteX3" fmla="*/ 9490 w 288915"/>
                      <a:gd name="connsiteY3" fmla="*/ 0 h 198782"/>
                      <a:gd name="connsiteX4" fmla="*/ 3372 w 288915"/>
                      <a:gd name="connsiteY4" fmla="*/ 0 h 198782"/>
                      <a:gd name="connsiteX5" fmla="*/ 33966 w 288915"/>
                      <a:gd name="connsiteY5" fmla="*/ 159017 h 198782"/>
                      <a:gd name="connsiteX6" fmla="*/ 264440 w 288915"/>
                      <a:gd name="connsiteY6" fmla="*/ 112637 h 198782"/>
                      <a:gd name="connsiteX7" fmla="*/ 288915 w 288915"/>
                      <a:gd name="connsiteY7" fmla="*/ 22086 h 198782"/>
                      <a:gd name="connsiteX8" fmla="*/ 278717 w 288915"/>
                      <a:gd name="connsiteY8" fmla="*/ 17669 h 198782"/>
                      <a:gd name="connsiteX9" fmla="*/ 246084 w 288915"/>
                      <a:gd name="connsiteY9" fmla="*/ 134723 h 198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8915" h="198782">
                        <a:moveTo>
                          <a:pt x="246084" y="134723"/>
                        </a:moveTo>
                        <a:cubicBezTo>
                          <a:pt x="221608" y="176685"/>
                          <a:pt x="176737" y="192145"/>
                          <a:pt x="129827" y="189937"/>
                        </a:cubicBezTo>
                        <a:cubicBezTo>
                          <a:pt x="89035" y="187728"/>
                          <a:pt x="44164" y="165643"/>
                          <a:pt x="23768" y="123680"/>
                        </a:cubicBezTo>
                        <a:cubicBezTo>
                          <a:pt x="5411" y="86134"/>
                          <a:pt x="7451" y="41963"/>
                          <a:pt x="9490" y="0"/>
                        </a:cubicBezTo>
                        <a:lnTo>
                          <a:pt x="3372" y="0"/>
                        </a:lnTo>
                        <a:cubicBezTo>
                          <a:pt x="3372" y="0"/>
                          <a:pt x="-14985" y="90551"/>
                          <a:pt x="33966" y="159017"/>
                        </a:cubicBezTo>
                        <a:cubicBezTo>
                          <a:pt x="62520" y="198771"/>
                          <a:pt x="221608" y="240734"/>
                          <a:pt x="264440" y="112637"/>
                        </a:cubicBezTo>
                        <a:lnTo>
                          <a:pt x="288915" y="22086"/>
                        </a:lnTo>
                        <a:lnTo>
                          <a:pt x="278717" y="17669"/>
                        </a:lnTo>
                        <a:cubicBezTo>
                          <a:pt x="274638" y="55214"/>
                          <a:pt x="266480" y="99386"/>
                          <a:pt x="246084" y="134723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D0A79235-1B13-4AE3-A650-210E8B493D4F}"/>
                      </a:ext>
                    </a:extLst>
                  </p:cNvPr>
                  <p:cNvSpPr/>
                  <p:nvPr/>
                </p:nvSpPr>
                <p:spPr>
                  <a:xfrm>
                    <a:off x="6896740" y="1390257"/>
                    <a:ext cx="118296" cy="103250"/>
                  </a:xfrm>
                  <a:custGeom>
                    <a:avLst/>
                    <a:gdLst>
                      <a:gd name="connsiteX0" fmla="*/ 67307 w 118296"/>
                      <a:gd name="connsiteY0" fmla="*/ 101594 h 103250"/>
                      <a:gd name="connsiteX1" fmla="*/ 116257 w 118296"/>
                      <a:gd name="connsiteY1" fmla="*/ 101594 h 103250"/>
                      <a:gd name="connsiteX2" fmla="*/ 118297 w 118296"/>
                      <a:gd name="connsiteY2" fmla="*/ 0 h 103250"/>
                      <a:gd name="connsiteX3" fmla="*/ 6119 w 118296"/>
                      <a:gd name="connsiteY3" fmla="*/ 0 h 103250"/>
                      <a:gd name="connsiteX4" fmla="*/ 0 w 118296"/>
                      <a:gd name="connsiteY4" fmla="*/ 83926 h 103250"/>
                      <a:gd name="connsiteX5" fmla="*/ 67307 w 118296"/>
                      <a:gd name="connsiteY5" fmla="*/ 101594 h 10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296" h="103250">
                        <a:moveTo>
                          <a:pt x="67307" y="101594"/>
                        </a:moveTo>
                        <a:cubicBezTo>
                          <a:pt x="83623" y="103803"/>
                          <a:pt x="99940" y="103803"/>
                          <a:pt x="116257" y="101594"/>
                        </a:cubicBezTo>
                        <a:lnTo>
                          <a:pt x="118297" y="0"/>
                        </a:lnTo>
                        <a:lnTo>
                          <a:pt x="6119" y="0"/>
                        </a:lnTo>
                        <a:lnTo>
                          <a:pt x="0" y="83926"/>
                        </a:lnTo>
                        <a:cubicBezTo>
                          <a:pt x="18356" y="97177"/>
                          <a:pt x="44871" y="99386"/>
                          <a:pt x="67307" y="101594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8" name="Graphic 2">
                    <a:extLst>
                      <a:ext uri="{FF2B5EF4-FFF2-40B4-BE49-F238E27FC236}">
                        <a16:creationId xmlns:a16="http://schemas.microsoft.com/office/drawing/2014/main" id="{7B5F71CB-F8C5-4BFB-9CA1-9257F2B0AF4C}"/>
                      </a:ext>
                    </a:extLst>
                  </p:cNvPr>
                  <p:cNvGrpSpPr/>
                  <p:nvPr/>
                </p:nvGrpSpPr>
                <p:grpSpPr>
                  <a:xfrm>
                    <a:off x="6554976" y="680751"/>
                    <a:ext cx="807478" cy="787348"/>
                    <a:chOff x="6554976" y="680751"/>
                    <a:chExt cx="807478" cy="787348"/>
                  </a:xfrm>
                </p:grpSpPr>
                <p:grpSp>
                  <p:nvGrpSpPr>
                    <p:cNvPr id="36" name="Graphic 2">
                      <a:extLst>
                        <a:ext uri="{FF2B5EF4-FFF2-40B4-BE49-F238E27FC236}">
                          <a16:creationId xmlns:a16="http://schemas.microsoft.com/office/drawing/2014/main" id="{94FE4A8C-C0F9-47BD-B2C9-EE8C2797F6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54976" y="1089022"/>
                      <a:ext cx="807478" cy="287563"/>
                      <a:chOff x="6554976" y="1089022"/>
                      <a:chExt cx="807478" cy="287563"/>
                    </a:xfrm>
                    <a:solidFill>
                      <a:srgbClr val="EDC8A5"/>
                    </a:solidFill>
                  </p:grpSpPr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D74BEA6B-1733-45B7-AA54-9469DE6EF6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4976" y="1089022"/>
                        <a:ext cx="97013" cy="151052"/>
                      </a:xfrm>
                      <a:custGeom>
                        <a:avLst/>
                        <a:gdLst>
                          <a:gd name="connsiteX0" fmla="*/ 23588 w 97013"/>
                          <a:gd name="connsiteY0" fmla="*/ 5287 h 151052"/>
                          <a:gd name="connsiteX1" fmla="*/ 97013 w 97013"/>
                          <a:gd name="connsiteY1" fmla="*/ 151053 h 151052"/>
                          <a:gd name="connsiteX2" fmla="*/ 64379 w 97013"/>
                          <a:gd name="connsiteY2" fmla="*/ 3078 h 151052"/>
                          <a:gd name="connsiteX3" fmla="*/ 23588 w 97013"/>
                          <a:gd name="connsiteY3" fmla="*/ 5287 h 151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013" h="151052">
                            <a:moveTo>
                              <a:pt x="23588" y="5287"/>
                            </a:moveTo>
                            <a:cubicBezTo>
                              <a:pt x="-25363" y="27373"/>
                              <a:pt x="3192" y="148844"/>
                              <a:pt x="97013" y="151053"/>
                            </a:cubicBezTo>
                            <a:cubicBezTo>
                              <a:pt x="84775" y="109090"/>
                              <a:pt x="66419" y="58293"/>
                              <a:pt x="64379" y="3078"/>
                            </a:cubicBezTo>
                            <a:cubicBezTo>
                              <a:pt x="56221" y="-1339"/>
                              <a:pt x="41944" y="-1339"/>
                              <a:pt x="23588" y="528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" name="Freeform: Shape 50">
                        <a:extLst>
                          <a:ext uri="{FF2B5EF4-FFF2-40B4-BE49-F238E27FC236}">
                            <a16:creationId xmlns:a16="http://schemas.microsoft.com/office/drawing/2014/main" id="{4B94C0BB-9A6D-454D-8876-9A1F47F083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472" y="1157828"/>
                        <a:ext cx="118981" cy="129541"/>
                      </a:xfrm>
                      <a:custGeom>
                        <a:avLst/>
                        <a:gdLst>
                          <a:gd name="connsiteX0" fmla="*/ 95861 w 118981"/>
                          <a:gd name="connsiteY0" fmla="*/ 4947 h 129541"/>
                          <a:gd name="connsiteX1" fmla="*/ 48950 w 118981"/>
                          <a:gd name="connsiteY1" fmla="*/ 7156 h 129541"/>
                          <a:gd name="connsiteX2" fmla="*/ 0 w 118981"/>
                          <a:gd name="connsiteY2" fmla="*/ 128627 h 129541"/>
                          <a:gd name="connsiteX3" fmla="*/ 57109 w 118981"/>
                          <a:gd name="connsiteY3" fmla="*/ 126418 h 129541"/>
                          <a:gd name="connsiteX4" fmla="*/ 95861 w 118981"/>
                          <a:gd name="connsiteY4" fmla="*/ 4947 h 129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8981" h="129541">
                            <a:moveTo>
                              <a:pt x="95861" y="4947"/>
                            </a:moveTo>
                            <a:cubicBezTo>
                              <a:pt x="77505" y="-3887"/>
                              <a:pt x="61188" y="530"/>
                              <a:pt x="48950" y="7156"/>
                            </a:cubicBezTo>
                            <a:cubicBezTo>
                              <a:pt x="38752" y="42493"/>
                              <a:pt x="18356" y="86664"/>
                              <a:pt x="0" y="128627"/>
                            </a:cubicBezTo>
                            <a:cubicBezTo>
                              <a:pt x="12238" y="130836"/>
                              <a:pt x="36713" y="128627"/>
                              <a:pt x="57109" y="126418"/>
                            </a:cubicBezTo>
                            <a:cubicBezTo>
                              <a:pt x="116257" y="119793"/>
                              <a:pt x="140732" y="24824"/>
                              <a:pt x="95861" y="494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CAE3D140-FABD-452F-8C32-0260725E7A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4484" y="1150750"/>
                      <a:ext cx="59148" cy="47361"/>
                    </a:xfrm>
                    <a:custGeom>
                      <a:avLst/>
                      <a:gdLst>
                        <a:gd name="connsiteX0" fmla="*/ 0 w 59148"/>
                        <a:gd name="connsiteY0" fmla="*/ 982 h 47361"/>
                        <a:gd name="connsiteX1" fmla="*/ 12238 w 59148"/>
                        <a:gd name="connsiteY1" fmla="*/ 982 h 47361"/>
                        <a:gd name="connsiteX2" fmla="*/ 24475 w 59148"/>
                        <a:gd name="connsiteY2" fmla="*/ 3190 h 47361"/>
                        <a:gd name="connsiteX3" fmla="*/ 38752 w 59148"/>
                        <a:gd name="connsiteY3" fmla="*/ 9816 h 47361"/>
                        <a:gd name="connsiteX4" fmla="*/ 50990 w 59148"/>
                        <a:gd name="connsiteY4" fmla="*/ 20859 h 47361"/>
                        <a:gd name="connsiteX5" fmla="*/ 55069 w 59148"/>
                        <a:gd name="connsiteY5" fmla="*/ 27484 h 47361"/>
                        <a:gd name="connsiteX6" fmla="*/ 57109 w 59148"/>
                        <a:gd name="connsiteY6" fmla="*/ 34110 h 47361"/>
                        <a:gd name="connsiteX7" fmla="*/ 59148 w 59148"/>
                        <a:gd name="connsiteY7" fmla="*/ 42944 h 47361"/>
                        <a:gd name="connsiteX8" fmla="*/ 59148 w 59148"/>
                        <a:gd name="connsiteY8" fmla="*/ 47362 h 47361"/>
                        <a:gd name="connsiteX9" fmla="*/ 57109 w 59148"/>
                        <a:gd name="connsiteY9" fmla="*/ 45153 h 47361"/>
                        <a:gd name="connsiteX10" fmla="*/ 55069 w 59148"/>
                        <a:gd name="connsiteY10" fmla="*/ 40736 h 47361"/>
                        <a:gd name="connsiteX11" fmla="*/ 53030 w 59148"/>
                        <a:gd name="connsiteY11" fmla="*/ 36319 h 47361"/>
                        <a:gd name="connsiteX12" fmla="*/ 48950 w 59148"/>
                        <a:gd name="connsiteY12" fmla="*/ 31902 h 47361"/>
                        <a:gd name="connsiteX13" fmla="*/ 44871 w 59148"/>
                        <a:gd name="connsiteY13" fmla="*/ 27484 h 47361"/>
                        <a:gd name="connsiteX14" fmla="*/ 40792 w 59148"/>
                        <a:gd name="connsiteY14" fmla="*/ 23067 h 47361"/>
                        <a:gd name="connsiteX15" fmla="*/ 34673 w 59148"/>
                        <a:gd name="connsiteY15" fmla="*/ 18650 h 47361"/>
                        <a:gd name="connsiteX16" fmla="*/ 28554 w 59148"/>
                        <a:gd name="connsiteY16" fmla="*/ 14233 h 47361"/>
                        <a:gd name="connsiteX17" fmla="*/ 22436 w 59148"/>
                        <a:gd name="connsiteY17" fmla="*/ 12024 h 47361"/>
                        <a:gd name="connsiteX18" fmla="*/ 10198 w 59148"/>
                        <a:gd name="connsiteY18" fmla="*/ 7607 h 47361"/>
                        <a:gd name="connsiteX19" fmla="*/ 0 w 59148"/>
                        <a:gd name="connsiteY19" fmla="*/ 982 h 47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9148" h="47361">
                          <a:moveTo>
                            <a:pt x="0" y="982"/>
                          </a:moveTo>
                          <a:cubicBezTo>
                            <a:pt x="0" y="982"/>
                            <a:pt x="4079" y="-1227"/>
                            <a:pt x="12238" y="982"/>
                          </a:cubicBezTo>
                          <a:cubicBezTo>
                            <a:pt x="16317" y="982"/>
                            <a:pt x="20396" y="982"/>
                            <a:pt x="24475" y="3190"/>
                          </a:cubicBezTo>
                          <a:cubicBezTo>
                            <a:pt x="28554" y="5399"/>
                            <a:pt x="34673" y="7607"/>
                            <a:pt x="38752" y="9816"/>
                          </a:cubicBezTo>
                          <a:cubicBezTo>
                            <a:pt x="42832" y="12024"/>
                            <a:pt x="46911" y="16442"/>
                            <a:pt x="50990" y="20859"/>
                          </a:cubicBezTo>
                          <a:cubicBezTo>
                            <a:pt x="53030" y="23067"/>
                            <a:pt x="53030" y="25276"/>
                            <a:pt x="55069" y="27484"/>
                          </a:cubicBezTo>
                          <a:cubicBezTo>
                            <a:pt x="57109" y="29693"/>
                            <a:pt x="57109" y="31902"/>
                            <a:pt x="57109" y="34110"/>
                          </a:cubicBezTo>
                          <a:cubicBezTo>
                            <a:pt x="59148" y="38527"/>
                            <a:pt x="59148" y="40736"/>
                            <a:pt x="59148" y="42944"/>
                          </a:cubicBezTo>
                          <a:cubicBezTo>
                            <a:pt x="59148" y="45153"/>
                            <a:pt x="59148" y="47362"/>
                            <a:pt x="59148" y="47362"/>
                          </a:cubicBezTo>
                          <a:cubicBezTo>
                            <a:pt x="59148" y="47362"/>
                            <a:pt x="59148" y="45153"/>
                            <a:pt x="57109" y="45153"/>
                          </a:cubicBezTo>
                          <a:cubicBezTo>
                            <a:pt x="57109" y="45153"/>
                            <a:pt x="55069" y="42944"/>
                            <a:pt x="55069" y="40736"/>
                          </a:cubicBezTo>
                          <a:cubicBezTo>
                            <a:pt x="55069" y="38527"/>
                            <a:pt x="53030" y="38527"/>
                            <a:pt x="53030" y="36319"/>
                          </a:cubicBezTo>
                          <a:cubicBezTo>
                            <a:pt x="53030" y="34110"/>
                            <a:pt x="50990" y="34110"/>
                            <a:pt x="48950" y="31902"/>
                          </a:cubicBezTo>
                          <a:cubicBezTo>
                            <a:pt x="46911" y="29693"/>
                            <a:pt x="46911" y="29693"/>
                            <a:pt x="44871" y="27484"/>
                          </a:cubicBezTo>
                          <a:cubicBezTo>
                            <a:pt x="42832" y="25276"/>
                            <a:pt x="40792" y="25276"/>
                            <a:pt x="40792" y="23067"/>
                          </a:cubicBezTo>
                          <a:cubicBezTo>
                            <a:pt x="38752" y="20859"/>
                            <a:pt x="36713" y="20859"/>
                            <a:pt x="34673" y="18650"/>
                          </a:cubicBezTo>
                          <a:cubicBezTo>
                            <a:pt x="32634" y="16442"/>
                            <a:pt x="30594" y="16442"/>
                            <a:pt x="28554" y="14233"/>
                          </a:cubicBezTo>
                          <a:cubicBezTo>
                            <a:pt x="26515" y="14233"/>
                            <a:pt x="24475" y="12024"/>
                            <a:pt x="22436" y="12024"/>
                          </a:cubicBezTo>
                          <a:cubicBezTo>
                            <a:pt x="18356" y="9816"/>
                            <a:pt x="14277" y="7607"/>
                            <a:pt x="10198" y="7607"/>
                          </a:cubicBezTo>
                          <a:cubicBezTo>
                            <a:pt x="4079" y="982"/>
                            <a:pt x="0" y="982"/>
                            <a:pt x="0" y="982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EF5D3196-5B7D-440B-B505-AE87CE4D9C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6105" y="1213572"/>
                      <a:ext cx="61187" cy="30919"/>
                    </a:xfrm>
                    <a:custGeom>
                      <a:avLst/>
                      <a:gdLst>
                        <a:gd name="connsiteX0" fmla="*/ 61188 w 61187"/>
                        <a:gd name="connsiteY0" fmla="*/ 8834 h 30919"/>
                        <a:gd name="connsiteX1" fmla="*/ 50990 w 61187"/>
                        <a:gd name="connsiteY1" fmla="*/ 4417 h 30919"/>
                        <a:gd name="connsiteX2" fmla="*/ 46911 w 61187"/>
                        <a:gd name="connsiteY2" fmla="*/ 4417 h 30919"/>
                        <a:gd name="connsiteX3" fmla="*/ 40792 w 61187"/>
                        <a:gd name="connsiteY3" fmla="*/ 4417 h 30919"/>
                        <a:gd name="connsiteX4" fmla="*/ 28554 w 61187"/>
                        <a:gd name="connsiteY4" fmla="*/ 8834 h 30919"/>
                        <a:gd name="connsiteX5" fmla="*/ 22436 w 61187"/>
                        <a:gd name="connsiteY5" fmla="*/ 11043 h 30919"/>
                        <a:gd name="connsiteX6" fmla="*/ 16317 w 61187"/>
                        <a:gd name="connsiteY6" fmla="*/ 15460 h 30919"/>
                        <a:gd name="connsiteX7" fmla="*/ 12238 w 61187"/>
                        <a:gd name="connsiteY7" fmla="*/ 19877 h 30919"/>
                        <a:gd name="connsiteX8" fmla="*/ 8158 w 61187"/>
                        <a:gd name="connsiteY8" fmla="*/ 24294 h 30919"/>
                        <a:gd name="connsiteX9" fmla="*/ 2040 w 61187"/>
                        <a:gd name="connsiteY9" fmla="*/ 28711 h 30919"/>
                        <a:gd name="connsiteX10" fmla="*/ 0 w 61187"/>
                        <a:gd name="connsiteY10" fmla="*/ 30920 h 30919"/>
                        <a:gd name="connsiteX11" fmla="*/ 2040 w 61187"/>
                        <a:gd name="connsiteY11" fmla="*/ 28711 h 30919"/>
                        <a:gd name="connsiteX12" fmla="*/ 4079 w 61187"/>
                        <a:gd name="connsiteY12" fmla="*/ 24294 h 30919"/>
                        <a:gd name="connsiteX13" fmla="*/ 6119 w 61187"/>
                        <a:gd name="connsiteY13" fmla="*/ 19877 h 30919"/>
                        <a:gd name="connsiteX14" fmla="*/ 14277 w 61187"/>
                        <a:gd name="connsiteY14" fmla="*/ 11043 h 30919"/>
                        <a:gd name="connsiteX15" fmla="*/ 20396 w 61187"/>
                        <a:gd name="connsiteY15" fmla="*/ 6626 h 30919"/>
                        <a:gd name="connsiteX16" fmla="*/ 26515 w 61187"/>
                        <a:gd name="connsiteY16" fmla="*/ 2209 h 30919"/>
                        <a:gd name="connsiteX17" fmla="*/ 34673 w 61187"/>
                        <a:gd name="connsiteY17" fmla="*/ 0 h 30919"/>
                        <a:gd name="connsiteX18" fmla="*/ 42832 w 61187"/>
                        <a:gd name="connsiteY18" fmla="*/ 0 h 30919"/>
                        <a:gd name="connsiteX19" fmla="*/ 48950 w 61187"/>
                        <a:gd name="connsiteY19" fmla="*/ 2209 h 30919"/>
                        <a:gd name="connsiteX20" fmla="*/ 55069 w 61187"/>
                        <a:gd name="connsiteY20" fmla="*/ 4417 h 30919"/>
                        <a:gd name="connsiteX21" fmla="*/ 61188 w 61187"/>
                        <a:gd name="connsiteY21" fmla="*/ 8834 h 30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61187" h="30919">
                          <a:moveTo>
                            <a:pt x="61188" y="8834"/>
                          </a:moveTo>
                          <a:cubicBezTo>
                            <a:pt x="61188" y="8834"/>
                            <a:pt x="57109" y="6626"/>
                            <a:pt x="50990" y="4417"/>
                          </a:cubicBezTo>
                          <a:cubicBezTo>
                            <a:pt x="48950" y="4417"/>
                            <a:pt x="46911" y="4417"/>
                            <a:pt x="46911" y="4417"/>
                          </a:cubicBezTo>
                          <a:cubicBezTo>
                            <a:pt x="44871" y="4417"/>
                            <a:pt x="42832" y="4417"/>
                            <a:pt x="40792" y="4417"/>
                          </a:cubicBezTo>
                          <a:cubicBezTo>
                            <a:pt x="36713" y="4417"/>
                            <a:pt x="32634" y="6626"/>
                            <a:pt x="28554" y="8834"/>
                          </a:cubicBezTo>
                          <a:cubicBezTo>
                            <a:pt x="26515" y="8834"/>
                            <a:pt x="24475" y="11043"/>
                            <a:pt x="22436" y="11043"/>
                          </a:cubicBezTo>
                          <a:cubicBezTo>
                            <a:pt x="20396" y="11043"/>
                            <a:pt x="18356" y="13251"/>
                            <a:pt x="16317" y="15460"/>
                          </a:cubicBezTo>
                          <a:cubicBezTo>
                            <a:pt x="14277" y="17669"/>
                            <a:pt x="12238" y="17669"/>
                            <a:pt x="12238" y="19877"/>
                          </a:cubicBezTo>
                          <a:cubicBezTo>
                            <a:pt x="10198" y="22086"/>
                            <a:pt x="10198" y="22086"/>
                            <a:pt x="8158" y="24294"/>
                          </a:cubicBezTo>
                          <a:cubicBezTo>
                            <a:pt x="6119" y="26503"/>
                            <a:pt x="4079" y="28711"/>
                            <a:pt x="2040" y="28711"/>
                          </a:cubicBezTo>
                          <a:cubicBezTo>
                            <a:pt x="0" y="30920"/>
                            <a:pt x="0" y="30920"/>
                            <a:pt x="0" y="30920"/>
                          </a:cubicBezTo>
                          <a:cubicBezTo>
                            <a:pt x="0" y="30920"/>
                            <a:pt x="0" y="28711"/>
                            <a:pt x="2040" y="28711"/>
                          </a:cubicBezTo>
                          <a:cubicBezTo>
                            <a:pt x="2040" y="28711"/>
                            <a:pt x="4079" y="26503"/>
                            <a:pt x="4079" y="24294"/>
                          </a:cubicBezTo>
                          <a:cubicBezTo>
                            <a:pt x="4079" y="22086"/>
                            <a:pt x="6119" y="22086"/>
                            <a:pt x="6119" y="19877"/>
                          </a:cubicBezTo>
                          <a:cubicBezTo>
                            <a:pt x="8158" y="17669"/>
                            <a:pt x="10198" y="13251"/>
                            <a:pt x="14277" y="11043"/>
                          </a:cubicBezTo>
                          <a:cubicBezTo>
                            <a:pt x="16317" y="8834"/>
                            <a:pt x="18356" y="6626"/>
                            <a:pt x="20396" y="6626"/>
                          </a:cubicBezTo>
                          <a:cubicBezTo>
                            <a:pt x="22436" y="4417"/>
                            <a:pt x="24475" y="4417"/>
                            <a:pt x="26515" y="2209"/>
                          </a:cubicBezTo>
                          <a:cubicBezTo>
                            <a:pt x="28554" y="0"/>
                            <a:pt x="30594" y="0"/>
                            <a:pt x="34673" y="0"/>
                          </a:cubicBezTo>
                          <a:cubicBezTo>
                            <a:pt x="36713" y="0"/>
                            <a:pt x="38752" y="0"/>
                            <a:pt x="42832" y="0"/>
                          </a:cubicBezTo>
                          <a:cubicBezTo>
                            <a:pt x="44871" y="0"/>
                            <a:pt x="46911" y="0"/>
                            <a:pt x="48950" y="2209"/>
                          </a:cubicBezTo>
                          <a:cubicBezTo>
                            <a:pt x="50990" y="2209"/>
                            <a:pt x="53029" y="4417"/>
                            <a:pt x="55069" y="4417"/>
                          </a:cubicBezTo>
                          <a:cubicBezTo>
                            <a:pt x="59148" y="4417"/>
                            <a:pt x="61188" y="8834"/>
                            <a:pt x="61188" y="8834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31389464-2ECE-4BC2-9B00-7C67C1FA0E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2519" y="680751"/>
                      <a:ext cx="729350" cy="787348"/>
                    </a:xfrm>
                    <a:custGeom>
                      <a:avLst/>
                      <a:gdLst>
                        <a:gd name="connsiteX0" fmla="*/ 728656 w 729350"/>
                        <a:gd name="connsiteY0" fmla="*/ 263376 h 787348"/>
                        <a:gd name="connsiteX1" fmla="*/ 547132 w 729350"/>
                        <a:gd name="connsiteY1" fmla="*/ 46936 h 787348"/>
                        <a:gd name="connsiteX2" fmla="*/ 261588 w 729350"/>
                        <a:gd name="connsiteY2" fmla="*/ 556 h 787348"/>
                        <a:gd name="connsiteX3" fmla="*/ 12757 w 729350"/>
                        <a:gd name="connsiteY3" fmla="*/ 234665 h 787348"/>
                        <a:gd name="connsiteX4" fmla="*/ 520 w 729350"/>
                        <a:gd name="connsiteY4" fmla="*/ 327424 h 787348"/>
                        <a:gd name="connsiteX5" fmla="*/ 10718 w 729350"/>
                        <a:gd name="connsiteY5" fmla="*/ 455521 h 787348"/>
                        <a:gd name="connsiteX6" fmla="*/ 102500 w 729350"/>
                        <a:gd name="connsiteY6" fmla="*/ 669752 h 787348"/>
                        <a:gd name="connsiteX7" fmla="*/ 241192 w 729350"/>
                        <a:gd name="connsiteY7" fmla="*/ 771347 h 787348"/>
                        <a:gd name="connsiteX8" fmla="*/ 363568 w 729350"/>
                        <a:gd name="connsiteY8" fmla="*/ 786807 h 787348"/>
                        <a:gd name="connsiteX9" fmla="*/ 620557 w 729350"/>
                        <a:gd name="connsiteY9" fmla="*/ 634415 h 787348"/>
                        <a:gd name="connsiteX10" fmla="*/ 661349 w 729350"/>
                        <a:gd name="connsiteY10" fmla="*/ 572575 h 787348"/>
                        <a:gd name="connsiteX11" fmla="*/ 689904 w 729350"/>
                        <a:gd name="connsiteY11" fmla="*/ 495276 h 787348"/>
                        <a:gd name="connsiteX12" fmla="*/ 714379 w 729350"/>
                        <a:gd name="connsiteY12" fmla="*/ 389264 h 787348"/>
                        <a:gd name="connsiteX13" fmla="*/ 728656 w 729350"/>
                        <a:gd name="connsiteY13" fmla="*/ 263376 h 787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729350" h="787348">
                          <a:moveTo>
                            <a:pt x="728656" y="263376"/>
                          </a:moveTo>
                          <a:cubicBezTo>
                            <a:pt x="738854" y="144113"/>
                            <a:pt x="634834" y="82273"/>
                            <a:pt x="547132" y="46936"/>
                          </a:cubicBezTo>
                          <a:cubicBezTo>
                            <a:pt x="457390" y="11599"/>
                            <a:pt x="353370" y="7182"/>
                            <a:pt x="261588" y="556"/>
                          </a:cubicBezTo>
                          <a:cubicBezTo>
                            <a:pt x="124935" y="-8278"/>
                            <a:pt x="29074" y="88899"/>
                            <a:pt x="12757" y="234665"/>
                          </a:cubicBezTo>
                          <a:cubicBezTo>
                            <a:pt x="6639" y="267793"/>
                            <a:pt x="2559" y="298713"/>
                            <a:pt x="520" y="327424"/>
                          </a:cubicBezTo>
                          <a:cubicBezTo>
                            <a:pt x="-1520" y="376013"/>
                            <a:pt x="2559" y="420184"/>
                            <a:pt x="10718" y="455521"/>
                          </a:cubicBezTo>
                          <a:cubicBezTo>
                            <a:pt x="27035" y="532821"/>
                            <a:pt x="53549" y="612330"/>
                            <a:pt x="102500" y="669752"/>
                          </a:cubicBezTo>
                          <a:cubicBezTo>
                            <a:pt x="139212" y="713924"/>
                            <a:pt x="190202" y="753678"/>
                            <a:pt x="241192" y="771347"/>
                          </a:cubicBezTo>
                          <a:cubicBezTo>
                            <a:pt x="277905" y="784598"/>
                            <a:pt x="324816" y="789015"/>
                            <a:pt x="363568" y="786807"/>
                          </a:cubicBezTo>
                          <a:cubicBezTo>
                            <a:pt x="465548" y="780181"/>
                            <a:pt x="557330" y="720549"/>
                            <a:pt x="620557" y="634415"/>
                          </a:cubicBezTo>
                          <a:cubicBezTo>
                            <a:pt x="634834" y="614538"/>
                            <a:pt x="647072" y="594661"/>
                            <a:pt x="661349" y="572575"/>
                          </a:cubicBezTo>
                          <a:cubicBezTo>
                            <a:pt x="673587" y="546073"/>
                            <a:pt x="681745" y="521778"/>
                            <a:pt x="689904" y="495276"/>
                          </a:cubicBezTo>
                          <a:cubicBezTo>
                            <a:pt x="702141" y="457730"/>
                            <a:pt x="710300" y="420184"/>
                            <a:pt x="714379" y="389264"/>
                          </a:cubicBezTo>
                          <a:cubicBezTo>
                            <a:pt x="730696" y="316382"/>
                            <a:pt x="728656" y="263376"/>
                            <a:pt x="728656" y="263376"/>
                          </a:cubicBezTo>
                          <a:close/>
                        </a:path>
                      </a:pathLst>
                    </a:custGeom>
                    <a:solidFill>
                      <a:srgbClr val="F2D7B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ABF3FBE0-05B4-4293-B4C3-6FE8EDCD91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9908" y="993931"/>
                      <a:ext cx="63355" cy="37629"/>
                    </a:xfrm>
                    <a:custGeom>
                      <a:avLst/>
                      <a:gdLst>
                        <a:gd name="connsiteX0" fmla="*/ 0 w 63355"/>
                        <a:gd name="connsiteY0" fmla="*/ 23078 h 37629"/>
                        <a:gd name="connsiteX1" fmla="*/ 36713 w 63355"/>
                        <a:gd name="connsiteY1" fmla="*/ 993 h 37629"/>
                        <a:gd name="connsiteX2" fmla="*/ 63228 w 63355"/>
                        <a:gd name="connsiteY2" fmla="*/ 36330 h 37629"/>
                        <a:gd name="connsiteX3" fmla="*/ 0 w 63355"/>
                        <a:gd name="connsiteY3" fmla="*/ 23078 h 37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355" h="37629">
                          <a:moveTo>
                            <a:pt x="0" y="23078"/>
                          </a:moveTo>
                          <a:cubicBezTo>
                            <a:pt x="0" y="23078"/>
                            <a:pt x="18356" y="-5633"/>
                            <a:pt x="36713" y="993"/>
                          </a:cubicBezTo>
                          <a:cubicBezTo>
                            <a:pt x="55069" y="7618"/>
                            <a:pt x="61188" y="27496"/>
                            <a:pt x="63228" y="36330"/>
                          </a:cubicBezTo>
                          <a:cubicBezTo>
                            <a:pt x="65267" y="45164"/>
                            <a:pt x="42832" y="5410"/>
                            <a:pt x="0" y="23078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2DB82E2C-D7DA-44F4-9533-CADC055758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2523" y="985984"/>
                      <a:ext cx="61931" cy="31025"/>
                    </a:xfrm>
                    <a:custGeom>
                      <a:avLst/>
                      <a:gdLst>
                        <a:gd name="connsiteX0" fmla="*/ 0 w 61931"/>
                        <a:gd name="connsiteY0" fmla="*/ 31026 h 31025"/>
                        <a:gd name="connsiteX1" fmla="*/ 28554 w 61931"/>
                        <a:gd name="connsiteY1" fmla="*/ 106 h 31025"/>
                        <a:gd name="connsiteX2" fmla="*/ 61188 w 61931"/>
                        <a:gd name="connsiteY2" fmla="*/ 26609 h 31025"/>
                        <a:gd name="connsiteX3" fmla="*/ 0 w 61931"/>
                        <a:gd name="connsiteY3" fmla="*/ 31026 h 31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931" h="31025">
                          <a:moveTo>
                            <a:pt x="0" y="31026"/>
                          </a:moveTo>
                          <a:cubicBezTo>
                            <a:pt x="0" y="31026"/>
                            <a:pt x="10198" y="-2103"/>
                            <a:pt x="28554" y="106"/>
                          </a:cubicBezTo>
                          <a:cubicBezTo>
                            <a:pt x="46911" y="106"/>
                            <a:pt x="57109" y="17774"/>
                            <a:pt x="61188" y="26609"/>
                          </a:cubicBezTo>
                          <a:cubicBezTo>
                            <a:pt x="67307" y="33234"/>
                            <a:pt x="34673" y="2314"/>
                            <a:pt x="0" y="31026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2" name="Graphic 2">
                      <a:extLst>
                        <a:ext uri="{FF2B5EF4-FFF2-40B4-BE49-F238E27FC236}">
                          <a16:creationId xmlns:a16="http://schemas.microsoft.com/office/drawing/2014/main" id="{C7915CEE-375F-4347-8E8F-36F674DA63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99769" y="1089376"/>
                      <a:ext cx="38908" cy="129588"/>
                      <a:chOff x="6799769" y="1089376"/>
                      <a:chExt cx="38908" cy="129588"/>
                    </a:xfrm>
                  </p:grpSpPr>
                  <p:sp>
                    <p:nvSpPr>
                      <p:cNvPr id="48" name="Freeform: Shape 47">
                        <a:extLst>
                          <a:ext uri="{FF2B5EF4-FFF2-40B4-BE49-F238E27FC236}">
                            <a16:creationId xmlns:a16="http://schemas.microsoft.com/office/drawing/2014/main" id="{FA9E2225-4FB9-412C-8AB6-83FB666D65AA}"/>
                          </a:ext>
                        </a:extLst>
                      </p:cNvPr>
                      <p:cNvSpPr/>
                      <p:nvPr/>
                    </p:nvSpPr>
                    <p:spPr>
                      <a:xfrm rot="93143">
                        <a:off x="6800867" y="1089899"/>
                        <a:ext cx="36711" cy="88339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39"/>
                          <a:gd name="connsiteX1" fmla="*/ 18356 w 36711"/>
                          <a:gd name="connsiteY1" fmla="*/ 88340 h 88339"/>
                          <a:gd name="connsiteX2" fmla="*/ 0 w 36711"/>
                          <a:gd name="connsiteY2" fmla="*/ 44170 h 88339"/>
                          <a:gd name="connsiteX3" fmla="*/ 18356 w 36711"/>
                          <a:gd name="connsiteY3" fmla="*/ 0 h 88339"/>
                          <a:gd name="connsiteX4" fmla="*/ 36712 w 36711"/>
                          <a:gd name="connsiteY4" fmla="*/ 44170 h 883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39">
                            <a:moveTo>
                              <a:pt x="36712" y="44170"/>
                            </a:moveTo>
                            <a:cubicBezTo>
                              <a:pt x="36712" y="68564"/>
                              <a:pt x="28493" y="88340"/>
                              <a:pt x="18356" y="88340"/>
                            </a:cubicBezTo>
                            <a:cubicBezTo>
                              <a:pt x="8218" y="88340"/>
                              <a:pt x="0" y="68564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3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AC047A3F-551B-4206-82AB-A63FD24D406B}"/>
                          </a:ext>
                        </a:extLst>
                      </p:cNvPr>
                      <p:cNvSpPr/>
                      <p:nvPr/>
                    </p:nvSpPr>
                    <p:spPr>
                      <a:xfrm rot="-74995">
                        <a:off x="6819274" y="1103162"/>
                        <a:ext cx="12238" cy="26503"/>
                      </a:xfrm>
                      <a:custGeom>
                        <a:avLst/>
                        <a:gdLst>
                          <a:gd name="connsiteX0" fmla="*/ 12238 w 12238"/>
                          <a:gd name="connsiteY0" fmla="*/ 13252 h 26503"/>
                          <a:gd name="connsiteX1" fmla="*/ 6119 w 12238"/>
                          <a:gd name="connsiteY1" fmla="*/ 26504 h 26503"/>
                          <a:gd name="connsiteX2" fmla="*/ 0 w 12238"/>
                          <a:gd name="connsiteY2" fmla="*/ 13252 h 26503"/>
                          <a:gd name="connsiteX3" fmla="*/ 6119 w 12238"/>
                          <a:gd name="connsiteY3" fmla="*/ 0 h 26503"/>
                          <a:gd name="connsiteX4" fmla="*/ 12238 w 12238"/>
                          <a:gd name="connsiteY4" fmla="*/ 13252 h 265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8" h="26503">
                            <a:moveTo>
                              <a:pt x="12238" y="13252"/>
                            </a:moveTo>
                            <a:cubicBezTo>
                              <a:pt x="12238" y="20571"/>
                              <a:pt x="9498" y="26504"/>
                              <a:pt x="6119" y="26504"/>
                            </a:cubicBezTo>
                            <a:cubicBezTo>
                              <a:pt x="2740" y="26504"/>
                              <a:pt x="0" y="20571"/>
                              <a:pt x="0" y="13252"/>
                            </a:cubicBezTo>
                            <a:cubicBezTo>
                              <a:pt x="0" y="5933"/>
                              <a:pt x="2740" y="0"/>
                              <a:pt x="6119" y="0"/>
                            </a:cubicBezTo>
                            <a:cubicBezTo>
                              <a:pt x="9498" y="0"/>
                              <a:pt x="12238" y="5933"/>
                              <a:pt x="12238" y="1325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3" name="Graphic 2">
                      <a:extLst>
                        <a:ext uri="{FF2B5EF4-FFF2-40B4-BE49-F238E27FC236}">
                          <a16:creationId xmlns:a16="http://schemas.microsoft.com/office/drawing/2014/main" id="{3D25E904-DFF2-4559-B054-E11CE12DD4A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56745" y="1089372"/>
                      <a:ext cx="38937" cy="129609"/>
                      <a:chOff x="7056745" y="1089372"/>
                      <a:chExt cx="38937" cy="129609"/>
                    </a:xfrm>
                  </p:grpSpPr>
                  <p:sp>
                    <p:nvSpPr>
                      <p:cNvPr id="46" name="Freeform: Shape 45">
                        <a:extLst>
                          <a:ext uri="{FF2B5EF4-FFF2-40B4-BE49-F238E27FC236}">
                            <a16:creationId xmlns:a16="http://schemas.microsoft.com/office/drawing/2014/main" id="{57715B98-0429-4CFC-B15D-CF8147525DAC}"/>
                          </a:ext>
                        </a:extLst>
                      </p:cNvPr>
                      <p:cNvSpPr/>
                      <p:nvPr/>
                    </p:nvSpPr>
                    <p:spPr>
                      <a:xfrm rot="94365">
                        <a:off x="7057858" y="1089901"/>
                        <a:ext cx="36711" cy="88340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40"/>
                          <a:gd name="connsiteX1" fmla="*/ 18356 w 36711"/>
                          <a:gd name="connsiteY1" fmla="*/ 88341 h 88340"/>
                          <a:gd name="connsiteX2" fmla="*/ 0 w 36711"/>
                          <a:gd name="connsiteY2" fmla="*/ 44170 h 88340"/>
                          <a:gd name="connsiteX3" fmla="*/ 18356 w 36711"/>
                          <a:gd name="connsiteY3" fmla="*/ 0 h 88340"/>
                          <a:gd name="connsiteX4" fmla="*/ 36712 w 36711"/>
                          <a:gd name="connsiteY4" fmla="*/ 44170 h 883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40">
                            <a:moveTo>
                              <a:pt x="36712" y="44170"/>
                            </a:moveTo>
                            <a:cubicBezTo>
                              <a:pt x="36712" y="68565"/>
                              <a:pt x="28494" y="88341"/>
                              <a:pt x="18356" y="88341"/>
                            </a:cubicBezTo>
                            <a:cubicBezTo>
                              <a:pt x="8218" y="88341"/>
                              <a:pt x="0" y="68565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4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" name="Freeform: Shape 46">
                        <a:extLst>
                          <a:ext uri="{FF2B5EF4-FFF2-40B4-BE49-F238E27FC236}">
                            <a16:creationId xmlns:a16="http://schemas.microsoft.com/office/drawing/2014/main" id="{DB0EACB0-007A-4BD3-B136-094881D48B01}"/>
                          </a:ext>
                        </a:extLst>
                      </p:cNvPr>
                      <p:cNvSpPr/>
                      <p:nvPr/>
                    </p:nvSpPr>
                    <p:spPr>
                      <a:xfrm rot="-471081">
                        <a:off x="7078251" y="1103086"/>
                        <a:ext cx="12237" cy="26502"/>
                      </a:xfrm>
                      <a:custGeom>
                        <a:avLst/>
                        <a:gdLst>
                          <a:gd name="connsiteX0" fmla="*/ 12237 w 12237"/>
                          <a:gd name="connsiteY0" fmla="*/ 13251 h 26502"/>
                          <a:gd name="connsiteX1" fmla="*/ 6119 w 12237"/>
                          <a:gd name="connsiteY1" fmla="*/ 26502 h 26502"/>
                          <a:gd name="connsiteX2" fmla="*/ 0 w 12237"/>
                          <a:gd name="connsiteY2" fmla="*/ 13251 h 26502"/>
                          <a:gd name="connsiteX3" fmla="*/ 6119 w 12237"/>
                          <a:gd name="connsiteY3" fmla="*/ 0 h 26502"/>
                          <a:gd name="connsiteX4" fmla="*/ 12237 w 12237"/>
                          <a:gd name="connsiteY4" fmla="*/ 13251 h 265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7" h="26502">
                            <a:moveTo>
                              <a:pt x="12237" y="13251"/>
                            </a:moveTo>
                            <a:cubicBezTo>
                              <a:pt x="12237" y="20569"/>
                              <a:pt x="9498" y="26502"/>
                              <a:pt x="6119" y="26502"/>
                            </a:cubicBezTo>
                            <a:cubicBezTo>
                              <a:pt x="2739" y="26502"/>
                              <a:pt x="0" y="20569"/>
                              <a:pt x="0" y="13251"/>
                            </a:cubicBezTo>
                            <a:cubicBezTo>
                              <a:pt x="0" y="5933"/>
                              <a:pt x="2739" y="0"/>
                              <a:pt x="6119" y="0"/>
                            </a:cubicBezTo>
                            <a:cubicBezTo>
                              <a:pt x="9498" y="0"/>
                              <a:pt x="12237" y="5933"/>
                              <a:pt x="12237" y="1325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" name="Freeform: Shape 43">
                      <a:extLst>
                        <a:ext uri="{FF2B5EF4-FFF2-40B4-BE49-F238E27FC236}">
                          <a16:creationId xmlns:a16="http://schemas.microsoft.com/office/drawing/2014/main" id="{94D6FAC2-A079-4809-A536-5046FD644448}"/>
                        </a:ext>
                      </a:extLst>
                    </p:cNvPr>
                    <p:cNvSpPr/>
                    <p:nvPr/>
                  </p:nvSpPr>
                  <p:spPr>
                    <a:xfrm rot="239780">
                      <a:off x="6670375" y="1173786"/>
                      <a:ext cx="114221" cy="53007"/>
                    </a:xfrm>
                    <a:custGeom>
                      <a:avLst/>
                      <a:gdLst>
                        <a:gd name="connsiteX0" fmla="*/ 114221 w 114221"/>
                        <a:gd name="connsiteY0" fmla="*/ 26504 h 53007"/>
                        <a:gd name="connsiteX1" fmla="*/ 57111 w 114221"/>
                        <a:gd name="connsiteY1" fmla="*/ 53007 h 53007"/>
                        <a:gd name="connsiteX2" fmla="*/ 0 w 114221"/>
                        <a:gd name="connsiteY2" fmla="*/ 26504 h 53007"/>
                        <a:gd name="connsiteX3" fmla="*/ 57111 w 114221"/>
                        <a:gd name="connsiteY3" fmla="*/ 0 h 53007"/>
                        <a:gd name="connsiteX4" fmla="*/ 114221 w 114221"/>
                        <a:gd name="connsiteY4" fmla="*/ 26504 h 53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21" h="53007">
                          <a:moveTo>
                            <a:pt x="114221" y="26504"/>
                          </a:moveTo>
                          <a:cubicBezTo>
                            <a:pt x="114221" y="41141"/>
                            <a:pt x="88652" y="53007"/>
                            <a:pt x="57111" y="53007"/>
                          </a:cubicBezTo>
                          <a:cubicBezTo>
                            <a:pt x="25569" y="53007"/>
                            <a:pt x="0" y="41141"/>
                            <a:pt x="0" y="26504"/>
                          </a:cubicBezTo>
                          <a:cubicBezTo>
                            <a:pt x="0" y="11866"/>
                            <a:pt x="25569" y="0"/>
                            <a:pt x="57111" y="0"/>
                          </a:cubicBezTo>
                          <a:cubicBezTo>
                            <a:pt x="88652" y="0"/>
                            <a:pt x="114221" y="11866"/>
                            <a:pt x="114221" y="26504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Freeform: Shape 44">
                      <a:extLst>
                        <a:ext uri="{FF2B5EF4-FFF2-40B4-BE49-F238E27FC236}">
                          <a16:creationId xmlns:a16="http://schemas.microsoft.com/office/drawing/2014/main" id="{604A755B-B62B-4638-9304-21910C8C58BF}"/>
                        </a:ext>
                      </a:extLst>
                    </p:cNvPr>
                    <p:cNvSpPr/>
                    <p:nvPr/>
                  </p:nvSpPr>
                  <p:spPr>
                    <a:xfrm rot="-283163">
                      <a:off x="7092565" y="1173807"/>
                      <a:ext cx="114216" cy="53005"/>
                    </a:xfrm>
                    <a:custGeom>
                      <a:avLst/>
                      <a:gdLst>
                        <a:gd name="connsiteX0" fmla="*/ 114216 w 114216"/>
                        <a:gd name="connsiteY0" fmla="*/ 26503 h 53005"/>
                        <a:gd name="connsiteX1" fmla="*/ 57108 w 114216"/>
                        <a:gd name="connsiteY1" fmla="*/ 53005 h 53005"/>
                        <a:gd name="connsiteX2" fmla="*/ 0 w 114216"/>
                        <a:gd name="connsiteY2" fmla="*/ 26503 h 53005"/>
                        <a:gd name="connsiteX3" fmla="*/ 57108 w 114216"/>
                        <a:gd name="connsiteY3" fmla="*/ 0 h 53005"/>
                        <a:gd name="connsiteX4" fmla="*/ 114216 w 114216"/>
                        <a:gd name="connsiteY4" fmla="*/ 26503 h 530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16" h="53005">
                          <a:moveTo>
                            <a:pt x="114216" y="26503"/>
                          </a:moveTo>
                          <a:cubicBezTo>
                            <a:pt x="114216" y="41140"/>
                            <a:pt x="88648" y="53005"/>
                            <a:pt x="57108" y="53005"/>
                          </a:cubicBezTo>
                          <a:cubicBezTo>
                            <a:pt x="25568" y="53005"/>
                            <a:pt x="0" y="41140"/>
                            <a:pt x="0" y="26503"/>
                          </a:cubicBezTo>
                          <a:cubicBezTo>
                            <a:pt x="0" y="11866"/>
                            <a:pt x="25568" y="0"/>
                            <a:pt x="57108" y="0"/>
                          </a:cubicBezTo>
                          <a:cubicBezTo>
                            <a:pt x="88648" y="0"/>
                            <a:pt x="114216" y="11866"/>
                            <a:pt x="114216" y="26503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CE0D74B5-249E-4556-BC27-7DD5C556D860}"/>
                      </a:ext>
                    </a:extLst>
                  </p:cNvPr>
                  <p:cNvSpPr/>
                  <p:nvPr/>
                </p:nvSpPr>
                <p:spPr>
                  <a:xfrm>
                    <a:off x="6905988" y="1176026"/>
                    <a:ext cx="65517" cy="86138"/>
                  </a:xfrm>
                  <a:custGeom>
                    <a:avLst/>
                    <a:gdLst>
                      <a:gd name="connsiteX0" fmla="*/ 64178 w 65517"/>
                      <a:gd name="connsiteY0" fmla="*/ 61840 h 86138"/>
                      <a:gd name="connsiteX1" fmla="*/ 17267 w 65517"/>
                      <a:gd name="connsiteY1" fmla="*/ 75091 h 86138"/>
                      <a:gd name="connsiteX2" fmla="*/ 11148 w 65517"/>
                      <a:gd name="connsiteY2" fmla="*/ 0 h 86138"/>
                      <a:gd name="connsiteX3" fmla="*/ 9109 w 65517"/>
                      <a:gd name="connsiteY3" fmla="*/ 0 h 86138"/>
                      <a:gd name="connsiteX4" fmla="*/ 13188 w 65517"/>
                      <a:gd name="connsiteY4" fmla="*/ 83926 h 86138"/>
                      <a:gd name="connsiteX5" fmla="*/ 62138 w 65517"/>
                      <a:gd name="connsiteY5" fmla="*/ 64048 h 86138"/>
                      <a:gd name="connsiteX6" fmla="*/ 64178 w 65517"/>
                      <a:gd name="connsiteY6" fmla="*/ 61840 h 86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517" h="86138">
                        <a:moveTo>
                          <a:pt x="64178" y="61840"/>
                        </a:moveTo>
                        <a:cubicBezTo>
                          <a:pt x="51940" y="68466"/>
                          <a:pt x="33584" y="83926"/>
                          <a:pt x="17267" y="75091"/>
                        </a:cubicBezTo>
                        <a:cubicBezTo>
                          <a:pt x="-1089" y="64048"/>
                          <a:pt x="9109" y="19877"/>
                          <a:pt x="11148" y="0"/>
                        </a:cubicBezTo>
                        <a:cubicBezTo>
                          <a:pt x="11148" y="0"/>
                          <a:pt x="11148" y="0"/>
                          <a:pt x="9109" y="0"/>
                        </a:cubicBezTo>
                        <a:cubicBezTo>
                          <a:pt x="5030" y="22086"/>
                          <a:pt x="-11287" y="68466"/>
                          <a:pt x="13188" y="83926"/>
                        </a:cubicBezTo>
                        <a:cubicBezTo>
                          <a:pt x="29505" y="92760"/>
                          <a:pt x="51940" y="72883"/>
                          <a:pt x="62138" y="64048"/>
                        </a:cubicBezTo>
                        <a:cubicBezTo>
                          <a:pt x="66218" y="64048"/>
                          <a:pt x="66218" y="61840"/>
                          <a:pt x="64178" y="61840"/>
                        </a:cubicBezTo>
                        <a:close/>
                      </a:path>
                    </a:pathLst>
                  </a:custGeom>
                  <a:solidFill>
                    <a:srgbClr val="B48055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" name="Graphic 2">
                    <a:extLst>
                      <a:ext uri="{FF2B5EF4-FFF2-40B4-BE49-F238E27FC236}">
                        <a16:creationId xmlns:a16="http://schemas.microsoft.com/office/drawing/2014/main" id="{E40E998A-A6CA-4376-8260-1D044AF24F0F}"/>
                      </a:ext>
                    </a:extLst>
                  </p:cNvPr>
                  <p:cNvGrpSpPr/>
                  <p:nvPr/>
                </p:nvGrpSpPr>
                <p:grpSpPr>
                  <a:xfrm>
                    <a:off x="6857988" y="1319583"/>
                    <a:ext cx="185603" cy="107859"/>
                    <a:chOff x="6857988" y="1319583"/>
                    <a:chExt cx="185603" cy="107859"/>
                  </a:xfrm>
                </p:grpSpPr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BBFB2564-9FBB-476D-896A-3E38DB5623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7988" y="1319583"/>
                      <a:ext cx="185603" cy="74396"/>
                    </a:xfrm>
                    <a:custGeom>
                      <a:avLst/>
                      <a:gdLst>
                        <a:gd name="connsiteX0" fmla="*/ 0 w 185603"/>
                        <a:gd name="connsiteY0" fmla="*/ 30920 h 74396"/>
                        <a:gd name="connsiteX1" fmla="*/ 185603 w 185603"/>
                        <a:gd name="connsiteY1" fmla="*/ 0 h 74396"/>
                        <a:gd name="connsiteX2" fmla="*/ 93821 w 185603"/>
                        <a:gd name="connsiteY2" fmla="*/ 72883 h 74396"/>
                        <a:gd name="connsiteX3" fmla="*/ 0 w 185603"/>
                        <a:gd name="connsiteY3" fmla="*/ 30920 h 74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603" h="74396">
                          <a:moveTo>
                            <a:pt x="0" y="30920"/>
                          </a:moveTo>
                          <a:cubicBezTo>
                            <a:pt x="0" y="30920"/>
                            <a:pt x="83623" y="57423"/>
                            <a:pt x="185603" y="0"/>
                          </a:cubicBezTo>
                          <a:cubicBezTo>
                            <a:pt x="185603" y="0"/>
                            <a:pt x="177445" y="59631"/>
                            <a:pt x="93821" y="72883"/>
                          </a:cubicBezTo>
                          <a:cubicBezTo>
                            <a:pt x="22436" y="83926"/>
                            <a:pt x="0" y="30920"/>
                            <a:pt x="0" y="30920"/>
                          </a:cubicBezTo>
                          <a:close/>
                        </a:path>
                      </a:pathLst>
                    </a:custGeom>
                    <a:solidFill>
                      <a:srgbClr val="ED795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FDBEDDD1-B071-44C7-8B32-B496A7D2D5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2859" y="1356930"/>
                      <a:ext cx="122375" cy="36402"/>
                    </a:xfrm>
                    <a:custGeom>
                      <a:avLst/>
                      <a:gdLst>
                        <a:gd name="connsiteX0" fmla="*/ 63228 w 122375"/>
                        <a:gd name="connsiteY0" fmla="*/ 2408 h 36402"/>
                        <a:gd name="connsiteX1" fmla="*/ 0 w 122375"/>
                        <a:gd name="connsiteY1" fmla="*/ 31119 h 36402"/>
                        <a:gd name="connsiteX2" fmla="*/ 53030 w 122375"/>
                        <a:gd name="connsiteY2" fmla="*/ 35536 h 36402"/>
                        <a:gd name="connsiteX3" fmla="*/ 122376 w 122375"/>
                        <a:gd name="connsiteY3" fmla="*/ 4616 h 36402"/>
                        <a:gd name="connsiteX4" fmla="*/ 63228 w 122375"/>
                        <a:gd name="connsiteY4" fmla="*/ 2408 h 364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375" h="36402">
                          <a:moveTo>
                            <a:pt x="63228" y="2408"/>
                          </a:moveTo>
                          <a:cubicBezTo>
                            <a:pt x="42832" y="6825"/>
                            <a:pt x="16317" y="13451"/>
                            <a:pt x="0" y="31119"/>
                          </a:cubicBezTo>
                          <a:cubicBezTo>
                            <a:pt x="14277" y="35536"/>
                            <a:pt x="30594" y="37745"/>
                            <a:pt x="53030" y="35536"/>
                          </a:cubicBezTo>
                          <a:cubicBezTo>
                            <a:pt x="87703" y="31119"/>
                            <a:pt x="108099" y="17868"/>
                            <a:pt x="122376" y="4616"/>
                          </a:cubicBezTo>
                          <a:cubicBezTo>
                            <a:pt x="101980" y="199"/>
                            <a:pt x="81584" y="-2009"/>
                            <a:pt x="63228" y="2408"/>
                          </a:cubicBezTo>
                          <a:close/>
                        </a:path>
                      </a:pathLst>
                    </a:custGeom>
                    <a:solidFill>
                      <a:srgbClr val="F4AFA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ADDB6925-E98D-4A06-A903-D0DC606A2A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4107" y="1324000"/>
                      <a:ext cx="173365" cy="49622"/>
                    </a:xfrm>
                    <a:custGeom>
                      <a:avLst/>
                      <a:gdLst>
                        <a:gd name="connsiteX0" fmla="*/ 148891 w 173365"/>
                        <a:gd name="connsiteY0" fmla="*/ 35337 h 49622"/>
                        <a:gd name="connsiteX1" fmla="*/ 173366 w 173365"/>
                        <a:gd name="connsiteY1" fmla="*/ 0 h 49622"/>
                        <a:gd name="connsiteX2" fmla="*/ 0 w 173365"/>
                        <a:gd name="connsiteY2" fmla="*/ 28711 h 49622"/>
                        <a:gd name="connsiteX3" fmla="*/ 8158 w 173365"/>
                        <a:gd name="connsiteY3" fmla="*/ 39754 h 49622"/>
                        <a:gd name="connsiteX4" fmla="*/ 114217 w 173365"/>
                        <a:gd name="connsiteY4" fmla="*/ 44171 h 49622"/>
                        <a:gd name="connsiteX5" fmla="*/ 148891 w 173365"/>
                        <a:gd name="connsiteY5" fmla="*/ 35337 h 49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3365" h="49622">
                          <a:moveTo>
                            <a:pt x="148891" y="35337"/>
                          </a:moveTo>
                          <a:cubicBezTo>
                            <a:pt x="161128" y="26503"/>
                            <a:pt x="169287" y="15460"/>
                            <a:pt x="173366" y="0"/>
                          </a:cubicBezTo>
                          <a:cubicBezTo>
                            <a:pt x="89742" y="44171"/>
                            <a:pt x="18356" y="33129"/>
                            <a:pt x="0" y="28711"/>
                          </a:cubicBezTo>
                          <a:cubicBezTo>
                            <a:pt x="2040" y="33129"/>
                            <a:pt x="4079" y="37546"/>
                            <a:pt x="8158" y="39754"/>
                          </a:cubicBezTo>
                          <a:cubicBezTo>
                            <a:pt x="42832" y="50797"/>
                            <a:pt x="77505" y="53006"/>
                            <a:pt x="114217" y="44171"/>
                          </a:cubicBezTo>
                          <a:cubicBezTo>
                            <a:pt x="126455" y="41963"/>
                            <a:pt x="138693" y="39754"/>
                            <a:pt x="148891" y="353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DAF61CD6-7E2C-4193-9A18-82FD2844B2D7}"/>
                      </a:ext>
                    </a:extLst>
                  </p:cNvPr>
                  <p:cNvSpPr/>
                  <p:nvPr/>
                </p:nvSpPr>
                <p:spPr>
                  <a:xfrm>
                    <a:off x="6567379" y="499832"/>
                    <a:ext cx="870371" cy="722574"/>
                  </a:xfrm>
                  <a:custGeom>
                    <a:avLst/>
                    <a:gdLst>
                      <a:gd name="connsiteX0" fmla="*/ 865775 w 870371"/>
                      <a:gd name="connsiteY0" fmla="*/ 320615 h 722574"/>
                      <a:gd name="connsiteX1" fmla="*/ 833141 w 870371"/>
                      <a:gd name="connsiteY1" fmla="*/ 205770 h 722574"/>
                      <a:gd name="connsiteX2" fmla="*/ 725043 w 870371"/>
                      <a:gd name="connsiteY2" fmla="*/ 97550 h 722574"/>
                      <a:gd name="connsiteX3" fmla="*/ 720964 w 870371"/>
                      <a:gd name="connsiteY3" fmla="*/ 95341 h 722574"/>
                      <a:gd name="connsiteX4" fmla="*/ 692409 w 870371"/>
                      <a:gd name="connsiteY4" fmla="*/ 77673 h 722574"/>
                      <a:gd name="connsiteX5" fmla="*/ 627142 w 870371"/>
                      <a:gd name="connsiteY5" fmla="*/ 40127 h 722574"/>
                      <a:gd name="connsiteX6" fmla="*/ 292648 w 870371"/>
                      <a:gd name="connsiteY6" fmla="*/ 20250 h 722574"/>
                      <a:gd name="connsiteX7" fmla="*/ 15263 w 870371"/>
                      <a:gd name="connsiteY7" fmla="*/ 280861 h 722574"/>
                      <a:gd name="connsiteX8" fmla="*/ 43817 w 870371"/>
                      <a:gd name="connsiteY8" fmla="*/ 638649 h 722574"/>
                      <a:gd name="connsiteX9" fmla="*/ 54015 w 870371"/>
                      <a:gd name="connsiteY9" fmla="*/ 667360 h 722574"/>
                      <a:gd name="connsiteX10" fmla="*/ 145797 w 870371"/>
                      <a:gd name="connsiteY10" fmla="*/ 333867 h 722574"/>
                      <a:gd name="connsiteX11" fmla="*/ 470093 w 870371"/>
                      <a:gd name="connsiteY11" fmla="*/ 395706 h 722574"/>
                      <a:gd name="connsiteX12" fmla="*/ 655696 w 870371"/>
                      <a:gd name="connsiteY12" fmla="*/ 364786 h 722574"/>
                      <a:gd name="connsiteX13" fmla="*/ 723003 w 870371"/>
                      <a:gd name="connsiteY13" fmla="*/ 570183 h 722574"/>
                      <a:gd name="connsiteX14" fmla="*/ 716884 w 870371"/>
                      <a:gd name="connsiteY14" fmla="*/ 722574 h 722574"/>
                      <a:gd name="connsiteX15" fmla="*/ 729122 w 870371"/>
                      <a:gd name="connsiteY15" fmla="*/ 707115 h 722574"/>
                      <a:gd name="connsiteX16" fmla="*/ 755637 w 870371"/>
                      <a:gd name="connsiteY16" fmla="*/ 669569 h 722574"/>
                      <a:gd name="connsiteX17" fmla="*/ 820904 w 870371"/>
                      <a:gd name="connsiteY17" fmla="*/ 563558 h 722574"/>
                      <a:gd name="connsiteX18" fmla="*/ 869854 w 870371"/>
                      <a:gd name="connsiteY18" fmla="*/ 333867 h 722574"/>
                      <a:gd name="connsiteX19" fmla="*/ 865775 w 870371"/>
                      <a:gd name="connsiteY19" fmla="*/ 320615 h 72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70371" h="722574">
                        <a:moveTo>
                          <a:pt x="865775" y="320615"/>
                        </a:moveTo>
                        <a:cubicBezTo>
                          <a:pt x="861696" y="280861"/>
                          <a:pt x="849458" y="238898"/>
                          <a:pt x="833141" y="205770"/>
                        </a:cubicBezTo>
                        <a:cubicBezTo>
                          <a:pt x="808666" y="159390"/>
                          <a:pt x="773993" y="117427"/>
                          <a:pt x="725043" y="97550"/>
                        </a:cubicBezTo>
                        <a:cubicBezTo>
                          <a:pt x="723003" y="97550"/>
                          <a:pt x="720964" y="95341"/>
                          <a:pt x="720964" y="95341"/>
                        </a:cubicBezTo>
                        <a:cubicBezTo>
                          <a:pt x="710766" y="88715"/>
                          <a:pt x="700568" y="84298"/>
                          <a:pt x="692409" y="77673"/>
                        </a:cubicBezTo>
                        <a:cubicBezTo>
                          <a:pt x="669974" y="64421"/>
                          <a:pt x="649578" y="51170"/>
                          <a:pt x="627142" y="40127"/>
                        </a:cubicBezTo>
                        <a:cubicBezTo>
                          <a:pt x="525162" y="-10670"/>
                          <a:pt x="398707" y="-8462"/>
                          <a:pt x="292648" y="20250"/>
                        </a:cubicBezTo>
                        <a:cubicBezTo>
                          <a:pt x="170272" y="53378"/>
                          <a:pt x="51976" y="143930"/>
                          <a:pt x="15263" y="280861"/>
                        </a:cubicBezTo>
                        <a:cubicBezTo>
                          <a:pt x="-17371" y="400124"/>
                          <a:pt x="7104" y="523803"/>
                          <a:pt x="43817" y="638649"/>
                        </a:cubicBezTo>
                        <a:cubicBezTo>
                          <a:pt x="45857" y="647483"/>
                          <a:pt x="54015" y="658526"/>
                          <a:pt x="54015" y="667360"/>
                        </a:cubicBezTo>
                        <a:cubicBezTo>
                          <a:pt x="37698" y="490675"/>
                          <a:pt x="143757" y="333867"/>
                          <a:pt x="145797" y="333867"/>
                        </a:cubicBezTo>
                        <a:cubicBezTo>
                          <a:pt x="168233" y="342701"/>
                          <a:pt x="276331" y="402332"/>
                          <a:pt x="470093" y="395706"/>
                        </a:cubicBezTo>
                        <a:cubicBezTo>
                          <a:pt x="535360" y="393498"/>
                          <a:pt x="637340" y="371412"/>
                          <a:pt x="655696" y="364786"/>
                        </a:cubicBezTo>
                        <a:cubicBezTo>
                          <a:pt x="661815" y="362578"/>
                          <a:pt x="712805" y="519386"/>
                          <a:pt x="723003" y="570183"/>
                        </a:cubicBezTo>
                        <a:cubicBezTo>
                          <a:pt x="737280" y="647483"/>
                          <a:pt x="720964" y="702697"/>
                          <a:pt x="716884" y="722574"/>
                        </a:cubicBezTo>
                        <a:cubicBezTo>
                          <a:pt x="716884" y="718157"/>
                          <a:pt x="727082" y="711532"/>
                          <a:pt x="729122" y="707115"/>
                        </a:cubicBezTo>
                        <a:cubicBezTo>
                          <a:pt x="739320" y="693863"/>
                          <a:pt x="747478" y="680612"/>
                          <a:pt x="755637" y="669569"/>
                        </a:cubicBezTo>
                        <a:cubicBezTo>
                          <a:pt x="780112" y="636440"/>
                          <a:pt x="802547" y="601103"/>
                          <a:pt x="820904" y="563558"/>
                        </a:cubicBezTo>
                        <a:cubicBezTo>
                          <a:pt x="853537" y="495092"/>
                          <a:pt x="873933" y="411166"/>
                          <a:pt x="869854" y="333867"/>
                        </a:cubicBezTo>
                        <a:cubicBezTo>
                          <a:pt x="867815" y="329449"/>
                          <a:pt x="865775" y="325032"/>
                          <a:pt x="865775" y="320615"/>
                        </a:cubicBezTo>
                        <a:close/>
                      </a:path>
                    </a:pathLst>
                  </a:custGeom>
                  <a:solidFill>
                    <a:srgbClr val="9D3900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AC8ED625-1301-44B1-8D9B-BEC740F88980}"/>
                      </a:ext>
                    </a:extLst>
                  </p:cNvPr>
                  <p:cNvSpPr/>
                  <p:nvPr/>
                </p:nvSpPr>
                <p:spPr>
                  <a:xfrm>
                    <a:off x="6565808" y="499635"/>
                    <a:ext cx="869903" cy="722770"/>
                  </a:xfrm>
                  <a:custGeom>
                    <a:avLst/>
                    <a:gdLst>
                      <a:gd name="connsiteX0" fmla="*/ 869386 w 869903"/>
                      <a:gd name="connsiteY0" fmla="*/ 331854 h 722770"/>
                      <a:gd name="connsiteX1" fmla="*/ 867347 w 869903"/>
                      <a:gd name="connsiteY1" fmla="*/ 318603 h 722770"/>
                      <a:gd name="connsiteX2" fmla="*/ 834713 w 869903"/>
                      <a:gd name="connsiteY2" fmla="*/ 203757 h 722770"/>
                      <a:gd name="connsiteX3" fmla="*/ 726615 w 869903"/>
                      <a:gd name="connsiteY3" fmla="*/ 95537 h 722770"/>
                      <a:gd name="connsiteX4" fmla="*/ 722535 w 869903"/>
                      <a:gd name="connsiteY4" fmla="*/ 93329 h 722770"/>
                      <a:gd name="connsiteX5" fmla="*/ 693981 w 869903"/>
                      <a:gd name="connsiteY5" fmla="*/ 75660 h 722770"/>
                      <a:gd name="connsiteX6" fmla="*/ 628714 w 869903"/>
                      <a:gd name="connsiteY6" fmla="*/ 38115 h 722770"/>
                      <a:gd name="connsiteX7" fmla="*/ 294220 w 869903"/>
                      <a:gd name="connsiteY7" fmla="*/ 20446 h 722770"/>
                      <a:gd name="connsiteX8" fmla="*/ 284022 w 869903"/>
                      <a:gd name="connsiteY8" fmla="*/ 22655 h 722770"/>
                      <a:gd name="connsiteX9" fmla="*/ 363566 w 869903"/>
                      <a:gd name="connsiteY9" fmla="*/ 13820 h 722770"/>
                      <a:gd name="connsiteX10" fmla="*/ 587922 w 869903"/>
                      <a:gd name="connsiteY10" fmla="*/ 51366 h 722770"/>
                      <a:gd name="connsiteX11" fmla="*/ 744971 w 869903"/>
                      <a:gd name="connsiteY11" fmla="*/ 225843 h 722770"/>
                      <a:gd name="connsiteX12" fmla="*/ 763327 w 869903"/>
                      <a:gd name="connsiteY12" fmla="*/ 336271 h 722770"/>
                      <a:gd name="connsiteX13" fmla="*/ 734773 w 869903"/>
                      <a:gd name="connsiteY13" fmla="*/ 420197 h 722770"/>
                      <a:gd name="connsiteX14" fmla="*/ 655229 w 869903"/>
                      <a:gd name="connsiteY14" fmla="*/ 287683 h 722770"/>
                      <a:gd name="connsiteX15" fmla="*/ 381923 w 869903"/>
                      <a:gd name="connsiteY15" fmla="*/ 347314 h 722770"/>
                      <a:gd name="connsiteX16" fmla="*/ 204478 w 869903"/>
                      <a:gd name="connsiteY16" fmla="*/ 307560 h 722770"/>
                      <a:gd name="connsiteX17" fmla="*/ 133092 w 869903"/>
                      <a:gd name="connsiteY17" fmla="*/ 250137 h 722770"/>
                      <a:gd name="connsiteX18" fmla="*/ 129013 w 869903"/>
                      <a:gd name="connsiteY18" fmla="*/ 245720 h 722770"/>
                      <a:gd name="connsiteX19" fmla="*/ 43349 w 869903"/>
                      <a:gd name="connsiteY19" fmla="*/ 448908 h 722770"/>
                      <a:gd name="connsiteX20" fmla="*/ 8676 w 869903"/>
                      <a:gd name="connsiteY20" fmla="*/ 320811 h 722770"/>
                      <a:gd name="connsiteX21" fmla="*/ 8676 w 869903"/>
                      <a:gd name="connsiteY21" fmla="*/ 307560 h 722770"/>
                      <a:gd name="connsiteX22" fmla="*/ 43349 w 869903"/>
                      <a:gd name="connsiteY22" fmla="*/ 638845 h 722770"/>
                      <a:gd name="connsiteX23" fmla="*/ 53547 w 869903"/>
                      <a:gd name="connsiteY23" fmla="*/ 667557 h 722770"/>
                      <a:gd name="connsiteX24" fmla="*/ 145329 w 869903"/>
                      <a:gd name="connsiteY24" fmla="*/ 334063 h 722770"/>
                      <a:gd name="connsiteX25" fmla="*/ 469625 w 869903"/>
                      <a:gd name="connsiteY25" fmla="*/ 395903 h 722770"/>
                      <a:gd name="connsiteX26" fmla="*/ 655229 w 869903"/>
                      <a:gd name="connsiteY26" fmla="*/ 364983 h 722770"/>
                      <a:gd name="connsiteX27" fmla="*/ 722535 w 869903"/>
                      <a:gd name="connsiteY27" fmla="*/ 570380 h 722770"/>
                      <a:gd name="connsiteX28" fmla="*/ 716417 w 869903"/>
                      <a:gd name="connsiteY28" fmla="*/ 722771 h 722770"/>
                      <a:gd name="connsiteX29" fmla="*/ 728654 w 869903"/>
                      <a:gd name="connsiteY29" fmla="*/ 707311 h 722770"/>
                      <a:gd name="connsiteX30" fmla="*/ 755169 w 869903"/>
                      <a:gd name="connsiteY30" fmla="*/ 669765 h 722770"/>
                      <a:gd name="connsiteX31" fmla="*/ 820436 w 869903"/>
                      <a:gd name="connsiteY31" fmla="*/ 563754 h 722770"/>
                      <a:gd name="connsiteX32" fmla="*/ 869386 w 869903"/>
                      <a:gd name="connsiteY32" fmla="*/ 331854 h 722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69903" h="722770">
                        <a:moveTo>
                          <a:pt x="869386" y="331854"/>
                        </a:moveTo>
                        <a:cubicBezTo>
                          <a:pt x="869386" y="327437"/>
                          <a:pt x="869386" y="323020"/>
                          <a:pt x="867347" y="318603"/>
                        </a:cubicBezTo>
                        <a:cubicBezTo>
                          <a:pt x="863268" y="278849"/>
                          <a:pt x="851030" y="236886"/>
                          <a:pt x="834713" y="203757"/>
                        </a:cubicBezTo>
                        <a:cubicBezTo>
                          <a:pt x="810238" y="157377"/>
                          <a:pt x="775565" y="115415"/>
                          <a:pt x="726615" y="95537"/>
                        </a:cubicBezTo>
                        <a:cubicBezTo>
                          <a:pt x="724575" y="95537"/>
                          <a:pt x="722535" y="93329"/>
                          <a:pt x="722535" y="93329"/>
                        </a:cubicBezTo>
                        <a:cubicBezTo>
                          <a:pt x="712337" y="86703"/>
                          <a:pt x="702139" y="82286"/>
                          <a:pt x="693981" y="75660"/>
                        </a:cubicBezTo>
                        <a:cubicBezTo>
                          <a:pt x="671545" y="62409"/>
                          <a:pt x="651149" y="49158"/>
                          <a:pt x="628714" y="38115"/>
                        </a:cubicBezTo>
                        <a:cubicBezTo>
                          <a:pt x="526734" y="-10474"/>
                          <a:pt x="400279" y="-8265"/>
                          <a:pt x="294220" y="20446"/>
                        </a:cubicBezTo>
                        <a:cubicBezTo>
                          <a:pt x="290141" y="22655"/>
                          <a:pt x="288101" y="22655"/>
                          <a:pt x="284022" y="22655"/>
                        </a:cubicBezTo>
                        <a:cubicBezTo>
                          <a:pt x="310537" y="18238"/>
                          <a:pt x="337051" y="16029"/>
                          <a:pt x="363566" y="13820"/>
                        </a:cubicBezTo>
                        <a:cubicBezTo>
                          <a:pt x="439031" y="11612"/>
                          <a:pt x="518576" y="18238"/>
                          <a:pt x="587922" y="51366"/>
                        </a:cubicBezTo>
                        <a:cubicBezTo>
                          <a:pt x="659308" y="84495"/>
                          <a:pt x="716417" y="146335"/>
                          <a:pt x="744971" y="225843"/>
                        </a:cubicBezTo>
                        <a:cubicBezTo>
                          <a:pt x="757209" y="261180"/>
                          <a:pt x="763327" y="298726"/>
                          <a:pt x="763327" y="336271"/>
                        </a:cubicBezTo>
                        <a:cubicBezTo>
                          <a:pt x="763327" y="364983"/>
                          <a:pt x="736813" y="424614"/>
                          <a:pt x="734773" y="420197"/>
                        </a:cubicBezTo>
                        <a:cubicBezTo>
                          <a:pt x="716417" y="369400"/>
                          <a:pt x="687862" y="327437"/>
                          <a:pt x="655229" y="287683"/>
                        </a:cubicBezTo>
                        <a:cubicBezTo>
                          <a:pt x="577724" y="342897"/>
                          <a:pt x="473704" y="351731"/>
                          <a:pt x="381923" y="347314"/>
                        </a:cubicBezTo>
                        <a:cubicBezTo>
                          <a:pt x="322774" y="345106"/>
                          <a:pt x="259547" y="336271"/>
                          <a:pt x="204478" y="307560"/>
                        </a:cubicBezTo>
                        <a:cubicBezTo>
                          <a:pt x="177963" y="292100"/>
                          <a:pt x="153488" y="276640"/>
                          <a:pt x="133092" y="250137"/>
                        </a:cubicBezTo>
                        <a:cubicBezTo>
                          <a:pt x="131052" y="247929"/>
                          <a:pt x="131052" y="245720"/>
                          <a:pt x="129013" y="245720"/>
                        </a:cubicBezTo>
                        <a:cubicBezTo>
                          <a:pt x="82102" y="303143"/>
                          <a:pt x="49468" y="369400"/>
                          <a:pt x="43349" y="448908"/>
                        </a:cubicBezTo>
                        <a:cubicBezTo>
                          <a:pt x="43349" y="453325"/>
                          <a:pt x="8676" y="360566"/>
                          <a:pt x="8676" y="320811"/>
                        </a:cubicBezTo>
                        <a:cubicBezTo>
                          <a:pt x="8676" y="316394"/>
                          <a:pt x="8676" y="311977"/>
                          <a:pt x="8676" y="307560"/>
                        </a:cubicBezTo>
                        <a:cubicBezTo>
                          <a:pt x="-13759" y="417988"/>
                          <a:pt x="10716" y="532834"/>
                          <a:pt x="43349" y="638845"/>
                        </a:cubicBezTo>
                        <a:cubicBezTo>
                          <a:pt x="45389" y="647679"/>
                          <a:pt x="53547" y="658722"/>
                          <a:pt x="53547" y="667557"/>
                        </a:cubicBezTo>
                        <a:cubicBezTo>
                          <a:pt x="37231" y="490871"/>
                          <a:pt x="143290" y="334063"/>
                          <a:pt x="145329" y="334063"/>
                        </a:cubicBezTo>
                        <a:cubicBezTo>
                          <a:pt x="167765" y="342897"/>
                          <a:pt x="275864" y="402528"/>
                          <a:pt x="469625" y="395903"/>
                        </a:cubicBezTo>
                        <a:cubicBezTo>
                          <a:pt x="534892" y="393694"/>
                          <a:pt x="636872" y="371608"/>
                          <a:pt x="655229" y="364983"/>
                        </a:cubicBezTo>
                        <a:cubicBezTo>
                          <a:pt x="661347" y="362774"/>
                          <a:pt x="712337" y="519583"/>
                          <a:pt x="722535" y="570380"/>
                        </a:cubicBezTo>
                        <a:cubicBezTo>
                          <a:pt x="736813" y="647679"/>
                          <a:pt x="720496" y="702894"/>
                          <a:pt x="716417" y="722771"/>
                        </a:cubicBezTo>
                        <a:cubicBezTo>
                          <a:pt x="716417" y="718354"/>
                          <a:pt x="726615" y="711728"/>
                          <a:pt x="728654" y="707311"/>
                        </a:cubicBezTo>
                        <a:cubicBezTo>
                          <a:pt x="738852" y="694059"/>
                          <a:pt x="747011" y="680808"/>
                          <a:pt x="755169" y="669765"/>
                        </a:cubicBezTo>
                        <a:cubicBezTo>
                          <a:pt x="779644" y="636637"/>
                          <a:pt x="802080" y="601300"/>
                          <a:pt x="820436" y="563754"/>
                        </a:cubicBezTo>
                        <a:cubicBezTo>
                          <a:pt x="853070" y="493080"/>
                          <a:pt x="873466" y="409154"/>
                          <a:pt x="869386" y="331854"/>
                        </a:cubicBezTo>
                        <a:close/>
                      </a:path>
                    </a:pathLst>
                  </a:custGeom>
                  <a:solidFill>
                    <a:srgbClr val="9D3900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8A1A47F7-21D1-40F9-97FB-E46E0674CB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26374"/>
              <a:stretch/>
            </p:blipFill>
            <p:spPr>
              <a:xfrm>
                <a:off x="5945404" y="1921737"/>
                <a:ext cx="1118167" cy="2584838"/>
              </a:xfrm>
              <a:prstGeom prst="rect">
                <a:avLst/>
              </a:prstGeom>
            </p:spPr>
          </p:pic>
        </p:grpSp>
        <p:pic>
          <p:nvPicPr>
            <p:cNvPr id="18" name="Picture 10" descr="Free Flower Bunches Cliparts, Download Free Flower Bunches Cliparts png  images, Free ClipArts on Clipart Library">
              <a:extLst>
                <a:ext uri="{FF2B5EF4-FFF2-40B4-BE49-F238E27FC236}">
                  <a16:creationId xmlns:a16="http://schemas.microsoft.com/office/drawing/2014/main" id="{EC0D547E-F054-47D3-8E27-62C6572C5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5189">
              <a:off x="5814645" y="1822827"/>
              <a:ext cx="633412" cy="97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10" descr="Little girl illustration Images | Free Vectors, Stock Photos &amp; PSD">
            <a:extLst>
              <a:ext uri="{FF2B5EF4-FFF2-40B4-BE49-F238E27FC236}">
                <a16:creationId xmlns:a16="http://schemas.microsoft.com/office/drawing/2014/main" id="{38BBEFE1-3848-4473-AD71-307A1A39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21" y="2403681"/>
            <a:ext cx="1281038" cy="15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5D5E165-B39A-4196-A735-B877FAFBDE2D}"/>
              </a:ext>
            </a:extLst>
          </p:cNvPr>
          <p:cNvSpPr/>
          <p:nvPr/>
        </p:nvSpPr>
        <p:spPr>
          <a:xfrm>
            <a:off x="609600" y="3333750"/>
            <a:ext cx="7830870" cy="1684735"/>
          </a:xfrm>
          <a:custGeom>
            <a:avLst/>
            <a:gdLst>
              <a:gd name="connsiteX0" fmla="*/ 5561957 w 7830870"/>
              <a:gd name="connsiteY0" fmla="*/ 0 h 1684735"/>
              <a:gd name="connsiteX1" fmla="*/ 6441497 w 7830870"/>
              <a:gd name="connsiteY1" fmla="*/ 785609 h 1684735"/>
              <a:gd name="connsiteX2" fmla="*/ 7681013 w 7830870"/>
              <a:gd name="connsiteY2" fmla="*/ 785609 h 1684735"/>
              <a:gd name="connsiteX3" fmla="*/ 7830870 w 7830870"/>
              <a:gd name="connsiteY3" fmla="*/ 935466 h 1684735"/>
              <a:gd name="connsiteX4" fmla="*/ 7830870 w 7830870"/>
              <a:gd name="connsiteY4" fmla="*/ 1534878 h 1684735"/>
              <a:gd name="connsiteX5" fmla="*/ 7681013 w 7830870"/>
              <a:gd name="connsiteY5" fmla="*/ 1684735 h 1684735"/>
              <a:gd name="connsiteX6" fmla="*/ 149857 w 7830870"/>
              <a:gd name="connsiteY6" fmla="*/ 1684735 h 1684735"/>
              <a:gd name="connsiteX7" fmla="*/ 0 w 7830870"/>
              <a:gd name="connsiteY7" fmla="*/ 1534878 h 1684735"/>
              <a:gd name="connsiteX8" fmla="*/ 0 w 7830870"/>
              <a:gd name="connsiteY8" fmla="*/ 935466 h 1684735"/>
              <a:gd name="connsiteX9" fmla="*/ 149857 w 7830870"/>
              <a:gd name="connsiteY9" fmla="*/ 785609 h 1684735"/>
              <a:gd name="connsiteX10" fmla="*/ 5816861 w 7830870"/>
              <a:gd name="connsiteY10" fmla="*/ 785609 h 1684735"/>
              <a:gd name="connsiteX11" fmla="*/ 5768990 w 7830870"/>
              <a:gd name="connsiteY11" fmla="*/ 785003 h 168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70" h="1684735">
                <a:moveTo>
                  <a:pt x="5561957" y="0"/>
                </a:moveTo>
                <a:lnTo>
                  <a:pt x="6441497" y="785609"/>
                </a:lnTo>
                <a:lnTo>
                  <a:pt x="7681013" y="785609"/>
                </a:lnTo>
                <a:cubicBezTo>
                  <a:pt x="7763777" y="785609"/>
                  <a:pt x="7830870" y="852702"/>
                  <a:pt x="7830870" y="935466"/>
                </a:cubicBezTo>
                <a:lnTo>
                  <a:pt x="7830870" y="1534878"/>
                </a:lnTo>
                <a:cubicBezTo>
                  <a:pt x="7830870" y="1617642"/>
                  <a:pt x="7763777" y="1684735"/>
                  <a:pt x="7681013" y="1684735"/>
                </a:cubicBezTo>
                <a:lnTo>
                  <a:pt x="149857" y="1684735"/>
                </a:lnTo>
                <a:cubicBezTo>
                  <a:pt x="67093" y="1684735"/>
                  <a:pt x="0" y="1617642"/>
                  <a:pt x="0" y="1534878"/>
                </a:cubicBezTo>
                <a:lnTo>
                  <a:pt x="0" y="935466"/>
                </a:lnTo>
                <a:cubicBezTo>
                  <a:pt x="0" y="852702"/>
                  <a:pt x="67093" y="785609"/>
                  <a:pt x="149857" y="785609"/>
                </a:cubicBezTo>
                <a:lnTo>
                  <a:pt x="5816861" y="785609"/>
                </a:lnTo>
                <a:lnTo>
                  <a:pt x="5768990" y="785003"/>
                </a:lnTo>
                <a:close/>
              </a:path>
            </a:pathLst>
          </a:cu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33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617F67-5930-4B1D-AA73-EB3B822F1C3A}"/>
              </a:ext>
            </a:extLst>
          </p:cNvPr>
          <p:cNvSpPr txBox="1"/>
          <p:nvPr/>
        </p:nvSpPr>
        <p:spPr>
          <a:xfrm>
            <a:off x="3331917" y="4246922"/>
            <a:ext cx="240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omic Sans MS" panose="030F0702030302020204" pitchFamily="66" charset="0"/>
              </a:rPr>
              <a:t>He is big.</a:t>
            </a:r>
          </a:p>
        </p:txBody>
      </p:sp>
      <p:pic>
        <p:nvPicPr>
          <p:cNvPr id="58" name="Picture 4" descr="LINE 공식 스티커 - 스밋코구라시: 따뜻한 말 버전 Example with GIF Animation">
            <a:extLst>
              <a:ext uri="{FF2B5EF4-FFF2-40B4-BE49-F238E27FC236}">
                <a16:creationId xmlns:a16="http://schemas.microsoft.com/office/drawing/2014/main" id="{80926047-97C5-43A3-AE07-C5AD5F9D42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70" y="4144592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7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0" descr="16 My bby Tokage❤️❤️ SumiSal ideas | cute drawings, kawaii, chib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/>
          <a:stretch/>
        </p:blipFill>
        <p:spPr bwMode="auto">
          <a:xfrm>
            <a:off x="0" y="-1739"/>
            <a:ext cx="9150615" cy="51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Moving Sumikko Gurashi by Imagineer Co.,Ltd. / San-X Co., Ltd. sticker  #2250394">
            <a:extLst>
              <a:ext uri="{FF2B5EF4-FFF2-40B4-BE49-F238E27FC236}">
                <a16:creationId xmlns:a16="http://schemas.microsoft.com/office/drawing/2014/main" id="{CD4A837E-17D3-4C4E-BA28-AB78345D3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036">
            <a:off x="1259549" y="1337459"/>
            <a:ext cx="1526178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Moving Sumikko Gurashi by Imagineer Co.,Ltd. / San-X Co., Ltd. sticker  #2250394">
            <a:extLst>
              <a:ext uri="{FF2B5EF4-FFF2-40B4-BE49-F238E27FC236}">
                <a16:creationId xmlns:a16="http://schemas.microsoft.com/office/drawing/2014/main" id="{2AE4E1B9-65E5-2040-B4BA-48ACD6BDF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4991" flipH="1">
            <a:off x="2843579" y="1323444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Moving Sumikko Gurashi by Imagineer Co.,Ltd. / San-X Co., Ltd. sticker  #2250394">
            <a:extLst>
              <a:ext uri="{FF2B5EF4-FFF2-40B4-BE49-F238E27FC236}">
                <a16:creationId xmlns:a16="http://schemas.microsoft.com/office/drawing/2014/main" id="{3A7DD240-B47B-6F46-B630-ACA07508C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470" flipH="1">
            <a:off x="2076044" y="430543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4E5FD98-B2B1-AF4E-BA2D-2889D58653F9}"/>
              </a:ext>
            </a:extLst>
          </p:cNvPr>
          <p:cNvSpPr txBox="1"/>
          <p:nvPr/>
        </p:nvSpPr>
        <p:spPr>
          <a:xfrm rot="827598">
            <a:off x="3246083" y="162347"/>
            <a:ext cx="157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-3</a:t>
            </a:r>
            <a:endParaRPr lang="ko-KR" altLang="en-US" sz="5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3" name="Picture 6" descr="Sumikkogurashi Custom Stickers Sticker for LINE, WhatsApp, Telegram —  Android, iPhone iOS">
            <a:extLst>
              <a:ext uri="{FF2B5EF4-FFF2-40B4-BE49-F238E27FC236}">
                <a16:creationId xmlns:a16="http://schemas.microsoft.com/office/drawing/2014/main" id="{E8DB2249-30B1-6E45-BA9F-952CFF152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84" y="2855562"/>
            <a:ext cx="1011070" cy="10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Sumikko Gurashi Movie 2">
            <a:extLst>
              <a:ext uri="{FF2B5EF4-FFF2-40B4-BE49-F238E27FC236}">
                <a16:creationId xmlns:a16="http://schemas.microsoft.com/office/drawing/2014/main" id="{D8126620-C2B3-534E-B7C1-2936B2B4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54" y="2844684"/>
            <a:ext cx="1021949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Sumikko Gurashi Movie 2">
            <a:extLst>
              <a:ext uri="{FF2B5EF4-FFF2-40B4-BE49-F238E27FC236}">
                <a16:creationId xmlns:a16="http://schemas.microsoft.com/office/drawing/2014/main" id="{5D87720F-89EA-934A-9A3E-07902564C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60" y="2860243"/>
            <a:ext cx="1001708" cy="10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Moving Sumikko Gurashi by Imagineer Co.,Ltd. / San-X Co., Ltd. sticker  #2250393">
            <a:extLst>
              <a:ext uri="{FF2B5EF4-FFF2-40B4-BE49-F238E27FC236}">
                <a16:creationId xmlns:a16="http://schemas.microsoft.com/office/drawing/2014/main" id="{ED24A7AD-4CBD-8F46-87DE-B0CD6EAF3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48" y="3852264"/>
            <a:ext cx="1158120" cy="11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 descr="Moving Sumikko Gurashi by Imagineer Co.,Ltd. / San-X Co., Ltd. sticker  #2250403">
            <a:extLst>
              <a:ext uri="{FF2B5EF4-FFF2-40B4-BE49-F238E27FC236}">
                <a16:creationId xmlns:a16="http://schemas.microsoft.com/office/drawing/2014/main" id="{D07A54C9-3352-AA47-BE8C-3E7E728F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15" y="3995278"/>
            <a:ext cx="1174142" cy="9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Sumikko Gurashi Movie 2">
            <a:extLst>
              <a:ext uri="{FF2B5EF4-FFF2-40B4-BE49-F238E27FC236}">
                <a16:creationId xmlns:a16="http://schemas.microsoft.com/office/drawing/2014/main" id="{78B22E36-9FAA-154A-9D3D-3142F033B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3375251" y="4042616"/>
            <a:ext cx="990031" cy="8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24BA599-D84D-0E41-9C36-8B32992205DF}"/>
              </a:ext>
            </a:extLst>
          </p:cNvPr>
          <p:cNvSpPr txBox="1"/>
          <p:nvPr/>
        </p:nvSpPr>
        <p:spPr>
          <a:xfrm rot="2162568">
            <a:off x="3912423" y="2846883"/>
            <a:ext cx="767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15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2" descr="Moving Sumikko Gurashi by Imagineer Co.,Ltd. / San-X Co., Ltd. sticker  #2250394">
            <a:extLst>
              <a:ext uri="{FF2B5EF4-FFF2-40B4-BE49-F238E27FC236}">
                <a16:creationId xmlns:a16="http://schemas.microsoft.com/office/drawing/2014/main" id="{26A76353-3E7B-2042-A8DE-696AD475F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036">
            <a:off x="4681466" y="3879939"/>
            <a:ext cx="1526178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Moving Sumikko Gurashi by Imagineer Co.,Ltd. / San-X Co., Ltd. sticker  #2250394">
            <a:extLst>
              <a:ext uri="{FF2B5EF4-FFF2-40B4-BE49-F238E27FC236}">
                <a16:creationId xmlns:a16="http://schemas.microsoft.com/office/drawing/2014/main" id="{6702717B-80D3-3241-A771-600EC08CB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4991" flipH="1">
            <a:off x="6265495" y="3865924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Moving Sumikko Gurashi by Imagineer Co.,Ltd. / San-X Co., Ltd. sticker  #2250394">
            <a:extLst>
              <a:ext uri="{FF2B5EF4-FFF2-40B4-BE49-F238E27FC236}">
                <a16:creationId xmlns:a16="http://schemas.microsoft.com/office/drawing/2014/main" id="{D860C90F-A960-9245-B250-FAE75CDFC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470" flipH="1">
            <a:off x="5497960" y="2973023"/>
            <a:ext cx="1450082" cy="105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DD5F3A0-6160-2F4D-A001-8BC0BB7C9D60}"/>
              </a:ext>
            </a:extLst>
          </p:cNvPr>
          <p:cNvSpPr txBox="1"/>
          <p:nvPr/>
        </p:nvSpPr>
        <p:spPr>
          <a:xfrm rot="827598">
            <a:off x="6667999" y="2704827"/>
            <a:ext cx="157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-3</a:t>
            </a:r>
            <a:endParaRPr lang="ko-KR" altLang="en-US" sz="5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0" name="Picture 6" descr="Sumikkogurashi Custom Stickers Sticker for LINE, WhatsApp, Telegram —  Android, iPhone iOS">
            <a:extLst>
              <a:ext uri="{FF2B5EF4-FFF2-40B4-BE49-F238E27FC236}">
                <a16:creationId xmlns:a16="http://schemas.microsoft.com/office/drawing/2014/main" id="{468B2B9C-E1F0-E84B-9E4C-C3C826D1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65" y="298431"/>
            <a:ext cx="1011070" cy="10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Sumikko Gurashi Movie 2">
            <a:extLst>
              <a:ext uri="{FF2B5EF4-FFF2-40B4-BE49-F238E27FC236}">
                <a16:creationId xmlns:a16="http://schemas.microsoft.com/office/drawing/2014/main" id="{E00A5367-F8D0-2E42-BC94-D0D66B86C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035" y="287553"/>
            <a:ext cx="1021949" cy="102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2" descr="Sumikko Gurashi Movie 2">
            <a:extLst>
              <a:ext uri="{FF2B5EF4-FFF2-40B4-BE49-F238E27FC236}">
                <a16:creationId xmlns:a16="http://schemas.microsoft.com/office/drawing/2014/main" id="{0D87FD2D-B6EA-A845-92C1-BFF1BB643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05" y="303112"/>
            <a:ext cx="1001708" cy="10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6" descr="Moving Sumikko Gurashi by Imagineer Co.,Ltd. / San-X Co., Ltd. sticker  #2250393">
            <a:extLst>
              <a:ext uri="{FF2B5EF4-FFF2-40B4-BE49-F238E27FC236}">
                <a16:creationId xmlns:a16="http://schemas.microsoft.com/office/drawing/2014/main" id="{6AB23AB9-FE57-424F-9925-177FAC09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92" y="1295133"/>
            <a:ext cx="1158120" cy="112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4" descr="Moving Sumikko Gurashi by Imagineer Co.,Ltd. / San-X Co., Ltd. sticker  #2250403">
            <a:extLst>
              <a:ext uri="{FF2B5EF4-FFF2-40B4-BE49-F238E27FC236}">
                <a16:creationId xmlns:a16="http://schemas.microsoft.com/office/drawing/2014/main" id="{72662B35-FEFE-0144-82A8-CF0BCF08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460" y="1438147"/>
            <a:ext cx="1174142" cy="9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8" descr="Sumikko Gurashi Movie 2">
            <a:extLst>
              <a:ext uri="{FF2B5EF4-FFF2-40B4-BE49-F238E27FC236}">
                <a16:creationId xmlns:a16="http://schemas.microsoft.com/office/drawing/2014/main" id="{584EDA13-863C-194A-8892-8DBCEA3BE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1119" r="26778" b="29524"/>
          <a:stretch/>
        </p:blipFill>
        <p:spPr bwMode="auto">
          <a:xfrm>
            <a:off x="6727795" y="1485485"/>
            <a:ext cx="990031" cy="85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D21AA7D-D89A-AA45-8545-277611260A71}"/>
              </a:ext>
            </a:extLst>
          </p:cNvPr>
          <p:cNvSpPr txBox="1"/>
          <p:nvPr/>
        </p:nvSpPr>
        <p:spPr>
          <a:xfrm rot="2162568">
            <a:off x="7264967" y="289752"/>
            <a:ext cx="7677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+7</a:t>
            </a:r>
            <a:endParaRPr lang="ko-KR" altLang="en-US" sz="15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5278" y="1775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1.</a:t>
            </a:r>
            <a:endParaRPr lang="ko-KR" altLang="en-US" sz="21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788416" y="1775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2.</a:t>
            </a:r>
            <a:endParaRPr lang="ko-KR" altLang="en-US" sz="21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06305" y="4724960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3.</a:t>
            </a:r>
            <a:endParaRPr lang="ko-KR" altLang="en-US" sz="2100" dirty="0"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788416" y="4723804"/>
            <a:ext cx="4041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100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4.</a:t>
            </a:r>
            <a:endParaRPr lang="ko-KR" altLang="en-US" sz="2100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2" name="Picture 2" descr="Sumikko Gurashi Movi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3" name="모서리가 둥근 직사각형 92"/>
          <p:cNvSpPr/>
          <p:nvPr/>
        </p:nvSpPr>
        <p:spPr>
          <a:xfrm>
            <a:off x="1299530" y="113072"/>
            <a:ext cx="3132348" cy="24221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4" name="Picture 4" descr="Sumikko Gurashi: Myriad of Feelings by Imagineer Co.,Ltd. / San-X Co., Ltd.  sticker #4123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16" y="104142"/>
            <a:ext cx="2459973" cy="25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모서리가 둥근 직사각형 94"/>
          <p:cNvSpPr/>
          <p:nvPr/>
        </p:nvSpPr>
        <p:spPr>
          <a:xfrm>
            <a:off x="4639474" y="104329"/>
            <a:ext cx="3132348" cy="24221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6" name="Picture 6" descr="Moving Sumikko Gurashi by Imagineer Co.,Ltd. / San-X Co., Ltd. sticker  #225040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341" y="110661"/>
            <a:ext cx="2652311" cy="251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모서리가 둥근 직사각형 96"/>
          <p:cNvSpPr/>
          <p:nvPr/>
        </p:nvSpPr>
        <p:spPr>
          <a:xfrm>
            <a:off x="1317256" y="2634913"/>
            <a:ext cx="3132348" cy="242216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98" name="Picture 8" descr="Sumikko Gurashi: Myriad of Feelings sticker #41219 | Line sticker, Cartoon  stickers, Elephant drawi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079" y="2600668"/>
            <a:ext cx="2486087" cy="260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모서리가 둥근 직사각형 98"/>
          <p:cNvSpPr/>
          <p:nvPr/>
        </p:nvSpPr>
        <p:spPr>
          <a:xfrm>
            <a:off x="4625806" y="2635774"/>
            <a:ext cx="3132348" cy="24221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/>
          </a:p>
        </p:txBody>
      </p:sp>
      <p:pic>
        <p:nvPicPr>
          <p:cNvPr id="100" name="Picture 10" descr="Sumikko Gurashi Movi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64" y="2555844"/>
            <a:ext cx="2574631" cy="25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Sumikko Gurashi Movi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47581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8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1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nus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nus poin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42" grpId="0"/>
      <p:bldP spid="47" grpId="0"/>
      <p:bldP spid="48" grpId="0"/>
      <p:bldP spid="49" grpId="0"/>
      <p:bldP spid="50" grpId="0"/>
      <p:bldP spid="93" grpId="0" animBg="1"/>
      <p:bldP spid="95" grpId="0" animBg="1"/>
      <p:bldP spid="97" grpId="0" animBg="1"/>
      <p:bldP spid="9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6" name="Google Shape;2716;p46"/>
          <p:cNvSpPr txBox="1">
            <a:spLocks noGrp="1"/>
          </p:cNvSpPr>
          <p:nvPr>
            <p:ph type="title"/>
          </p:nvPr>
        </p:nvSpPr>
        <p:spPr>
          <a:xfrm>
            <a:off x="2271507" y="1800706"/>
            <a:ext cx="4600987" cy="1017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400" dirty="0">
                <a:latin typeface="Comic Sans MS" panose="030F0702030302020204" pitchFamily="66" charset="0"/>
              </a:rPr>
              <a:t>Warm-up</a:t>
            </a:r>
            <a:endParaRPr sz="5400" dirty="0">
              <a:latin typeface="Comic Sans MS" panose="030F0702030302020204" pitchFamily="66" charset="0"/>
            </a:endParaRPr>
          </a:p>
        </p:txBody>
      </p:sp>
      <p:sp>
        <p:nvSpPr>
          <p:cNvPr id="2717" name="Google Shape;2717;p46"/>
          <p:cNvSpPr txBox="1">
            <a:spLocks noGrp="1"/>
          </p:cNvSpPr>
          <p:nvPr>
            <p:ph type="subTitle" idx="1"/>
          </p:nvPr>
        </p:nvSpPr>
        <p:spPr>
          <a:xfrm>
            <a:off x="1902949" y="2910418"/>
            <a:ext cx="5215809" cy="412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 Complete the family tree!</a:t>
            </a:r>
            <a:endParaRPr sz="2800" dirty="0"/>
          </a:p>
        </p:txBody>
      </p:sp>
      <p:grpSp>
        <p:nvGrpSpPr>
          <p:cNvPr id="2718" name="Google Shape;2718;p46"/>
          <p:cNvGrpSpPr/>
          <p:nvPr/>
        </p:nvGrpSpPr>
        <p:grpSpPr>
          <a:xfrm flipH="1">
            <a:off x="7488875" y="2817996"/>
            <a:ext cx="439600" cy="913400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658825" y="2895909"/>
            <a:ext cx="868425" cy="5145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627825" y="303948"/>
            <a:ext cx="7955993" cy="312260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870650" y="3565702"/>
            <a:ext cx="763425" cy="1073975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31942" y="-240334"/>
            <a:ext cx="9408147" cy="2571207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50" name="Google Shape;2750;p46"/>
          <p:cNvGrpSpPr/>
          <p:nvPr/>
        </p:nvGrpSpPr>
        <p:grpSpPr>
          <a:xfrm rot="646062">
            <a:off x="7537521" y="2975585"/>
            <a:ext cx="1581168" cy="1835247"/>
            <a:chOff x="7099225" y="3028450"/>
            <a:chExt cx="1340925" cy="1556400"/>
          </a:xfrm>
        </p:grpSpPr>
        <p:sp>
          <p:nvSpPr>
            <p:cNvPr id="2751" name="Google Shape;2751;p46"/>
            <p:cNvSpPr/>
            <p:nvPr/>
          </p:nvSpPr>
          <p:spPr>
            <a:xfrm>
              <a:off x="7721725" y="4227600"/>
              <a:ext cx="408625" cy="341075"/>
            </a:xfrm>
            <a:custGeom>
              <a:avLst/>
              <a:gdLst/>
              <a:ahLst/>
              <a:cxnLst/>
              <a:rect l="l" t="t" r="r" b="b"/>
              <a:pathLst>
                <a:path w="16345" h="13643" extrusionOk="0">
                  <a:moveTo>
                    <a:pt x="1667" y="0"/>
                  </a:moveTo>
                  <a:cubicBezTo>
                    <a:pt x="1667" y="0"/>
                    <a:pt x="0" y="6813"/>
                    <a:pt x="5717" y="9653"/>
                  </a:cubicBezTo>
                  <a:cubicBezTo>
                    <a:pt x="8301" y="10937"/>
                    <a:pt x="11130" y="11227"/>
                    <a:pt x="13162" y="11227"/>
                  </a:cubicBezTo>
                  <a:cubicBezTo>
                    <a:pt x="14842" y="11227"/>
                    <a:pt x="15977" y="11029"/>
                    <a:pt x="15977" y="11029"/>
                  </a:cubicBezTo>
                  <a:lnTo>
                    <a:pt x="15977" y="11029"/>
                  </a:lnTo>
                  <a:cubicBezTo>
                    <a:pt x="15977" y="11029"/>
                    <a:pt x="15805" y="13643"/>
                    <a:pt x="15980" y="13643"/>
                  </a:cubicBezTo>
                  <a:cubicBezTo>
                    <a:pt x="15999" y="13643"/>
                    <a:pt x="16024" y="13609"/>
                    <a:pt x="16053" y="13533"/>
                  </a:cubicBezTo>
                  <a:cubicBezTo>
                    <a:pt x="16344" y="12793"/>
                    <a:pt x="15851" y="8710"/>
                    <a:pt x="15851" y="8710"/>
                  </a:cubicBezTo>
                  <a:cubicBezTo>
                    <a:pt x="15851" y="8710"/>
                    <a:pt x="7159" y="7635"/>
                    <a:pt x="7756" y="762"/>
                  </a:cubicBezTo>
                  <a:lnTo>
                    <a:pt x="1667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6"/>
            <p:cNvSpPr/>
            <p:nvPr/>
          </p:nvSpPr>
          <p:spPr>
            <a:xfrm>
              <a:off x="8078825" y="4439700"/>
              <a:ext cx="68650" cy="145150"/>
            </a:xfrm>
            <a:custGeom>
              <a:avLst/>
              <a:gdLst/>
              <a:ahLst/>
              <a:cxnLst/>
              <a:rect l="l" t="t" r="r" b="b"/>
              <a:pathLst>
                <a:path w="2746" h="5806" extrusionOk="0">
                  <a:moveTo>
                    <a:pt x="416" y="1"/>
                  </a:moveTo>
                  <a:lnTo>
                    <a:pt x="0" y="3021"/>
                  </a:lnTo>
                  <a:lnTo>
                    <a:pt x="646" y="3104"/>
                  </a:lnTo>
                  <a:cubicBezTo>
                    <a:pt x="646" y="3104"/>
                    <a:pt x="827" y="5373"/>
                    <a:pt x="1852" y="5806"/>
                  </a:cubicBezTo>
                  <a:lnTo>
                    <a:pt x="2745" y="451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6"/>
            <p:cNvSpPr/>
            <p:nvPr/>
          </p:nvSpPr>
          <p:spPr>
            <a:xfrm>
              <a:off x="8082375" y="4495100"/>
              <a:ext cx="18800" cy="25200"/>
            </a:xfrm>
            <a:custGeom>
              <a:avLst/>
              <a:gdLst/>
              <a:ahLst/>
              <a:cxnLst/>
              <a:rect l="l" t="t" r="r" b="b"/>
              <a:pathLst>
                <a:path w="752" h="1008" extrusionOk="0">
                  <a:moveTo>
                    <a:pt x="629" y="1"/>
                  </a:moveTo>
                  <a:cubicBezTo>
                    <a:pt x="594" y="1"/>
                    <a:pt x="560" y="17"/>
                    <a:pt x="542" y="48"/>
                  </a:cubicBezTo>
                  <a:lnTo>
                    <a:pt x="33" y="843"/>
                  </a:lnTo>
                  <a:cubicBezTo>
                    <a:pt x="0" y="893"/>
                    <a:pt x="16" y="959"/>
                    <a:pt x="66" y="992"/>
                  </a:cubicBezTo>
                  <a:cubicBezTo>
                    <a:pt x="82" y="1002"/>
                    <a:pt x="99" y="1007"/>
                    <a:pt x="121" y="1007"/>
                  </a:cubicBezTo>
                  <a:cubicBezTo>
                    <a:pt x="154" y="1007"/>
                    <a:pt x="192" y="992"/>
                    <a:pt x="208" y="959"/>
                  </a:cubicBezTo>
                  <a:lnTo>
                    <a:pt x="718" y="164"/>
                  </a:lnTo>
                  <a:cubicBezTo>
                    <a:pt x="751" y="114"/>
                    <a:pt x="734" y="48"/>
                    <a:pt x="685" y="16"/>
                  </a:cubicBezTo>
                  <a:cubicBezTo>
                    <a:pt x="668" y="6"/>
                    <a:pt x="648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6"/>
            <p:cNvSpPr/>
            <p:nvPr/>
          </p:nvSpPr>
          <p:spPr>
            <a:xfrm>
              <a:off x="8089625" y="4504075"/>
              <a:ext cx="24575" cy="22925"/>
            </a:xfrm>
            <a:custGeom>
              <a:avLst/>
              <a:gdLst/>
              <a:ahLst/>
              <a:cxnLst/>
              <a:rect l="l" t="t" r="r" b="b"/>
              <a:pathLst>
                <a:path w="983" h="917" extrusionOk="0">
                  <a:moveTo>
                    <a:pt x="866" y="1"/>
                  </a:moveTo>
                  <a:cubicBezTo>
                    <a:pt x="840" y="1"/>
                    <a:pt x="814" y="11"/>
                    <a:pt x="795" y="29"/>
                  </a:cubicBezTo>
                  <a:lnTo>
                    <a:pt x="44" y="737"/>
                  </a:lnTo>
                  <a:cubicBezTo>
                    <a:pt x="1" y="775"/>
                    <a:pt x="1" y="840"/>
                    <a:pt x="39" y="884"/>
                  </a:cubicBezTo>
                  <a:cubicBezTo>
                    <a:pt x="61" y="906"/>
                    <a:pt x="88" y="917"/>
                    <a:pt x="115" y="917"/>
                  </a:cubicBezTo>
                  <a:cubicBezTo>
                    <a:pt x="143" y="917"/>
                    <a:pt x="165" y="906"/>
                    <a:pt x="186" y="890"/>
                  </a:cubicBezTo>
                  <a:lnTo>
                    <a:pt x="937" y="183"/>
                  </a:lnTo>
                  <a:cubicBezTo>
                    <a:pt x="982" y="145"/>
                    <a:pt x="982" y="79"/>
                    <a:pt x="943" y="35"/>
                  </a:cubicBezTo>
                  <a:cubicBezTo>
                    <a:pt x="923" y="12"/>
                    <a:pt x="894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6"/>
            <p:cNvSpPr/>
            <p:nvPr/>
          </p:nvSpPr>
          <p:spPr>
            <a:xfrm>
              <a:off x="8094825" y="4523950"/>
              <a:ext cx="24425" cy="14725"/>
            </a:xfrm>
            <a:custGeom>
              <a:avLst/>
              <a:gdLst/>
              <a:ahLst/>
              <a:cxnLst/>
              <a:rect l="l" t="t" r="r" b="b"/>
              <a:pathLst>
                <a:path w="977" h="589" extrusionOk="0">
                  <a:moveTo>
                    <a:pt x="856" y="1"/>
                  </a:moveTo>
                  <a:cubicBezTo>
                    <a:pt x="840" y="1"/>
                    <a:pt x="823" y="4"/>
                    <a:pt x="807" y="13"/>
                  </a:cubicBezTo>
                  <a:lnTo>
                    <a:pt x="72" y="385"/>
                  </a:lnTo>
                  <a:cubicBezTo>
                    <a:pt x="23" y="412"/>
                    <a:pt x="1" y="478"/>
                    <a:pt x="28" y="528"/>
                  </a:cubicBezTo>
                  <a:cubicBezTo>
                    <a:pt x="44" y="566"/>
                    <a:pt x="84" y="589"/>
                    <a:pt x="122" y="589"/>
                  </a:cubicBezTo>
                  <a:cubicBezTo>
                    <a:pt x="138" y="589"/>
                    <a:pt x="155" y="582"/>
                    <a:pt x="170" y="577"/>
                  </a:cubicBezTo>
                  <a:lnTo>
                    <a:pt x="906" y="199"/>
                  </a:lnTo>
                  <a:cubicBezTo>
                    <a:pt x="954" y="177"/>
                    <a:pt x="977" y="111"/>
                    <a:pt x="949" y="56"/>
                  </a:cubicBezTo>
                  <a:cubicBezTo>
                    <a:pt x="930" y="22"/>
                    <a:pt x="894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6"/>
            <p:cNvSpPr/>
            <p:nvPr/>
          </p:nvSpPr>
          <p:spPr>
            <a:xfrm>
              <a:off x="7936425" y="4038925"/>
              <a:ext cx="499050" cy="283325"/>
            </a:xfrm>
            <a:custGeom>
              <a:avLst/>
              <a:gdLst/>
              <a:ahLst/>
              <a:cxnLst/>
              <a:rect l="l" t="t" r="r" b="b"/>
              <a:pathLst>
                <a:path w="19962" h="11333" extrusionOk="0">
                  <a:moveTo>
                    <a:pt x="6210" y="1"/>
                  </a:moveTo>
                  <a:lnTo>
                    <a:pt x="0" y="2225"/>
                  </a:lnTo>
                  <a:cubicBezTo>
                    <a:pt x="0" y="2225"/>
                    <a:pt x="2494" y="5612"/>
                    <a:pt x="7367" y="7618"/>
                  </a:cubicBezTo>
                  <a:cubicBezTo>
                    <a:pt x="9930" y="8674"/>
                    <a:pt x="13015" y="8924"/>
                    <a:pt x="15364" y="8924"/>
                  </a:cubicBezTo>
                  <a:cubicBezTo>
                    <a:pt x="17479" y="8924"/>
                    <a:pt x="18997" y="8721"/>
                    <a:pt x="18998" y="8721"/>
                  </a:cubicBezTo>
                  <a:lnTo>
                    <a:pt x="18998" y="8721"/>
                  </a:lnTo>
                  <a:cubicBezTo>
                    <a:pt x="18997" y="8721"/>
                    <a:pt x="18701" y="11332"/>
                    <a:pt x="18880" y="11332"/>
                  </a:cubicBezTo>
                  <a:cubicBezTo>
                    <a:pt x="18900" y="11332"/>
                    <a:pt x="18926" y="11299"/>
                    <a:pt x="18959" y="11225"/>
                  </a:cubicBezTo>
                  <a:cubicBezTo>
                    <a:pt x="19283" y="10502"/>
                    <a:pt x="19962" y="7180"/>
                    <a:pt x="19962" y="7180"/>
                  </a:cubicBezTo>
                  <a:cubicBezTo>
                    <a:pt x="19962" y="7180"/>
                    <a:pt x="8507" y="3037"/>
                    <a:pt x="621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6"/>
            <p:cNvSpPr/>
            <p:nvPr/>
          </p:nvSpPr>
          <p:spPr>
            <a:xfrm>
              <a:off x="7707200" y="3977975"/>
              <a:ext cx="517425" cy="422150"/>
            </a:xfrm>
            <a:custGeom>
              <a:avLst/>
              <a:gdLst/>
              <a:ahLst/>
              <a:cxnLst/>
              <a:rect l="l" t="t" r="r" b="b"/>
              <a:pathLst>
                <a:path w="20697" h="16886" extrusionOk="0">
                  <a:moveTo>
                    <a:pt x="15139" y="0"/>
                  </a:moveTo>
                  <a:cubicBezTo>
                    <a:pt x="9965" y="3820"/>
                    <a:pt x="724" y="7458"/>
                    <a:pt x="724" y="7458"/>
                  </a:cubicBezTo>
                  <a:cubicBezTo>
                    <a:pt x="1" y="10018"/>
                    <a:pt x="2483" y="16886"/>
                    <a:pt x="2483" y="16886"/>
                  </a:cubicBezTo>
                  <a:cubicBezTo>
                    <a:pt x="5936" y="15884"/>
                    <a:pt x="11544" y="14754"/>
                    <a:pt x="11544" y="14754"/>
                  </a:cubicBezTo>
                  <a:cubicBezTo>
                    <a:pt x="10628" y="10873"/>
                    <a:pt x="9867" y="7635"/>
                    <a:pt x="9867" y="7635"/>
                  </a:cubicBezTo>
                  <a:lnTo>
                    <a:pt x="9867" y="7635"/>
                  </a:lnTo>
                  <a:cubicBezTo>
                    <a:pt x="12662" y="11257"/>
                    <a:pt x="16108" y="11351"/>
                    <a:pt x="16108" y="11351"/>
                  </a:cubicBezTo>
                  <a:cubicBezTo>
                    <a:pt x="17759" y="10287"/>
                    <a:pt x="20696" y="5497"/>
                    <a:pt x="20696" y="5497"/>
                  </a:cubicBezTo>
                  <a:cubicBezTo>
                    <a:pt x="19227" y="4860"/>
                    <a:pt x="15139" y="0"/>
                    <a:pt x="151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6"/>
            <p:cNvSpPr/>
            <p:nvPr/>
          </p:nvSpPr>
          <p:spPr>
            <a:xfrm>
              <a:off x="7601425" y="3616350"/>
              <a:ext cx="553325" cy="640475"/>
            </a:xfrm>
            <a:custGeom>
              <a:avLst/>
              <a:gdLst/>
              <a:ahLst/>
              <a:cxnLst/>
              <a:rect l="l" t="t" r="r" b="b"/>
              <a:pathLst>
                <a:path w="22133" h="25619" extrusionOk="0">
                  <a:moveTo>
                    <a:pt x="11894" y="1"/>
                  </a:moveTo>
                  <a:cubicBezTo>
                    <a:pt x="11839" y="34"/>
                    <a:pt x="7969" y="1546"/>
                    <a:pt x="0" y="6106"/>
                  </a:cubicBezTo>
                  <a:cubicBezTo>
                    <a:pt x="0" y="6106"/>
                    <a:pt x="1781" y="19550"/>
                    <a:pt x="4336" y="25618"/>
                  </a:cubicBezTo>
                  <a:cubicBezTo>
                    <a:pt x="4336" y="25618"/>
                    <a:pt x="16175" y="25108"/>
                    <a:pt x="22132" y="16312"/>
                  </a:cubicBezTo>
                  <a:cubicBezTo>
                    <a:pt x="22132" y="16312"/>
                    <a:pt x="17523" y="10289"/>
                    <a:pt x="11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6"/>
            <p:cNvSpPr/>
            <p:nvPr/>
          </p:nvSpPr>
          <p:spPr>
            <a:xfrm>
              <a:off x="7889175" y="3551675"/>
              <a:ext cx="490000" cy="202700"/>
            </a:xfrm>
            <a:custGeom>
              <a:avLst/>
              <a:gdLst/>
              <a:ahLst/>
              <a:cxnLst/>
              <a:rect l="l" t="t" r="r" b="b"/>
              <a:pathLst>
                <a:path w="19600" h="8108" extrusionOk="0">
                  <a:moveTo>
                    <a:pt x="8332" y="1"/>
                  </a:moveTo>
                  <a:cubicBezTo>
                    <a:pt x="6039" y="1"/>
                    <a:pt x="3250" y="720"/>
                    <a:pt x="0" y="2829"/>
                  </a:cubicBezTo>
                  <a:lnTo>
                    <a:pt x="2482" y="8107"/>
                  </a:lnTo>
                  <a:cubicBezTo>
                    <a:pt x="2482" y="8107"/>
                    <a:pt x="7684" y="4590"/>
                    <a:pt x="11783" y="4590"/>
                  </a:cubicBezTo>
                  <a:cubicBezTo>
                    <a:pt x="12839" y="4590"/>
                    <a:pt x="13822" y="4823"/>
                    <a:pt x="14624" y="5411"/>
                  </a:cubicBezTo>
                  <a:cubicBezTo>
                    <a:pt x="14624" y="5411"/>
                    <a:pt x="15338" y="7411"/>
                    <a:pt x="15623" y="7411"/>
                  </a:cubicBezTo>
                  <a:cubicBezTo>
                    <a:pt x="15626" y="7411"/>
                    <a:pt x="15628" y="7411"/>
                    <a:pt x="15631" y="7410"/>
                  </a:cubicBezTo>
                  <a:cubicBezTo>
                    <a:pt x="15911" y="7367"/>
                    <a:pt x="15571" y="5608"/>
                    <a:pt x="15571" y="5608"/>
                  </a:cubicBezTo>
                  <a:lnTo>
                    <a:pt x="15571" y="5608"/>
                  </a:lnTo>
                  <a:cubicBezTo>
                    <a:pt x="15571" y="5608"/>
                    <a:pt x="17168" y="7663"/>
                    <a:pt x="17623" y="7663"/>
                  </a:cubicBezTo>
                  <a:cubicBezTo>
                    <a:pt x="17653" y="7663"/>
                    <a:pt x="17678" y="7654"/>
                    <a:pt x="17698" y="7635"/>
                  </a:cubicBezTo>
                  <a:cubicBezTo>
                    <a:pt x="18011" y="7334"/>
                    <a:pt x="16827" y="5558"/>
                    <a:pt x="16827" y="5558"/>
                  </a:cubicBezTo>
                  <a:lnTo>
                    <a:pt x="16827" y="5558"/>
                  </a:lnTo>
                  <a:cubicBezTo>
                    <a:pt x="16827" y="5558"/>
                    <a:pt x="18661" y="6904"/>
                    <a:pt x="19070" y="6904"/>
                  </a:cubicBezTo>
                  <a:cubicBezTo>
                    <a:pt x="19121" y="6904"/>
                    <a:pt x="19150" y="6883"/>
                    <a:pt x="19150" y="6835"/>
                  </a:cubicBezTo>
                  <a:cubicBezTo>
                    <a:pt x="19150" y="6413"/>
                    <a:pt x="17424" y="4813"/>
                    <a:pt x="17424" y="4812"/>
                  </a:cubicBezTo>
                  <a:lnTo>
                    <a:pt x="17424" y="4812"/>
                  </a:lnTo>
                  <a:cubicBezTo>
                    <a:pt x="17424" y="4812"/>
                    <a:pt x="18541" y="5394"/>
                    <a:pt x="19131" y="5394"/>
                  </a:cubicBezTo>
                  <a:cubicBezTo>
                    <a:pt x="19316" y="5394"/>
                    <a:pt x="19449" y="5336"/>
                    <a:pt x="19479" y="5186"/>
                  </a:cubicBezTo>
                  <a:cubicBezTo>
                    <a:pt x="19600" y="4556"/>
                    <a:pt x="17040" y="4030"/>
                    <a:pt x="17040" y="4030"/>
                  </a:cubicBezTo>
                  <a:lnTo>
                    <a:pt x="17040" y="4030"/>
                  </a:lnTo>
                  <a:cubicBezTo>
                    <a:pt x="17040" y="4030"/>
                    <a:pt x="17207" y="4046"/>
                    <a:pt x="17425" y="4046"/>
                  </a:cubicBezTo>
                  <a:cubicBezTo>
                    <a:pt x="17843" y="4046"/>
                    <a:pt x="18450" y="3985"/>
                    <a:pt x="18443" y="3628"/>
                  </a:cubicBezTo>
                  <a:cubicBezTo>
                    <a:pt x="18441" y="3348"/>
                    <a:pt x="17762" y="3280"/>
                    <a:pt x="17109" y="3280"/>
                  </a:cubicBezTo>
                  <a:cubicBezTo>
                    <a:pt x="16499" y="3280"/>
                    <a:pt x="15911" y="3339"/>
                    <a:pt x="15911" y="3339"/>
                  </a:cubicBezTo>
                  <a:cubicBezTo>
                    <a:pt x="15911" y="3339"/>
                    <a:pt x="13271" y="1"/>
                    <a:pt x="8332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6"/>
            <p:cNvSpPr/>
            <p:nvPr/>
          </p:nvSpPr>
          <p:spPr>
            <a:xfrm>
              <a:off x="8368475" y="4191975"/>
              <a:ext cx="71675" cy="146625"/>
            </a:xfrm>
            <a:custGeom>
              <a:avLst/>
              <a:gdLst/>
              <a:ahLst/>
              <a:cxnLst/>
              <a:rect l="l" t="t" r="r" b="b"/>
              <a:pathLst>
                <a:path w="2867" h="5865" extrusionOk="0">
                  <a:moveTo>
                    <a:pt x="554" y="1"/>
                  </a:moveTo>
                  <a:lnTo>
                    <a:pt x="0" y="2999"/>
                  </a:lnTo>
                  <a:lnTo>
                    <a:pt x="647" y="3108"/>
                  </a:lnTo>
                  <a:cubicBezTo>
                    <a:pt x="647" y="3108"/>
                    <a:pt x="718" y="5389"/>
                    <a:pt x="1721" y="5865"/>
                  </a:cubicBezTo>
                  <a:lnTo>
                    <a:pt x="2866" y="560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6"/>
            <p:cNvSpPr/>
            <p:nvPr/>
          </p:nvSpPr>
          <p:spPr>
            <a:xfrm>
              <a:off x="8371900" y="4247725"/>
              <a:ext cx="19750" cy="24575"/>
            </a:xfrm>
            <a:custGeom>
              <a:avLst/>
              <a:gdLst/>
              <a:ahLst/>
              <a:cxnLst/>
              <a:rect l="l" t="t" r="r" b="b"/>
              <a:pathLst>
                <a:path w="790" h="983" extrusionOk="0">
                  <a:moveTo>
                    <a:pt x="665" y="0"/>
                  </a:moveTo>
                  <a:cubicBezTo>
                    <a:pt x="632" y="0"/>
                    <a:pt x="601" y="16"/>
                    <a:pt x="581" y="45"/>
                  </a:cubicBezTo>
                  <a:lnTo>
                    <a:pt x="33" y="818"/>
                  </a:lnTo>
                  <a:cubicBezTo>
                    <a:pt x="0" y="867"/>
                    <a:pt x="11" y="933"/>
                    <a:pt x="61" y="966"/>
                  </a:cubicBezTo>
                  <a:cubicBezTo>
                    <a:pt x="76" y="976"/>
                    <a:pt x="99" y="983"/>
                    <a:pt x="121" y="983"/>
                  </a:cubicBezTo>
                  <a:cubicBezTo>
                    <a:pt x="154" y="983"/>
                    <a:pt x="187" y="966"/>
                    <a:pt x="208" y="938"/>
                  </a:cubicBezTo>
                  <a:lnTo>
                    <a:pt x="756" y="166"/>
                  </a:lnTo>
                  <a:cubicBezTo>
                    <a:pt x="789" y="121"/>
                    <a:pt x="779" y="56"/>
                    <a:pt x="729" y="23"/>
                  </a:cubicBezTo>
                  <a:cubicBezTo>
                    <a:pt x="709" y="7"/>
                    <a:pt x="687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6"/>
            <p:cNvSpPr/>
            <p:nvPr/>
          </p:nvSpPr>
          <p:spPr>
            <a:xfrm>
              <a:off x="8378725" y="4257375"/>
              <a:ext cx="25525" cy="21900"/>
            </a:xfrm>
            <a:custGeom>
              <a:avLst/>
              <a:gdLst/>
              <a:ahLst/>
              <a:cxnLst/>
              <a:rect l="l" t="t" r="r" b="b"/>
              <a:pathLst>
                <a:path w="1021" h="876" extrusionOk="0">
                  <a:moveTo>
                    <a:pt x="902" y="1"/>
                  </a:moveTo>
                  <a:cubicBezTo>
                    <a:pt x="878" y="1"/>
                    <a:pt x="854" y="9"/>
                    <a:pt x="835" y="26"/>
                  </a:cubicBezTo>
                  <a:lnTo>
                    <a:pt x="51" y="689"/>
                  </a:lnTo>
                  <a:cubicBezTo>
                    <a:pt x="7" y="728"/>
                    <a:pt x="1" y="799"/>
                    <a:pt x="40" y="843"/>
                  </a:cubicBezTo>
                  <a:cubicBezTo>
                    <a:pt x="61" y="865"/>
                    <a:pt x="89" y="876"/>
                    <a:pt x="122" y="876"/>
                  </a:cubicBezTo>
                  <a:cubicBezTo>
                    <a:pt x="144" y="876"/>
                    <a:pt x="172" y="871"/>
                    <a:pt x="187" y="853"/>
                  </a:cubicBezTo>
                  <a:lnTo>
                    <a:pt x="971" y="185"/>
                  </a:lnTo>
                  <a:cubicBezTo>
                    <a:pt x="1015" y="147"/>
                    <a:pt x="1020" y="81"/>
                    <a:pt x="982" y="38"/>
                  </a:cubicBezTo>
                  <a:cubicBezTo>
                    <a:pt x="961" y="13"/>
                    <a:pt x="931" y="1"/>
                    <a:pt x="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6"/>
            <p:cNvSpPr/>
            <p:nvPr/>
          </p:nvSpPr>
          <p:spPr>
            <a:xfrm>
              <a:off x="8383525" y="4277400"/>
              <a:ext cx="24825" cy="13825"/>
            </a:xfrm>
            <a:custGeom>
              <a:avLst/>
              <a:gdLst/>
              <a:ahLst/>
              <a:cxnLst/>
              <a:rect l="l" t="t" r="r" b="b"/>
              <a:pathLst>
                <a:path w="993" h="553" extrusionOk="0">
                  <a:moveTo>
                    <a:pt x="869" y="0"/>
                  </a:moveTo>
                  <a:cubicBezTo>
                    <a:pt x="855" y="0"/>
                    <a:pt x="841" y="3"/>
                    <a:pt x="828" y="9"/>
                  </a:cubicBezTo>
                  <a:lnTo>
                    <a:pt x="78" y="348"/>
                  </a:lnTo>
                  <a:cubicBezTo>
                    <a:pt x="23" y="376"/>
                    <a:pt x="1" y="437"/>
                    <a:pt x="23" y="492"/>
                  </a:cubicBezTo>
                  <a:cubicBezTo>
                    <a:pt x="39" y="530"/>
                    <a:pt x="78" y="552"/>
                    <a:pt x="122" y="552"/>
                  </a:cubicBezTo>
                  <a:cubicBezTo>
                    <a:pt x="132" y="552"/>
                    <a:pt x="149" y="552"/>
                    <a:pt x="165" y="540"/>
                  </a:cubicBezTo>
                  <a:lnTo>
                    <a:pt x="916" y="201"/>
                  </a:lnTo>
                  <a:cubicBezTo>
                    <a:pt x="966" y="179"/>
                    <a:pt x="992" y="113"/>
                    <a:pt x="966" y="64"/>
                  </a:cubicBezTo>
                  <a:cubicBezTo>
                    <a:pt x="950" y="23"/>
                    <a:pt x="909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6"/>
            <p:cNvSpPr/>
            <p:nvPr/>
          </p:nvSpPr>
          <p:spPr>
            <a:xfrm>
              <a:off x="7099225" y="3719825"/>
              <a:ext cx="473325" cy="237225"/>
            </a:xfrm>
            <a:custGeom>
              <a:avLst/>
              <a:gdLst/>
              <a:ahLst/>
              <a:cxnLst/>
              <a:rect l="l" t="t" r="r" b="b"/>
              <a:pathLst>
                <a:path w="18933" h="9489" extrusionOk="0">
                  <a:moveTo>
                    <a:pt x="2509" y="0"/>
                  </a:moveTo>
                  <a:cubicBezTo>
                    <a:pt x="2490" y="0"/>
                    <a:pt x="2472" y="5"/>
                    <a:pt x="2457" y="16"/>
                  </a:cubicBezTo>
                  <a:cubicBezTo>
                    <a:pt x="2090" y="257"/>
                    <a:pt x="2917" y="2224"/>
                    <a:pt x="2917" y="2224"/>
                  </a:cubicBezTo>
                  <a:cubicBezTo>
                    <a:pt x="2917" y="2224"/>
                    <a:pt x="1294" y="476"/>
                    <a:pt x="943" y="476"/>
                  </a:cubicBezTo>
                  <a:cubicBezTo>
                    <a:pt x="907" y="476"/>
                    <a:pt x="885" y="493"/>
                    <a:pt x="878" y="532"/>
                  </a:cubicBezTo>
                  <a:cubicBezTo>
                    <a:pt x="795" y="947"/>
                    <a:pt x="2194" y="2839"/>
                    <a:pt x="2194" y="2839"/>
                  </a:cubicBezTo>
                  <a:cubicBezTo>
                    <a:pt x="2194" y="2839"/>
                    <a:pt x="1049" y="1940"/>
                    <a:pt x="500" y="1940"/>
                  </a:cubicBezTo>
                  <a:cubicBezTo>
                    <a:pt x="378" y="1940"/>
                    <a:pt x="285" y="1984"/>
                    <a:pt x="241" y="2093"/>
                  </a:cubicBezTo>
                  <a:cubicBezTo>
                    <a:pt x="1" y="2685"/>
                    <a:pt x="2418" y="3683"/>
                    <a:pt x="2418" y="3683"/>
                  </a:cubicBezTo>
                  <a:cubicBezTo>
                    <a:pt x="2418" y="3683"/>
                    <a:pt x="1926" y="3536"/>
                    <a:pt x="1513" y="3536"/>
                  </a:cubicBezTo>
                  <a:cubicBezTo>
                    <a:pt x="1240" y="3536"/>
                    <a:pt x="1002" y="3601"/>
                    <a:pt x="965" y="3815"/>
                  </a:cubicBezTo>
                  <a:cubicBezTo>
                    <a:pt x="873" y="4351"/>
                    <a:pt x="3398" y="4576"/>
                    <a:pt x="3398" y="4576"/>
                  </a:cubicBezTo>
                  <a:cubicBezTo>
                    <a:pt x="3398" y="4576"/>
                    <a:pt x="5951" y="9488"/>
                    <a:pt x="12428" y="9488"/>
                  </a:cubicBezTo>
                  <a:cubicBezTo>
                    <a:pt x="14268" y="9488"/>
                    <a:pt x="16426" y="9092"/>
                    <a:pt x="18932" y="8073"/>
                  </a:cubicBezTo>
                  <a:lnTo>
                    <a:pt x="17485" y="2422"/>
                  </a:lnTo>
                  <a:cubicBezTo>
                    <a:pt x="17485" y="2422"/>
                    <a:pt x="13167" y="4273"/>
                    <a:pt x="9396" y="4273"/>
                  </a:cubicBezTo>
                  <a:cubicBezTo>
                    <a:pt x="7685" y="4273"/>
                    <a:pt x="6086" y="3892"/>
                    <a:pt x="5055" y="2784"/>
                  </a:cubicBezTo>
                  <a:cubicBezTo>
                    <a:pt x="5055" y="2784"/>
                    <a:pt x="4726" y="641"/>
                    <a:pt x="4440" y="630"/>
                  </a:cubicBezTo>
                  <a:cubicBezTo>
                    <a:pt x="4439" y="630"/>
                    <a:pt x="4438" y="630"/>
                    <a:pt x="4437" y="630"/>
                  </a:cubicBezTo>
                  <a:cubicBezTo>
                    <a:pt x="4155" y="630"/>
                    <a:pt x="4155" y="2411"/>
                    <a:pt x="4155" y="2411"/>
                  </a:cubicBezTo>
                  <a:cubicBezTo>
                    <a:pt x="4155" y="2411"/>
                    <a:pt x="2932" y="0"/>
                    <a:pt x="2509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6"/>
            <p:cNvSpPr/>
            <p:nvPr/>
          </p:nvSpPr>
          <p:spPr>
            <a:xfrm>
              <a:off x="7188850" y="3777425"/>
              <a:ext cx="17275" cy="31600"/>
            </a:xfrm>
            <a:custGeom>
              <a:avLst/>
              <a:gdLst/>
              <a:ahLst/>
              <a:cxnLst/>
              <a:rect l="l" t="t" r="r" b="b"/>
              <a:pathLst>
                <a:path w="691" h="1264" extrusionOk="0">
                  <a:moveTo>
                    <a:pt x="570" y="1"/>
                  </a:moveTo>
                  <a:cubicBezTo>
                    <a:pt x="536" y="1"/>
                    <a:pt x="503" y="17"/>
                    <a:pt x="483" y="47"/>
                  </a:cubicBezTo>
                  <a:cubicBezTo>
                    <a:pt x="0" y="765"/>
                    <a:pt x="362" y="1208"/>
                    <a:pt x="379" y="1225"/>
                  </a:cubicBezTo>
                  <a:cubicBezTo>
                    <a:pt x="400" y="1253"/>
                    <a:pt x="428" y="1264"/>
                    <a:pt x="455" y="1264"/>
                  </a:cubicBezTo>
                  <a:cubicBezTo>
                    <a:pt x="483" y="1264"/>
                    <a:pt x="504" y="1258"/>
                    <a:pt x="526" y="1241"/>
                  </a:cubicBezTo>
                  <a:cubicBezTo>
                    <a:pt x="570" y="1203"/>
                    <a:pt x="576" y="1137"/>
                    <a:pt x="537" y="1094"/>
                  </a:cubicBezTo>
                  <a:cubicBezTo>
                    <a:pt x="526" y="1077"/>
                    <a:pt x="269" y="743"/>
                    <a:pt x="658" y="168"/>
                  </a:cubicBezTo>
                  <a:cubicBezTo>
                    <a:pt x="691" y="118"/>
                    <a:pt x="680" y="52"/>
                    <a:pt x="630" y="19"/>
                  </a:cubicBezTo>
                  <a:cubicBezTo>
                    <a:pt x="612" y="7"/>
                    <a:pt x="591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6"/>
            <p:cNvSpPr/>
            <p:nvPr/>
          </p:nvSpPr>
          <p:spPr>
            <a:xfrm>
              <a:off x="7829275" y="3558525"/>
              <a:ext cx="261725" cy="262425"/>
            </a:xfrm>
            <a:custGeom>
              <a:avLst/>
              <a:gdLst/>
              <a:ahLst/>
              <a:cxnLst/>
              <a:rect l="l" t="t" r="r" b="b"/>
              <a:pathLst>
                <a:path w="10469" h="10497" extrusionOk="0">
                  <a:moveTo>
                    <a:pt x="8239" y="0"/>
                  </a:moveTo>
                  <a:cubicBezTo>
                    <a:pt x="6112" y="263"/>
                    <a:pt x="34" y="3481"/>
                    <a:pt x="34" y="3481"/>
                  </a:cubicBezTo>
                  <a:cubicBezTo>
                    <a:pt x="1" y="5256"/>
                    <a:pt x="4425" y="10497"/>
                    <a:pt x="4425" y="10497"/>
                  </a:cubicBezTo>
                  <a:cubicBezTo>
                    <a:pt x="5668" y="9729"/>
                    <a:pt x="10469" y="6693"/>
                    <a:pt x="10469" y="6693"/>
                  </a:cubicBezTo>
                  <a:cubicBezTo>
                    <a:pt x="10354" y="4945"/>
                    <a:pt x="8239" y="0"/>
                    <a:pt x="82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6"/>
            <p:cNvSpPr/>
            <p:nvPr/>
          </p:nvSpPr>
          <p:spPr>
            <a:xfrm>
              <a:off x="7491125" y="3724050"/>
              <a:ext cx="245400" cy="234625"/>
            </a:xfrm>
            <a:custGeom>
              <a:avLst/>
              <a:gdLst/>
              <a:ahLst/>
              <a:cxnLst/>
              <a:rect l="l" t="t" r="r" b="b"/>
              <a:pathLst>
                <a:path w="9816" h="9385" extrusionOk="0">
                  <a:moveTo>
                    <a:pt x="7493" y="1"/>
                  </a:moveTo>
                  <a:cubicBezTo>
                    <a:pt x="6112" y="477"/>
                    <a:pt x="264" y="2351"/>
                    <a:pt x="264" y="2351"/>
                  </a:cubicBezTo>
                  <a:cubicBezTo>
                    <a:pt x="0" y="4079"/>
                    <a:pt x="998" y="9368"/>
                    <a:pt x="998" y="9368"/>
                  </a:cubicBezTo>
                  <a:cubicBezTo>
                    <a:pt x="1122" y="9379"/>
                    <a:pt x="1262" y="9385"/>
                    <a:pt x="1413" y="9385"/>
                  </a:cubicBezTo>
                  <a:cubicBezTo>
                    <a:pt x="3843" y="9385"/>
                    <a:pt x="9400" y="7980"/>
                    <a:pt x="9400" y="7980"/>
                  </a:cubicBezTo>
                  <a:cubicBezTo>
                    <a:pt x="9816" y="6260"/>
                    <a:pt x="7493" y="1"/>
                    <a:pt x="7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6"/>
            <p:cNvSpPr/>
            <p:nvPr/>
          </p:nvSpPr>
          <p:spPr>
            <a:xfrm>
              <a:off x="7707750" y="3907250"/>
              <a:ext cx="421075" cy="312975"/>
            </a:xfrm>
            <a:custGeom>
              <a:avLst/>
              <a:gdLst/>
              <a:ahLst/>
              <a:cxnLst/>
              <a:rect l="l" t="t" r="r" b="b"/>
              <a:pathLst>
                <a:path w="16843" h="12519" extrusionOk="0">
                  <a:moveTo>
                    <a:pt x="12579" y="1"/>
                  </a:moveTo>
                  <a:cubicBezTo>
                    <a:pt x="10305" y="7899"/>
                    <a:pt x="0" y="9225"/>
                    <a:pt x="0" y="9225"/>
                  </a:cubicBezTo>
                  <a:lnTo>
                    <a:pt x="334" y="12518"/>
                  </a:lnTo>
                  <a:cubicBezTo>
                    <a:pt x="10606" y="12518"/>
                    <a:pt x="16843" y="4796"/>
                    <a:pt x="16843" y="4796"/>
                  </a:cubicBezTo>
                  <a:lnTo>
                    <a:pt x="125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6"/>
            <p:cNvSpPr/>
            <p:nvPr/>
          </p:nvSpPr>
          <p:spPr>
            <a:xfrm>
              <a:off x="7694300" y="3028450"/>
              <a:ext cx="388400" cy="340500"/>
            </a:xfrm>
            <a:custGeom>
              <a:avLst/>
              <a:gdLst/>
              <a:ahLst/>
              <a:cxnLst/>
              <a:rect l="l" t="t" r="r" b="b"/>
              <a:pathLst>
                <a:path w="15536" h="13620" extrusionOk="0">
                  <a:moveTo>
                    <a:pt x="6352" y="1"/>
                  </a:moveTo>
                  <a:cubicBezTo>
                    <a:pt x="5057" y="1"/>
                    <a:pt x="5109" y="808"/>
                    <a:pt x="5338" y="1426"/>
                  </a:cubicBezTo>
                  <a:lnTo>
                    <a:pt x="5338" y="1426"/>
                  </a:lnTo>
                  <a:cubicBezTo>
                    <a:pt x="5119" y="1133"/>
                    <a:pt x="4786" y="859"/>
                    <a:pt x="4307" y="859"/>
                  </a:cubicBezTo>
                  <a:cubicBezTo>
                    <a:pt x="3890" y="859"/>
                    <a:pt x="3362" y="1067"/>
                    <a:pt x="2703" y="1654"/>
                  </a:cubicBezTo>
                  <a:cubicBezTo>
                    <a:pt x="429" y="3682"/>
                    <a:pt x="3996" y="7535"/>
                    <a:pt x="3996" y="7535"/>
                  </a:cubicBezTo>
                  <a:cubicBezTo>
                    <a:pt x="3405" y="7045"/>
                    <a:pt x="2853" y="6835"/>
                    <a:pt x="2381" y="6835"/>
                  </a:cubicBezTo>
                  <a:cubicBezTo>
                    <a:pt x="672" y="6835"/>
                    <a:pt x="1" y="9585"/>
                    <a:pt x="2205" y="11732"/>
                  </a:cubicBezTo>
                  <a:cubicBezTo>
                    <a:pt x="2941" y="12451"/>
                    <a:pt x="3468" y="12716"/>
                    <a:pt x="3845" y="12716"/>
                  </a:cubicBezTo>
                  <a:cubicBezTo>
                    <a:pt x="4615" y="12716"/>
                    <a:pt x="4757" y="11610"/>
                    <a:pt x="4777" y="11003"/>
                  </a:cubicBezTo>
                  <a:lnTo>
                    <a:pt x="4777" y="11003"/>
                  </a:lnTo>
                  <a:cubicBezTo>
                    <a:pt x="4819" y="11816"/>
                    <a:pt x="5121" y="13620"/>
                    <a:pt x="6984" y="13620"/>
                  </a:cubicBezTo>
                  <a:cubicBezTo>
                    <a:pt x="7371" y="13620"/>
                    <a:pt x="7826" y="13542"/>
                    <a:pt x="8359" y="13361"/>
                  </a:cubicBezTo>
                  <a:cubicBezTo>
                    <a:pt x="9449" y="12993"/>
                    <a:pt x="10002" y="12626"/>
                    <a:pt x="10234" y="12288"/>
                  </a:cubicBezTo>
                  <a:lnTo>
                    <a:pt x="10234" y="12288"/>
                  </a:lnTo>
                  <a:cubicBezTo>
                    <a:pt x="10492" y="12545"/>
                    <a:pt x="10805" y="12730"/>
                    <a:pt x="11171" y="12730"/>
                  </a:cubicBezTo>
                  <a:cubicBezTo>
                    <a:pt x="11663" y="12730"/>
                    <a:pt x="12251" y="12395"/>
                    <a:pt x="12931" y="11448"/>
                  </a:cubicBezTo>
                  <a:cubicBezTo>
                    <a:pt x="14967" y="8598"/>
                    <a:pt x="12603" y="8425"/>
                    <a:pt x="11997" y="8425"/>
                  </a:cubicBezTo>
                  <a:cubicBezTo>
                    <a:pt x="11970" y="8425"/>
                    <a:pt x="11946" y="8425"/>
                    <a:pt x="11927" y="8425"/>
                  </a:cubicBezTo>
                  <a:lnTo>
                    <a:pt x="11927" y="8425"/>
                  </a:lnTo>
                  <a:cubicBezTo>
                    <a:pt x="12420" y="8401"/>
                    <a:pt x="15536" y="8142"/>
                    <a:pt x="14329" y="5605"/>
                  </a:cubicBezTo>
                  <a:cubicBezTo>
                    <a:pt x="13812" y="4523"/>
                    <a:pt x="13390" y="4195"/>
                    <a:pt x="13069" y="4195"/>
                  </a:cubicBezTo>
                  <a:cubicBezTo>
                    <a:pt x="12914" y="4195"/>
                    <a:pt x="12782" y="4271"/>
                    <a:pt x="12674" y="4376"/>
                  </a:cubicBezTo>
                  <a:lnTo>
                    <a:pt x="12674" y="4376"/>
                  </a:lnTo>
                  <a:cubicBezTo>
                    <a:pt x="13015" y="3611"/>
                    <a:pt x="13222" y="2238"/>
                    <a:pt x="11259" y="1045"/>
                  </a:cubicBezTo>
                  <a:cubicBezTo>
                    <a:pt x="10601" y="646"/>
                    <a:pt x="10119" y="492"/>
                    <a:pt x="9768" y="492"/>
                  </a:cubicBezTo>
                  <a:cubicBezTo>
                    <a:pt x="9279" y="492"/>
                    <a:pt x="9042" y="790"/>
                    <a:pt x="8933" y="1143"/>
                  </a:cubicBezTo>
                  <a:lnTo>
                    <a:pt x="8933" y="1143"/>
                  </a:lnTo>
                  <a:cubicBezTo>
                    <a:pt x="8741" y="681"/>
                    <a:pt x="8210" y="216"/>
                    <a:pt x="6918" y="42"/>
                  </a:cubicBezTo>
                  <a:cubicBezTo>
                    <a:pt x="6706" y="14"/>
                    <a:pt x="6518" y="1"/>
                    <a:pt x="6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6"/>
            <p:cNvSpPr/>
            <p:nvPr/>
          </p:nvSpPr>
          <p:spPr>
            <a:xfrm>
              <a:off x="7137275" y="3181550"/>
              <a:ext cx="374075" cy="348575"/>
            </a:xfrm>
            <a:custGeom>
              <a:avLst/>
              <a:gdLst/>
              <a:ahLst/>
              <a:cxnLst/>
              <a:rect l="l" t="t" r="r" b="b"/>
              <a:pathLst>
                <a:path w="14963" h="13943" extrusionOk="0">
                  <a:moveTo>
                    <a:pt x="5864" y="1"/>
                  </a:moveTo>
                  <a:cubicBezTo>
                    <a:pt x="5461" y="1"/>
                    <a:pt x="4942" y="148"/>
                    <a:pt x="4277" y="511"/>
                  </a:cubicBezTo>
                  <a:cubicBezTo>
                    <a:pt x="1070" y="2258"/>
                    <a:pt x="3443" y="3471"/>
                    <a:pt x="3866" y="3664"/>
                  </a:cubicBezTo>
                  <a:lnTo>
                    <a:pt x="3866" y="3664"/>
                  </a:lnTo>
                  <a:cubicBezTo>
                    <a:pt x="3650" y="3572"/>
                    <a:pt x="2898" y="3279"/>
                    <a:pt x="2157" y="3279"/>
                  </a:cubicBezTo>
                  <a:cubicBezTo>
                    <a:pt x="1312" y="3279"/>
                    <a:pt x="482" y="3660"/>
                    <a:pt x="474" y="5154"/>
                  </a:cubicBezTo>
                  <a:cubicBezTo>
                    <a:pt x="466" y="6643"/>
                    <a:pt x="832" y="7024"/>
                    <a:pt x="1208" y="7024"/>
                  </a:cubicBezTo>
                  <a:cubicBezTo>
                    <a:pt x="1281" y="7024"/>
                    <a:pt x="1354" y="7009"/>
                    <a:pt x="1425" y="6986"/>
                  </a:cubicBezTo>
                  <a:lnTo>
                    <a:pt x="1425" y="6986"/>
                  </a:lnTo>
                  <a:cubicBezTo>
                    <a:pt x="785" y="7526"/>
                    <a:pt x="1" y="8671"/>
                    <a:pt x="1252" y="10596"/>
                  </a:cubicBezTo>
                  <a:cubicBezTo>
                    <a:pt x="1855" y="11527"/>
                    <a:pt x="2351" y="11841"/>
                    <a:pt x="2744" y="11841"/>
                  </a:cubicBezTo>
                  <a:cubicBezTo>
                    <a:pt x="3001" y="11841"/>
                    <a:pt x="3215" y="11706"/>
                    <a:pt x="3387" y="11523"/>
                  </a:cubicBezTo>
                  <a:lnTo>
                    <a:pt x="3387" y="11523"/>
                  </a:lnTo>
                  <a:cubicBezTo>
                    <a:pt x="3359" y="12023"/>
                    <a:pt x="3635" y="12673"/>
                    <a:pt x="4722" y="13391"/>
                  </a:cubicBezTo>
                  <a:cubicBezTo>
                    <a:pt x="5246" y="13738"/>
                    <a:pt x="5637" y="13874"/>
                    <a:pt x="5929" y="13874"/>
                  </a:cubicBezTo>
                  <a:cubicBezTo>
                    <a:pt x="6512" y="13874"/>
                    <a:pt x="6696" y="13330"/>
                    <a:pt x="6743" y="12838"/>
                  </a:cubicBezTo>
                  <a:lnTo>
                    <a:pt x="6743" y="12838"/>
                  </a:lnTo>
                  <a:cubicBezTo>
                    <a:pt x="6845" y="13357"/>
                    <a:pt x="7179" y="13943"/>
                    <a:pt x="8168" y="13943"/>
                  </a:cubicBezTo>
                  <a:cubicBezTo>
                    <a:pt x="8458" y="13943"/>
                    <a:pt x="8804" y="13892"/>
                    <a:pt x="9216" y="13776"/>
                  </a:cubicBezTo>
                  <a:cubicBezTo>
                    <a:pt x="12148" y="12942"/>
                    <a:pt x="10614" y="7918"/>
                    <a:pt x="10613" y="7917"/>
                  </a:cubicBezTo>
                  <a:lnTo>
                    <a:pt x="10613" y="7917"/>
                  </a:lnTo>
                  <a:cubicBezTo>
                    <a:pt x="11087" y="8956"/>
                    <a:pt x="11751" y="9399"/>
                    <a:pt x="12388" y="9399"/>
                  </a:cubicBezTo>
                  <a:cubicBezTo>
                    <a:pt x="13733" y="9399"/>
                    <a:pt x="14963" y="7427"/>
                    <a:pt x="14056" y="4924"/>
                  </a:cubicBezTo>
                  <a:cubicBezTo>
                    <a:pt x="13601" y="3669"/>
                    <a:pt x="13131" y="3255"/>
                    <a:pt x="12710" y="3255"/>
                  </a:cubicBezTo>
                  <a:cubicBezTo>
                    <a:pt x="12143" y="3255"/>
                    <a:pt x="11663" y="4004"/>
                    <a:pt x="11422" y="4464"/>
                  </a:cubicBezTo>
                  <a:lnTo>
                    <a:pt x="11422" y="4464"/>
                  </a:lnTo>
                  <a:cubicBezTo>
                    <a:pt x="11803" y="3559"/>
                    <a:pt x="12474" y="1181"/>
                    <a:pt x="9222" y="774"/>
                  </a:cubicBezTo>
                  <a:cubicBezTo>
                    <a:pt x="8840" y="726"/>
                    <a:pt x="8512" y="705"/>
                    <a:pt x="8232" y="705"/>
                  </a:cubicBezTo>
                  <a:cubicBezTo>
                    <a:pt x="7677" y="705"/>
                    <a:pt x="7308" y="790"/>
                    <a:pt x="7071" y="924"/>
                  </a:cubicBezTo>
                  <a:lnTo>
                    <a:pt x="7071" y="924"/>
                  </a:lnTo>
                  <a:cubicBezTo>
                    <a:pt x="6894" y="419"/>
                    <a:pt x="6543" y="1"/>
                    <a:pt x="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6"/>
            <p:cNvSpPr/>
            <p:nvPr/>
          </p:nvSpPr>
          <p:spPr>
            <a:xfrm>
              <a:off x="7501525" y="3191175"/>
              <a:ext cx="319875" cy="186775"/>
            </a:xfrm>
            <a:custGeom>
              <a:avLst/>
              <a:gdLst/>
              <a:ahLst/>
              <a:cxnLst/>
              <a:rect l="l" t="t" r="r" b="b"/>
              <a:pathLst>
                <a:path w="12795" h="7471" extrusionOk="0">
                  <a:moveTo>
                    <a:pt x="5652" y="1"/>
                  </a:moveTo>
                  <a:cubicBezTo>
                    <a:pt x="4100" y="1"/>
                    <a:pt x="2235" y="489"/>
                    <a:pt x="17" y="1727"/>
                  </a:cubicBezTo>
                  <a:cubicBezTo>
                    <a:pt x="17" y="1727"/>
                    <a:pt x="0" y="2741"/>
                    <a:pt x="2577" y="5289"/>
                  </a:cubicBezTo>
                  <a:cubicBezTo>
                    <a:pt x="3985" y="6687"/>
                    <a:pt x="7059" y="7470"/>
                    <a:pt x="9431" y="7470"/>
                  </a:cubicBezTo>
                  <a:cubicBezTo>
                    <a:pt x="10631" y="7470"/>
                    <a:pt x="11651" y="7270"/>
                    <a:pt x="12185" y="6846"/>
                  </a:cubicBezTo>
                  <a:cubicBezTo>
                    <a:pt x="12795" y="6365"/>
                    <a:pt x="11256" y="1"/>
                    <a:pt x="5652" y="1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6"/>
            <p:cNvSpPr/>
            <p:nvPr/>
          </p:nvSpPr>
          <p:spPr>
            <a:xfrm>
              <a:off x="7897250" y="3644200"/>
              <a:ext cx="92500" cy="128400"/>
            </a:xfrm>
            <a:custGeom>
              <a:avLst/>
              <a:gdLst/>
              <a:ahLst/>
              <a:cxnLst/>
              <a:rect l="l" t="t" r="r" b="b"/>
              <a:pathLst>
                <a:path w="3700" h="5136" extrusionOk="0">
                  <a:moveTo>
                    <a:pt x="119" y="1"/>
                  </a:moveTo>
                  <a:cubicBezTo>
                    <a:pt x="89" y="1"/>
                    <a:pt x="60" y="13"/>
                    <a:pt x="39" y="38"/>
                  </a:cubicBezTo>
                  <a:cubicBezTo>
                    <a:pt x="1" y="81"/>
                    <a:pt x="6" y="147"/>
                    <a:pt x="49" y="185"/>
                  </a:cubicBezTo>
                  <a:cubicBezTo>
                    <a:pt x="77" y="208"/>
                    <a:pt x="2664" y="2471"/>
                    <a:pt x="3481" y="5057"/>
                  </a:cubicBezTo>
                  <a:cubicBezTo>
                    <a:pt x="3497" y="5102"/>
                    <a:pt x="3535" y="5135"/>
                    <a:pt x="3580" y="5135"/>
                  </a:cubicBezTo>
                  <a:cubicBezTo>
                    <a:pt x="3590" y="5135"/>
                    <a:pt x="3601" y="5130"/>
                    <a:pt x="3613" y="5130"/>
                  </a:cubicBezTo>
                  <a:cubicBezTo>
                    <a:pt x="3667" y="5113"/>
                    <a:pt x="3700" y="5052"/>
                    <a:pt x="3684" y="4998"/>
                  </a:cubicBezTo>
                  <a:cubicBezTo>
                    <a:pt x="2845" y="2350"/>
                    <a:pt x="214" y="48"/>
                    <a:pt x="186" y="26"/>
                  </a:cubicBezTo>
                  <a:cubicBezTo>
                    <a:pt x="167" y="9"/>
                    <a:pt x="143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6"/>
            <p:cNvSpPr/>
            <p:nvPr/>
          </p:nvSpPr>
          <p:spPr>
            <a:xfrm>
              <a:off x="7681550" y="3676250"/>
              <a:ext cx="164750" cy="108925"/>
            </a:xfrm>
            <a:custGeom>
              <a:avLst/>
              <a:gdLst/>
              <a:ahLst/>
              <a:cxnLst/>
              <a:rect l="l" t="t" r="r" b="b"/>
              <a:pathLst>
                <a:path w="6590" h="4357" extrusionOk="0">
                  <a:moveTo>
                    <a:pt x="6479" y="0"/>
                  </a:moveTo>
                  <a:cubicBezTo>
                    <a:pt x="6420" y="5"/>
                    <a:pt x="6375" y="49"/>
                    <a:pt x="6375" y="104"/>
                  </a:cubicBezTo>
                  <a:cubicBezTo>
                    <a:pt x="6375" y="132"/>
                    <a:pt x="6337" y="2657"/>
                    <a:pt x="4227" y="3710"/>
                  </a:cubicBezTo>
                  <a:cubicBezTo>
                    <a:pt x="3583" y="4032"/>
                    <a:pt x="2957" y="4145"/>
                    <a:pt x="2398" y="4145"/>
                  </a:cubicBezTo>
                  <a:cubicBezTo>
                    <a:pt x="1122" y="4145"/>
                    <a:pt x="193" y="3559"/>
                    <a:pt x="183" y="3552"/>
                  </a:cubicBezTo>
                  <a:cubicBezTo>
                    <a:pt x="165" y="3540"/>
                    <a:pt x="145" y="3535"/>
                    <a:pt x="125" y="3535"/>
                  </a:cubicBezTo>
                  <a:cubicBezTo>
                    <a:pt x="90" y="3535"/>
                    <a:pt x="55" y="3553"/>
                    <a:pt x="34" y="3585"/>
                  </a:cubicBezTo>
                  <a:cubicBezTo>
                    <a:pt x="1" y="3633"/>
                    <a:pt x="18" y="3699"/>
                    <a:pt x="67" y="3727"/>
                  </a:cubicBezTo>
                  <a:cubicBezTo>
                    <a:pt x="79" y="3737"/>
                    <a:pt x="1060" y="4357"/>
                    <a:pt x="2402" y="4357"/>
                  </a:cubicBezTo>
                  <a:cubicBezTo>
                    <a:pt x="2988" y="4357"/>
                    <a:pt x="3646" y="4236"/>
                    <a:pt x="4321" y="3902"/>
                  </a:cubicBezTo>
                  <a:cubicBezTo>
                    <a:pt x="6552" y="2789"/>
                    <a:pt x="6590" y="137"/>
                    <a:pt x="6590" y="109"/>
                  </a:cubicBezTo>
                  <a:cubicBezTo>
                    <a:pt x="6590" y="49"/>
                    <a:pt x="6540" y="0"/>
                    <a:pt x="6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6"/>
            <p:cNvSpPr/>
            <p:nvPr/>
          </p:nvSpPr>
          <p:spPr>
            <a:xfrm>
              <a:off x="7609775" y="3754750"/>
              <a:ext cx="24675" cy="174425"/>
            </a:xfrm>
            <a:custGeom>
              <a:avLst/>
              <a:gdLst/>
              <a:ahLst/>
              <a:cxnLst/>
              <a:rect l="l" t="t" r="r" b="b"/>
              <a:pathLst>
                <a:path w="987" h="6977" extrusionOk="0">
                  <a:moveTo>
                    <a:pt x="872" y="1"/>
                  </a:moveTo>
                  <a:cubicBezTo>
                    <a:pt x="825" y="1"/>
                    <a:pt x="786" y="28"/>
                    <a:pt x="767" y="76"/>
                  </a:cubicBezTo>
                  <a:cubicBezTo>
                    <a:pt x="762" y="99"/>
                    <a:pt x="0" y="2499"/>
                    <a:pt x="702" y="6884"/>
                  </a:cubicBezTo>
                  <a:cubicBezTo>
                    <a:pt x="713" y="6939"/>
                    <a:pt x="757" y="6977"/>
                    <a:pt x="807" y="6977"/>
                  </a:cubicBezTo>
                  <a:cubicBezTo>
                    <a:pt x="812" y="6977"/>
                    <a:pt x="817" y="6972"/>
                    <a:pt x="823" y="6972"/>
                  </a:cubicBezTo>
                  <a:cubicBezTo>
                    <a:pt x="883" y="6966"/>
                    <a:pt x="921" y="6911"/>
                    <a:pt x="911" y="6851"/>
                  </a:cubicBezTo>
                  <a:cubicBezTo>
                    <a:pt x="220" y="2522"/>
                    <a:pt x="965" y="165"/>
                    <a:pt x="971" y="142"/>
                  </a:cubicBezTo>
                  <a:cubicBezTo>
                    <a:pt x="987" y="83"/>
                    <a:pt x="959" y="28"/>
                    <a:pt x="905" y="5"/>
                  </a:cubicBezTo>
                  <a:cubicBezTo>
                    <a:pt x="894" y="2"/>
                    <a:pt x="883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6"/>
            <p:cNvSpPr/>
            <p:nvPr/>
          </p:nvSpPr>
          <p:spPr>
            <a:xfrm>
              <a:off x="7305025" y="3106825"/>
              <a:ext cx="654300" cy="551925"/>
            </a:xfrm>
            <a:custGeom>
              <a:avLst/>
              <a:gdLst/>
              <a:ahLst/>
              <a:cxnLst/>
              <a:rect l="l" t="t" r="r" b="b"/>
              <a:pathLst>
                <a:path w="26172" h="22077" extrusionOk="0">
                  <a:moveTo>
                    <a:pt x="13876" y="1"/>
                  </a:moveTo>
                  <a:cubicBezTo>
                    <a:pt x="11889" y="1"/>
                    <a:pt x="9691" y="659"/>
                    <a:pt x="7346" y="2152"/>
                  </a:cubicBezTo>
                  <a:cubicBezTo>
                    <a:pt x="1" y="6821"/>
                    <a:pt x="2692" y="13547"/>
                    <a:pt x="2692" y="13547"/>
                  </a:cubicBezTo>
                  <a:cubicBezTo>
                    <a:pt x="2692" y="13547"/>
                    <a:pt x="4800" y="22077"/>
                    <a:pt x="11779" y="22077"/>
                  </a:cubicBezTo>
                  <a:cubicBezTo>
                    <a:pt x="12146" y="22077"/>
                    <a:pt x="12526" y="22053"/>
                    <a:pt x="12919" y="22004"/>
                  </a:cubicBezTo>
                  <a:cubicBezTo>
                    <a:pt x="20806" y="21007"/>
                    <a:pt x="26172" y="14933"/>
                    <a:pt x="23103" y="7271"/>
                  </a:cubicBezTo>
                  <a:cubicBezTo>
                    <a:pt x="21384" y="2987"/>
                    <a:pt x="18107" y="1"/>
                    <a:pt x="138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6"/>
            <p:cNvSpPr/>
            <p:nvPr/>
          </p:nvSpPr>
          <p:spPr>
            <a:xfrm>
              <a:off x="7344500" y="3221700"/>
              <a:ext cx="570275" cy="460850"/>
            </a:xfrm>
            <a:custGeom>
              <a:avLst/>
              <a:gdLst/>
              <a:ahLst/>
              <a:cxnLst/>
              <a:rect l="l" t="t" r="r" b="b"/>
              <a:pathLst>
                <a:path w="22811" h="18434" extrusionOk="0">
                  <a:moveTo>
                    <a:pt x="10971" y="0"/>
                  </a:moveTo>
                  <a:cubicBezTo>
                    <a:pt x="9289" y="0"/>
                    <a:pt x="7404" y="504"/>
                    <a:pt x="5383" y="1871"/>
                  </a:cubicBezTo>
                  <a:cubicBezTo>
                    <a:pt x="422" y="5231"/>
                    <a:pt x="0" y="16121"/>
                    <a:pt x="9022" y="18241"/>
                  </a:cubicBezTo>
                  <a:cubicBezTo>
                    <a:pt x="9576" y="18372"/>
                    <a:pt x="10129" y="18434"/>
                    <a:pt x="10677" y="18434"/>
                  </a:cubicBezTo>
                  <a:cubicBezTo>
                    <a:pt x="17108" y="18434"/>
                    <a:pt x="22811" y="9925"/>
                    <a:pt x="18817" y="3981"/>
                  </a:cubicBezTo>
                  <a:cubicBezTo>
                    <a:pt x="18817" y="3981"/>
                    <a:pt x="15698" y="0"/>
                    <a:pt x="10971" y="0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7678450" y="3570325"/>
              <a:ext cx="155100" cy="185900"/>
            </a:xfrm>
            <a:custGeom>
              <a:avLst/>
              <a:gdLst/>
              <a:ahLst/>
              <a:cxnLst/>
              <a:rect l="l" t="t" r="r" b="b"/>
              <a:pathLst>
                <a:path w="6204" h="7436" extrusionOk="0">
                  <a:moveTo>
                    <a:pt x="2844" y="0"/>
                  </a:moveTo>
                  <a:lnTo>
                    <a:pt x="334" y="1956"/>
                  </a:lnTo>
                  <a:lnTo>
                    <a:pt x="1217" y="5520"/>
                  </a:lnTo>
                  <a:lnTo>
                    <a:pt x="0" y="6150"/>
                  </a:lnTo>
                  <a:cubicBezTo>
                    <a:pt x="0" y="6150"/>
                    <a:pt x="132" y="7436"/>
                    <a:pt x="2196" y="7436"/>
                  </a:cubicBezTo>
                  <a:cubicBezTo>
                    <a:pt x="2391" y="7436"/>
                    <a:pt x="2603" y="7425"/>
                    <a:pt x="2833" y="7399"/>
                  </a:cubicBezTo>
                  <a:cubicBezTo>
                    <a:pt x="6203" y="7032"/>
                    <a:pt x="6067" y="3009"/>
                    <a:pt x="6067" y="3009"/>
                  </a:cubicBezTo>
                  <a:lnTo>
                    <a:pt x="6067" y="3009"/>
                  </a:lnTo>
                  <a:lnTo>
                    <a:pt x="4751" y="3580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7548375" y="3516825"/>
              <a:ext cx="89800" cy="67750"/>
            </a:xfrm>
            <a:custGeom>
              <a:avLst/>
              <a:gdLst/>
              <a:ahLst/>
              <a:cxnLst/>
              <a:rect l="l" t="t" r="r" b="b"/>
              <a:pathLst>
                <a:path w="3592" h="2710" extrusionOk="0">
                  <a:moveTo>
                    <a:pt x="3313" y="1"/>
                  </a:moveTo>
                  <a:cubicBezTo>
                    <a:pt x="3308" y="1"/>
                    <a:pt x="3302" y="1"/>
                    <a:pt x="3296" y="3"/>
                  </a:cubicBezTo>
                  <a:cubicBezTo>
                    <a:pt x="3235" y="8"/>
                    <a:pt x="3190" y="63"/>
                    <a:pt x="3202" y="117"/>
                  </a:cubicBezTo>
                  <a:cubicBezTo>
                    <a:pt x="3202" y="134"/>
                    <a:pt x="3372" y="1516"/>
                    <a:pt x="2851" y="2168"/>
                  </a:cubicBezTo>
                  <a:cubicBezTo>
                    <a:pt x="2697" y="2359"/>
                    <a:pt x="2500" y="2464"/>
                    <a:pt x="2259" y="2490"/>
                  </a:cubicBezTo>
                  <a:cubicBezTo>
                    <a:pt x="2204" y="2496"/>
                    <a:pt x="2150" y="2498"/>
                    <a:pt x="2097" y="2498"/>
                  </a:cubicBezTo>
                  <a:cubicBezTo>
                    <a:pt x="942" y="2498"/>
                    <a:pt x="220" y="1295"/>
                    <a:pt x="215" y="1280"/>
                  </a:cubicBezTo>
                  <a:cubicBezTo>
                    <a:pt x="194" y="1248"/>
                    <a:pt x="159" y="1230"/>
                    <a:pt x="124" y="1230"/>
                  </a:cubicBezTo>
                  <a:cubicBezTo>
                    <a:pt x="104" y="1230"/>
                    <a:pt x="84" y="1235"/>
                    <a:pt x="66" y="1247"/>
                  </a:cubicBezTo>
                  <a:cubicBezTo>
                    <a:pt x="18" y="1273"/>
                    <a:pt x="1" y="1339"/>
                    <a:pt x="28" y="1389"/>
                  </a:cubicBezTo>
                  <a:cubicBezTo>
                    <a:pt x="61" y="1444"/>
                    <a:pt x="817" y="2710"/>
                    <a:pt x="2089" y="2710"/>
                  </a:cubicBezTo>
                  <a:cubicBezTo>
                    <a:pt x="2150" y="2710"/>
                    <a:pt x="2216" y="2705"/>
                    <a:pt x="2281" y="2699"/>
                  </a:cubicBezTo>
                  <a:cubicBezTo>
                    <a:pt x="2577" y="2672"/>
                    <a:pt x="2823" y="2535"/>
                    <a:pt x="3015" y="2299"/>
                  </a:cubicBezTo>
                  <a:cubicBezTo>
                    <a:pt x="3592" y="1581"/>
                    <a:pt x="3415" y="150"/>
                    <a:pt x="3410" y="90"/>
                  </a:cubicBezTo>
                  <a:cubicBezTo>
                    <a:pt x="3405" y="42"/>
                    <a:pt x="3361" y="1"/>
                    <a:pt x="33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675150" y="3446300"/>
              <a:ext cx="94575" cy="93900"/>
            </a:xfrm>
            <a:custGeom>
              <a:avLst/>
              <a:gdLst/>
              <a:ahLst/>
              <a:cxnLst/>
              <a:rect l="l" t="t" r="r" b="b"/>
              <a:pathLst>
                <a:path w="3783" h="3756" extrusionOk="0">
                  <a:moveTo>
                    <a:pt x="1894" y="1"/>
                  </a:moveTo>
                  <a:cubicBezTo>
                    <a:pt x="866" y="1"/>
                    <a:pt x="27" y="824"/>
                    <a:pt x="11" y="1858"/>
                  </a:cubicBezTo>
                  <a:cubicBezTo>
                    <a:pt x="0" y="2895"/>
                    <a:pt x="833" y="3745"/>
                    <a:pt x="1868" y="3755"/>
                  </a:cubicBezTo>
                  <a:cubicBezTo>
                    <a:pt x="1879" y="3755"/>
                    <a:pt x="1889" y="3755"/>
                    <a:pt x="1900" y="3755"/>
                  </a:cubicBezTo>
                  <a:cubicBezTo>
                    <a:pt x="2922" y="3755"/>
                    <a:pt x="3755" y="2928"/>
                    <a:pt x="3770" y="1903"/>
                  </a:cubicBezTo>
                  <a:cubicBezTo>
                    <a:pt x="3782" y="866"/>
                    <a:pt x="2948" y="11"/>
                    <a:pt x="1913" y="1"/>
                  </a:cubicBezTo>
                  <a:cubicBezTo>
                    <a:pt x="1907" y="1"/>
                    <a:pt x="1900" y="1"/>
                    <a:pt x="1894" y="1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7443825" y="3514425"/>
              <a:ext cx="94450" cy="94000"/>
            </a:xfrm>
            <a:custGeom>
              <a:avLst/>
              <a:gdLst/>
              <a:ahLst/>
              <a:cxnLst/>
              <a:rect l="l" t="t" r="r" b="b"/>
              <a:pathLst>
                <a:path w="3778" h="3760" extrusionOk="0">
                  <a:moveTo>
                    <a:pt x="1892" y="0"/>
                  </a:moveTo>
                  <a:cubicBezTo>
                    <a:pt x="866" y="0"/>
                    <a:pt x="23" y="830"/>
                    <a:pt x="13" y="1857"/>
                  </a:cubicBezTo>
                  <a:cubicBezTo>
                    <a:pt x="1" y="2894"/>
                    <a:pt x="828" y="3744"/>
                    <a:pt x="1865" y="3760"/>
                  </a:cubicBezTo>
                  <a:cubicBezTo>
                    <a:pt x="1871" y="3760"/>
                    <a:pt x="1878" y="3760"/>
                    <a:pt x="1884" y="3760"/>
                  </a:cubicBezTo>
                  <a:cubicBezTo>
                    <a:pt x="2917" y="3760"/>
                    <a:pt x="3755" y="2931"/>
                    <a:pt x="3767" y="1902"/>
                  </a:cubicBezTo>
                  <a:cubicBezTo>
                    <a:pt x="3777" y="866"/>
                    <a:pt x="2950" y="16"/>
                    <a:pt x="1913" y="0"/>
                  </a:cubicBezTo>
                  <a:cubicBezTo>
                    <a:pt x="1906" y="0"/>
                    <a:pt x="1899" y="0"/>
                    <a:pt x="1892" y="0"/>
                  </a:cubicBezTo>
                  <a:close/>
                </a:path>
              </a:pathLst>
            </a:custGeom>
            <a:solidFill>
              <a:srgbClr val="AC5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7628825" y="3412875"/>
              <a:ext cx="47825" cy="47575"/>
            </a:xfrm>
            <a:custGeom>
              <a:avLst/>
              <a:gdLst/>
              <a:ahLst/>
              <a:cxnLst/>
              <a:rect l="l" t="t" r="r" b="b"/>
              <a:pathLst>
                <a:path w="1913" h="1903" extrusionOk="0">
                  <a:moveTo>
                    <a:pt x="961" y="0"/>
                  </a:moveTo>
                  <a:cubicBezTo>
                    <a:pt x="439" y="0"/>
                    <a:pt x="12" y="420"/>
                    <a:pt x="5" y="943"/>
                  </a:cubicBezTo>
                  <a:cubicBezTo>
                    <a:pt x="0" y="1469"/>
                    <a:pt x="422" y="1897"/>
                    <a:pt x="948" y="1902"/>
                  </a:cubicBezTo>
                  <a:cubicBezTo>
                    <a:pt x="952" y="1902"/>
                    <a:pt x="955" y="1902"/>
                    <a:pt x="958" y="1902"/>
                  </a:cubicBezTo>
                  <a:cubicBezTo>
                    <a:pt x="1475" y="1902"/>
                    <a:pt x="1902" y="1489"/>
                    <a:pt x="1907" y="966"/>
                  </a:cubicBezTo>
                  <a:cubicBezTo>
                    <a:pt x="1913" y="440"/>
                    <a:pt x="1497" y="5"/>
                    <a:pt x="971" y="0"/>
                  </a:cubicBezTo>
                  <a:cubicBezTo>
                    <a:pt x="968" y="0"/>
                    <a:pt x="964" y="0"/>
                    <a:pt x="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7468100" y="3455900"/>
              <a:ext cx="47850" cy="47550"/>
            </a:xfrm>
            <a:custGeom>
              <a:avLst/>
              <a:gdLst/>
              <a:ahLst/>
              <a:cxnLst/>
              <a:rect l="l" t="t" r="r" b="b"/>
              <a:pathLst>
                <a:path w="1914" h="1902" extrusionOk="0">
                  <a:moveTo>
                    <a:pt x="949" y="1"/>
                  </a:moveTo>
                  <a:cubicBezTo>
                    <a:pt x="432" y="1"/>
                    <a:pt x="11" y="419"/>
                    <a:pt x="6" y="938"/>
                  </a:cubicBezTo>
                  <a:cubicBezTo>
                    <a:pt x="1" y="1464"/>
                    <a:pt x="423" y="1891"/>
                    <a:pt x="949" y="1902"/>
                  </a:cubicBezTo>
                  <a:cubicBezTo>
                    <a:pt x="953" y="1902"/>
                    <a:pt x="957" y="1902"/>
                    <a:pt x="961" y="1902"/>
                  </a:cubicBezTo>
                  <a:cubicBezTo>
                    <a:pt x="1482" y="1902"/>
                    <a:pt x="1903" y="1482"/>
                    <a:pt x="1908" y="960"/>
                  </a:cubicBezTo>
                  <a:cubicBezTo>
                    <a:pt x="1913" y="434"/>
                    <a:pt x="1496" y="6"/>
                    <a:pt x="970" y="1"/>
                  </a:cubicBezTo>
                  <a:cubicBezTo>
                    <a:pt x="963" y="1"/>
                    <a:pt x="956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7697350" y="3608400"/>
              <a:ext cx="90300" cy="79500"/>
            </a:xfrm>
            <a:custGeom>
              <a:avLst/>
              <a:gdLst/>
              <a:ahLst/>
              <a:cxnLst/>
              <a:rect l="l" t="t" r="r" b="b"/>
              <a:pathLst>
                <a:path w="3612" h="3180" extrusionOk="0">
                  <a:moveTo>
                    <a:pt x="2976" y="1"/>
                  </a:moveTo>
                  <a:cubicBezTo>
                    <a:pt x="1802" y="1245"/>
                    <a:pt x="0" y="2160"/>
                    <a:pt x="0" y="2160"/>
                  </a:cubicBezTo>
                  <a:lnTo>
                    <a:pt x="252" y="3180"/>
                  </a:lnTo>
                  <a:lnTo>
                    <a:pt x="3611" y="1359"/>
                  </a:lnTo>
                  <a:lnTo>
                    <a:pt x="2976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794900" y="3415550"/>
              <a:ext cx="149500" cy="132800"/>
            </a:xfrm>
            <a:custGeom>
              <a:avLst/>
              <a:gdLst/>
              <a:ahLst/>
              <a:cxnLst/>
              <a:rect l="l" t="t" r="r" b="b"/>
              <a:pathLst>
                <a:path w="5980" h="5312" extrusionOk="0">
                  <a:moveTo>
                    <a:pt x="2050" y="1"/>
                  </a:moveTo>
                  <a:cubicBezTo>
                    <a:pt x="687" y="1"/>
                    <a:pt x="252" y="2777"/>
                    <a:pt x="252" y="2777"/>
                  </a:cubicBezTo>
                  <a:cubicBezTo>
                    <a:pt x="252" y="2777"/>
                    <a:pt x="1" y="5312"/>
                    <a:pt x="1390" y="5312"/>
                  </a:cubicBezTo>
                  <a:cubicBezTo>
                    <a:pt x="1435" y="5312"/>
                    <a:pt x="1481" y="5309"/>
                    <a:pt x="1530" y="5303"/>
                  </a:cubicBezTo>
                  <a:cubicBezTo>
                    <a:pt x="3081" y="5122"/>
                    <a:pt x="5980" y="3012"/>
                    <a:pt x="3174" y="535"/>
                  </a:cubicBezTo>
                  <a:cubicBezTo>
                    <a:pt x="2743" y="155"/>
                    <a:pt x="2371" y="1"/>
                    <a:pt x="2050" y="1"/>
                  </a:cubicBezTo>
                  <a:close/>
                </a:path>
              </a:pathLst>
            </a:custGeom>
            <a:solidFill>
              <a:srgbClr val="DC8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537425" y="3459325"/>
              <a:ext cx="49350" cy="80600"/>
            </a:xfrm>
            <a:custGeom>
              <a:avLst/>
              <a:gdLst/>
              <a:ahLst/>
              <a:cxnLst/>
              <a:rect l="l" t="t" r="r" b="b"/>
              <a:pathLst>
                <a:path w="1974" h="3224" extrusionOk="0">
                  <a:moveTo>
                    <a:pt x="1393" y="0"/>
                  </a:moveTo>
                  <a:cubicBezTo>
                    <a:pt x="1389" y="0"/>
                    <a:pt x="1385" y="1"/>
                    <a:pt x="1382" y="1"/>
                  </a:cubicBezTo>
                  <a:cubicBezTo>
                    <a:pt x="1326" y="11"/>
                    <a:pt x="1288" y="67"/>
                    <a:pt x="1300" y="127"/>
                  </a:cubicBezTo>
                  <a:lnTo>
                    <a:pt x="1596" y="1810"/>
                  </a:lnTo>
                  <a:lnTo>
                    <a:pt x="104" y="1952"/>
                  </a:lnTo>
                  <a:cubicBezTo>
                    <a:pt x="56" y="1957"/>
                    <a:pt x="23" y="1990"/>
                    <a:pt x="11" y="2034"/>
                  </a:cubicBezTo>
                  <a:cubicBezTo>
                    <a:pt x="1" y="2078"/>
                    <a:pt x="23" y="2127"/>
                    <a:pt x="61" y="2149"/>
                  </a:cubicBezTo>
                  <a:lnTo>
                    <a:pt x="1799" y="3206"/>
                  </a:lnTo>
                  <a:cubicBezTo>
                    <a:pt x="1820" y="3218"/>
                    <a:pt x="1837" y="3224"/>
                    <a:pt x="1853" y="3224"/>
                  </a:cubicBezTo>
                  <a:cubicBezTo>
                    <a:pt x="1892" y="3224"/>
                    <a:pt x="1925" y="3206"/>
                    <a:pt x="1946" y="3174"/>
                  </a:cubicBezTo>
                  <a:cubicBezTo>
                    <a:pt x="1974" y="3125"/>
                    <a:pt x="1963" y="3059"/>
                    <a:pt x="1913" y="3026"/>
                  </a:cubicBezTo>
                  <a:lnTo>
                    <a:pt x="439" y="2133"/>
                  </a:lnTo>
                  <a:lnTo>
                    <a:pt x="1733" y="2007"/>
                  </a:lnTo>
                  <a:cubicBezTo>
                    <a:pt x="1761" y="2007"/>
                    <a:pt x="1787" y="1990"/>
                    <a:pt x="1804" y="1969"/>
                  </a:cubicBezTo>
                  <a:cubicBezTo>
                    <a:pt x="1820" y="1941"/>
                    <a:pt x="1832" y="1913"/>
                    <a:pt x="1826" y="1886"/>
                  </a:cubicBezTo>
                  <a:lnTo>
                    <a:pt x="1508" y="88"/>
                  </a:lnTo>
                  <a:cubicBezTo>
                    <a:pt x="1498" y="37"/>
                    <a:pt x="1449" y="0"/>
                    <a:pt x="1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750625" y="3265275"/>
              <a:ext cx="128500" cy="205350"/>
            </a:xfrm>
            <a:custGeom>
              <a:avLst/>
              <a:gdLst/>
              <a:ahLst/>
              <a:cxnLst/>
              <a:rect l="l" t="t" r="r" b="b"/>
              <a:pathLst>
                <a:path w="5140" h="8214" extrusionOk="0">
                  <a:moveTo>
                    <a:pt x="1351" y="1"/>
                  </a:moveTo>
                  <a:cubicBezTo>
                    <a:pt x="676" y="1"/>
                    <a:pt x="143" y="518"/>
                    <a:pt x="0" y="2024"/>
                  </a:cubicBezTo>
                  <a:cubicBezTo>
                    <a:pt x="0" y="2024"/>
                    <a:pt x="2401" y="4217"/>
                    <a:pt x="2972" y="8113"/>
                  </a:cubicBezTo>
                  <a:cubicBezTo>
                    <a:pt x="2982" y="8182"/>
                    <a:pt x="3002" y="8214"/>
                    <a:pt x="3029" y="8214"/>
                  </a:cubicBezTo>
                  <a:cubicBezTo>
                    <a:pt x="3396" y="8214"/>
                    <a:pt x="5139" y="2341"/>
                    <a:pt x="3630" y="1136"/>
                  </a:cubicBezTo>
                  <a:cubicBezTo>
                    <a:pt x="2898" y="551"/>
                    <a:pt x="2048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506325" y="3164525"/>
              <a:ext cx="319750" cy="186800"/>
            </a:xfrm>
            <a:custGeom>
              <a:avLst/>
              <a:gdLst/>
              <a:ahLst/>
              <a:cxnLst/>
              <a:rect l="l" t="t" r="r" b="b"/>
              <a:pathLst>
                <a:path w="12790" h="7472" extrusionOk="0">
                  <a:moveTo>
                    <a:pt x="5646" y="1"/>
                  </a:moveTo>
                  <a:cubicBezTo>
                    <a:pt x="4094" y="1"/>
                    <a:pt x="2229" y="489"/>
                    <a:pt x="12" y="1725"/>
                  </a:cubicBezTo>
                  <a:cubicBezTo>
                    <a:pt x="12" y="1725"/>
                    <a:pt x="0" y="2738"/>
                    <a:pt x="2570" y="5287"/>
                  </a:cubicBezTo>
                  <a:cubicBezTo>
                    <a:pt x="3984" y="6685"/>
                    <a:pt x="7062" y="7472"/>
                    <a:pt x="9435" y="7472"/>
                  </a:cubicBezTo>
                  <a:cubicBezTo>
                    <a:pt x="10633" y="7472"/>
                    <a:pt x="11651" y="7271"/>
                    <a:pt x="12185" y="6848"/>
                  </a:cubicBezTo>
                  <a:cubicBezTo>
                    <a:pt x="12790" y="6368"/>
                    <a:pt x="11254" y="1"/>
                    <a:pt x="5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7322250" y="3207625"/>
              <a:ext cx="207250" cy="254425"/>
            </a:xfrm>
            <a:custGeom>
              <a:avLst/>
              <a:gdLst/>
              <a:ahLst/>
              <a:cxnLst/>
              <a:rect l="l" t="t" r="r" b="b"/>
              <a:pathLst>
                <a:path w="8290" h="10177" extrusionOk="0">
                  <a:moveTo>
                    <a:pt x="7375" y="1"/>
                  </a:moveTo>
                  <a:cubicBezTo>
                    <a:pt x="0" y="1413"/>
                    <a:pt x="1195" y="10177"/>
                    <a:pt x="2572" y="10177"/>
                  </a:cubicBezTo>
                  <a:cubicBezTo>
                    <a:pt x="2589" y="10177"/>
                    <a:pt x="2606" y="10175"/>
                    <a:pt x="2622" y="10173"/>
                  </a:cubicBezTo>
                  <a:cubicBezTo>
                    <a:pt x="4026" y="9948"/>
                    <a:pt x="7418" y="5969"/>
                    <a:pt x="7851" y="3113"/>
                  </a:cubicBezTo>
                  <a:cubicBezTo>
                    <a:pt x="8289" y="264"/>
                    <a:pt x="7375" y="1"/>
                    <a:pt x="7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6"/>
            <p:cNvSpPr/>
            <p:nvPr/>
          </p:nvSpPr>
          <p:spPr>
            <a:xfrm>
              <a:off x="7822825" y="3454925"/>
              <a:ext cx="50475" cy="59650"/>
            </a:xfrm>
            <a:custGeom>
              <a:avLst/>
              <a:gdLst/>
              <a:ahLst/>
              <a:cxnLst/>
              <a:rect l="l" t="t" r="r" b="b"/>
              <a:pathLst>
                <a:path w="2019" h="2386" extrusionOk="0">
                  <a:moveTo>
                    <a:pt x="1829" y="1"/>
                  </a:moveTo>
                  <a:cubicBezTo>
                    <a:pt x="1566" y="1"/>
                    <a:pt x="841" y="213"/>
                    <a:pt x="23" y="2243"/>
                  </a:cubicBezTo>
                  <a:cubicBezTo>
                    <a:pt x="1" y="2297"/>
                    <a:pt x="29" y="2358"/>
                    <a:pt x="84" y="2380"/>
                  </a:cubicBezTo>
                  <a:cubicBezTo>
                    <a:pt x="94" y="2385"/>
                    <a:pt x="111" y="2385"/>
                    <a:pt x="122" y="2385"/>
                  </a:cubicBezTo>
                  <a:cubicBezTo>
                    <a:pt x="165" y="2385"/>
                    <a:pt x="204" y="2363"/>
                    <a:pt x="221" y="2320"/>
                  </a:cubicBezTo>
                  <a:cubicBezTo>
                    <a:pt x="1019" y="336"/>
                    <a:pt x="1699" y="213"/>
                    <a:pt x="1846" y="213"/>
                  </a:cubicBezTo>
                  <a:cubicBezTo>
                    <a:pt x="1864" y="213"/>
                    <a:pt x="1874" y="214"/>
                    <a:pt x="1875" y="215"/>
                  </a:cubicBezTo>
                  <a:cubicBezTo>
                    <a:pt x="1882" y="216"/>
                    <a:pt x="1889" y="217"/>
                    <a:pt x="1896" y="217"/>
                  </a:cubicBezTo>
                  <a:cubicBezTo>
                    <a:pt x="1944" y="217"/>
                    <a:pt x="1988" y="186"/>
                    <a:pt x="2002" y="139"/>
                  </a:cubicBezTo>
                  <a:cubicBezTo>
                    <a:pt x="2019" y="83"/>
                    <a:pt x="1986" y="23"/>
                    <a:pt x="1925" y="12"/>
                  </a:cubicBezTo>
                  <a:cubicBezTo>
                    <a:pt x="1911" y="8"/>
                    <a:pt x="1878" y="1"/>
                    <a:pt x="1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6"/>
            <p:cNvSpPr/>
            <p:nvPr/>
          </p:nvSpPr>
          <p:spPr>
            <a:xfrm>
              <a:off x="8118400" y="4064600"/>
              <a:ext cx="87300" cy="68350"/>
            </a:xfrm>
            <a:custGeom>
              <a:avLst/>
              <a:gdLst/>
              <a:ahLst/>
              <a:cxnLst/>
              <a:rect l="l" t="t" r="r" b="b"/>
              <a:pathLst>
                <a:path w="3492" h="2734" extrusionOk="0">
                  <a:moveTo>
                    <a:pt x="122" y="1"/>
                  </a:moveTo>
                  <a:cubicBezTo>
                    <a:pt x="98" y="1"/>
                    <a:pt x="74" y="9"/>
                    <a:pt x="55" y="26"/>
                  </a:cubicBezTo>
                  <a:cubicBezTo>
                    <a:pt x="11" y="64"/>
                    <a:pt x="1" y="130"/>
                    <a:pt x="39" y="173"/>
                  </a:cubicBezTo>
                  <a:cubicBezTo>
                    <a:pt x="55" y="191"/>
                    <a:pt x="1425" y="1851"/>
                    <a:pt x="3328" y="2723"/>
                  </a:cubicBezTo>
                  <a:cubicBezTo>
                    <a:pt x="3343" y="2728"/>
                    <a:pt x="3360" y="2733"/>
                    <a:pt x="3376" y="2733"/>
                  </a:cubicBezTo>
                  <a:cubicBezTo>
                    <a:pt x="3416" y="2733"/>
                    <a:pt x="3454" y="2711"/>
                    <a:pt x="3470" y="2667"/>
                  </a:cubicBezTo>
                  <a:cubicBezTo>
                    <a:pt x="3492" y="2619"/>
                    <a:pt x="3470" y="2553"/>
                    <a:pt x="3421" y="2531"/>
                  </a:cubicBezTo>
                  <a:cubicBezTo>
                    <a:pt x="1562" y="1681"/>
                    <a:pt x="219" y="59"/>
                    <a:pt x="203" y="42"/>
                  </a:cubicBezTo>
                  <a:cubicBezTo>
                    <a:pt x="182" y="15"/>
                    <a:pt x="152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6"/>
            <p:cNvSpPr/>
            <p:nvPr/>
          </p:nvSpPr>
          <p:spPr>
            <a:xfrm>
              <a:off x="8098950" y="4114675"/>
              <a:ext cx="106900" cy="138425"/>
            </a:xfrm>
            <a:custGeom>
              <a:avLst/>
              <a:gdLst/>
              <a:ahLst/>
              <a:cxnLst/>
              <a:rect l="l" t="t" r="r" b="b"/>
              <a:pathLst>
                <a:path w="4276" h="5537" extrusionOk="0">
                  <a:moveTo>
                    <a:pt x="4154" y="0"/>
                  </a:moveTo>
                  <a:cubicBezTo>
                    <a:pt x="4119" y="0"/>
                    <a:pt x="4083" y="19"/>
                    <a:pt x="4062" y="50"/>
                  </a:cubicBezTo>
                  <a:cubicBezTo>
                    <a:pt x="2259" y="2845"/>
                    <a:pt x="61" y="5334"/>
                    <a:pt x="38" y="5357"/>
                  </a:cubicBezTo>
                  <a:cubicBezTo>
                    <a:pt x="0" y="5400"/>
                    <a:pt x="5" y="5471"/>
                    <a:pt x="44" y="5509"/>
                  </a:cubicBezTo>
                  <a:cubicBezTo>
                    <a:pt x="66" y="5526"/>
                    <a:pt x="94" y="5537"/>
                    <a:pt x="116" y="5537"/>
                  </a:cubicBezTo>
                  <a:cubicBezTo>
                    <a:pt x="149" y="5537"/>
                    <a:pt x="175" y="5521"/>
                    <a:pt x="197" y="5499"/>
                  </a:cubicBezTo>
                  <a:cubicBezTo>
                    <a:pt x="220" y="5471"/>
                    <a:pt x="2428" y="2977"/>
                    <a:pt x="4242" y="166"/>
                  </a:cubicBezTo>
                  <a:cubicBezTo>
                    <a:pt x="4275" y="116"/>
                    <a:pt x="4259" y="50"/>
                    <a:pt x="4209" y="17"/>
                  </a:cubicBezTo>
                  <a:cubicBezTo>
                    <a:pt x="4192" y="6"/>
                    <a:pt x="4173" y="0"/>
                    <a:pt x="4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6"/>
            <p:cNvSpPr/>
            <p:nvPr/>
          </p:nvSpPr>
          <p:spPr>
            <a:xfrm>
              <a:off x="7769700" y="4319625"/>
              <a:ext cx="206625" cy="52000"/>
            </a:xfrm>
            <a:custGeom>
              <a:avLst/>
              <a:gdLst/>
              <a:ahLst/>
              <a:cxnLst/>
              <a:rect l="l" t="t" r="r" b="b"/>
              <a:pathLst>
                <a:path w="8265" h="2080" extrusionOk="0">
                  <a:moveTo>
                    <a:pt x="8144" y="1"/>
                  </a:moveTo>
                  <a:cubicBezTo>
                    <a:pt x="8131" y="1"/>
                    <a:pt x="8118" y="3"/>
                    <a:pt x="8106" y="8"/>
                  </a:cubicBezTo>
                  <a:cubicBezTo>
                    <a:pt x="4828" y="1236"/>
                    <a:pt x="148" y="1866"/>
                    <a:pt x="99" y="1872"/>
                  </a:cubicBezTo>
                  <a:cubicBezTo>
                    <a:pt x="44" y="1882"/>
                    <a:pt x="0" y="1932"/>
                    <a:pt x="11" y="1993"/>
                  </a:cubicBezTo>
                  <a:cubicBezTo>
                    <a:pt x="16" y="2041"/>
                    <a:pt x="59" y="2079"/>
                    <a:pt x="115" y="2079"/>
                  </a:cubicBezTo>
                  <a:lnTo>
                    <a:pt x="132" y="2079"/>
                  </a:lnTo>
                  <a:cubicBezTo>
                    <a:pt x="175" y="2074"/>
                    <a:pt x="4878" y="1439"/>
                    <a:pt x="8182" y="205"/>
                  </a:cubicBezTo>
                  <a:cubicBezTo>
                    <a:pt x="8237" y="184"/>
                    <a:pt x="8265" y="123"/>
                    <a:pt x="8243" y="68"/>
                  </a:cubicBezTo>
                  <a:cubicBezTo>
                    <a:pt x="8226" y="27"/>
                    <a:pt x="8187" y="1"/>
                    <a:pt x="8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6"/>
            <p:cNvSpPr/>
            <p:nvPr/>
          </p:nvSpPr>
          <p:spPr>
            <a:xfrm>
              <a:off x="7754900" y="4247700"/>
              <a:ext cx="45225" cy="147375"/>
            </a:xfrm>
            <a:custGeom>
              <a:avLst/>
              <a:gdLst/>
              <a:ahLst/>
              <a:cxnLst/>
              <a:rect l="l" t="t" r="r" b="b"/>
              <a:pathLst>
                <a:path w="1809" h="5895" extrusionOk="0">
                  <a:moveTo>
                    <a:pt x="112" y="1"/>
                  </a:moveTo>
                  <a:cubicBezTo>
                    <a:pt x="106" y="1"/>
                    <a:pt x="99" y="1"/>
                    <a:pt x="92" y="3"/>
                  </a:cubicBezTo>
                  <a:cubicBezTo>
                    <a:pt x="38" y="13"/>
                    <a:pt x="0" y="68"/>
                    <a:pt x="11" y="129"/>
                  </a:cubicBezTo>
                  <a:cubicBezTo>
                    <a:pt x="44" y="314"/>
                    <a:pt x="871" y="4754"/>
                    <a:pt x="1600" y="5844"/>
                  </a:cubicBezTo>
                  <a:cubicBezTo>
                    <a:pt x="1622" y="5877"/>
                    <a:pt x="1655" y="5894"/>
                    <a:pt x="1688" y="5894"/>
                  </a:cubicBezTo>
                  <a:cubicBezTo>
                    <a:pt x="1710" y="5894"/>
                    <a:pt x="1731" y="5889"/>
                    <a:pt x="1749" y="5877"/>
                  </a:cubicBezTo>
                  <a:cubicBezTo>
                    <a:pt x="1797" y="5844"/>
                    <a:pt x="1809" y="5779"/>
                    <a:pt x="1776" y="5730"/>
                  </a:cubicBezTo>
                  <a:cubicBezTo>
                    <a:pt x="1068" y="4672"/>
                    <a:pt x="224" y="134"/>
                    <a:pt x="213" y="89"/>
                  </a:cubicBezTo>
                  <a:cubicBezTo>
                    <a:pt x="209" y="37"/>
                    <a:pt x="161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829;p48">
            <a:extLst>
              <a:ext uri="{FF2B5EF4-FFF2-40B4-BE49-F238E27FC236}">
                <a16:creationId xmlns:a16="http://schemas.microsoft.com/office/drawing/2014/main" id="{9297C07B-3054-4277-AE87-54D749C37BA9}"/>
              </a:ext>
            </a:extLst>
          </p:cNvPr>
          <p:cNvSpPr/>
          <p:nvPr/>
        </p:nvSpPr>
        <p:spPr>
          <a:xfrm>
            <a:off x="4065339" y="1019623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2831;p48">
            <a:extLst>
              <a:ext uri="{FF2B5EF4-FFF2-40B4-BE49-F238E27FC236}">
                <a16:creationId xmlns:a16="http://schemas.microsoft.com/office/drawing/2014/main" id="{0E4DBA4D-CABD-48F4-AED8-F97851A14519}"/>
              </a:ext>
            </a:extLst>
          </p:cNvPr>
          <p:cNvSpPr txBox="1">
            <a:spLocks/>
          </p:cNvSpPr>
          <p:nvPr/>
        </p:nvSpPr>
        <p:spPr>
          <a:xfrm>
            <a:off x="4117177" y="1115148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pt-PT" sz="4400" b="1">
                <a:solidFill>
                  <a:schemeClr val="lt2"/>
                </a:solidFill>
                <a:cs typeface="Amatic SC"/>
                <a:sym typeface="Amatic SC"/>
              </a:rPr>
              <a:t>01</a:t>
            </a:r>
          </a:p>
        </p:txBody>
      </p:sp>
      <p:sp>
        <p:nvSpPr>
          <p:cNvPr id="2" name="TextBox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88EE00-BF70-4DC2-B695-2C7B2B3F1B59}"/>
              </a:ext>
            </a:extLst>
          </p:cNvPr>
          <p:cNvSpPr txBox="1"/>
          <p:nvPr/>
        </p:nvSpPr>
        <p:spPr>
          <a:xfrm>
            <a:off x="3293046" y="3996098"/>
            <a:ext cx="753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Comic Sans MS" panose="030F0702030302020204" pitchFamily="66" charset="0"/>
              </a:rPr>
              <a:t>Easy</a:t>
            </a:r>
          </a:p>
        </p:txBody>
      </p:sp>
      <p:sp>
        <p:nvSpPr>
          <p:cNvPr id="84" name="TextBox 83">
            <a:hlinkClick r:id="rId3" action="ppaction://hlinksldjump"/>
            <a:extLst>
              <a:ext uri="{FF2B5EF4-FFF2-40B4-BE49-F238E27FC236}">
                <a16:creationId xmlns:a16="http://schemas.microsoft.com/office/drawing/2014/main" id="{F7D21D03-0F74-492B-8679-0AE93AAA53B0}"/>
              </a:ext>
            </a:extLst>
          </p:cNvPr>
          <p:cNvSpPr txBox="1"/>
          <p:nvPr/>
        </p:nvSpPr>
        <p:spPr>
          <a:xfrm>
            <a:off x="4494377" y="3996098"/>
            <a:ext cx="1350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Advanced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AC18C1A-1FBA-443B-9B65-FB97E794650A}"/>
              </a:ext>
            </a:extLst>
          </p:cNvPr>
          <p:cNvSpPr txBox="1"/>
          <p:nvPr/>
        </p:nvSpPr>
        <p:spPr>
          <a:xfrm>
            <a:off x="2045534" y="3996098"/>
            <a:ext cx="1303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Comic Sans MS" panose="030F0702030302020204" pitchFamily="66" charset="0"/>
              </a:rPr>
              <a:t>Options: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umikkogurashi Farm – Apps on Google Play">
            <a:extLst>
              <a:ext uri="{FF2B5EF4-FFF2-40B4-BE49-F238E27FC236}">
                <a16:creationId xmlns:a16="http://schemas.microsoft.com/office/drawing/2014/main" id="{AF381742-EB4B-4A20-9915-7DB0A35FC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WATERMELON background에 대한 이미지 검색결과">
            <a:hlinkClick r:id="rId5"/>
            <a:extLst>
              <a:ext uri="{FF2B5EF4-FFF2-40B4-BE49-F238E27FC236}">
                <a16:creationId xmlns:a16="http://schemas.microsoft.com/office/drawing/2014/main" id="{3A8C0B33-2E4B-4F7A-98DB-0D919FCB75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12" name="모서리가 둥근 직사각형 2">
            <a:extLst>
              <a:ext uri="{FF2B5EF4-FFF2-40B4-BE49-F238E27FC236}">
                <a16:creationId xmlns:a16="http://schemas.microsoft.com/office/drawing/2014/main" id="{40A98FA9-B1B3-493F-8B6D-B287FFDBBBE2}"/>
              </a:ext>
            </a:extLst>
          </p:cNvPr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your sister look like?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1FF71493-4594-4D55-9B3E-A43EFADC5089}"/>
              </a:ext>
            </a:extLst>
          </p:cNvPr>
          <p:cNvSpPr/>
          <p:nvPr/>
        </p:nvSpPr>
        <p:spPr>
          <a:xfrm>
            <a:off x="684159" y="1158468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8DDD76F-39E2-4614-86BC-529211D30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6560" y="1012821"/>
            <a:ext cx="1054313" cy="3019045"/>
          </a:xfrm>
          <a:prstGeom prst="rect">
            <a:avLst/>
          </a:prstGeom>
        </p:spPr>
      </p:pic>
      <p:pic>
        <p:nvPicPr>
          <p:cNvPr id="15" name="Picture 8" descr="Free vector fat man and woman exercise">
            <a:extLst>
              <a:ext uri="{FF2B5EF4-FFF2-40B4-BE49-F238E27FC236}">
                <a16:creationId xmlns:a16="http://schemas.microsoft.com/office/drawing/2014/main" id="{07B20E78-68A1-4991-A8CC-C0353A9C54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5" b="91344" l="3035" r="44409">
                        <a14:foregroundMark x1="13898" y1="22551" x2="15016" y2="33713"/>
                        <a14:foregroundMark x1="26358" y1="22096" x2="21725" y2="32118"/>
                        <a14:foregroundMark x1="21565" y1="8200" x2="21565" y2="8200"/>
                        <a14:foregroundMark x1="16773" y1="3872" x2="16773" y2="3872"/>
                        <a14:foregroundMark x1="16773" y1="3872" x2="16773" y2="3872"/>
                        <a14:foregroundMark x1="26677" y1="12073" x2="26677" y2="12073"/>
                        <a14:foregroundMark x1="37380" y1="20273" x2="37380" y2="20273"/>
                        <a14:foregroundMark x1="36102" y1="27107" x2="36102" y2="27107"/>
                        <a14:foregroundMark x1="38818" y1="28246" x2="38818" y2="28246"/>
                        <a14:foregroundMark x1="42332" y1="43508" x2="42332" y2="43508"/>
                        <a14:foregroundMark x1="44409" y1="44419" x2="44409" y2="44419"/>
                        <a14:foregroundMark x1="3994" y1="55809" x2="3994" y2="55809"/>
                        <a14:foregroundMark x1="28594" y1="91344" x2="28594" y2="91344"/>
                        <a14:foregroundMark x1="27636" y1="87016" x2="27636" y2="87016"/>
                        <a14:foregroundMark x1="19329" y1="70843" x2="19329" y2="70843"/>
                        <a14:foregroundMark x1="4952" y1="30752" x2="4952" y2="30752"/>
                        <a14:foregroundMark x1="7668" y1="33485" x2="7668" y2="33485"/>
                        <a14:foregroundMark x1="3035" y1="25740" x2="3035" y2="25740"/>
                        <a14:foregroundMark x1="38019" y1="34169" x2="38019" y2="34169"/>
                        <a14:foregroundMark x1="36741" y1="32346" x2="36741" y2="32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955"/>
          <a:stretch/>
        </p:blipFill>
        <p:spPr bwMode="auto">
          <a:xfrm>
            <a:off x="3065023" y="2055973"/>
            <a:ext cx="1396692" cy="20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5DD101A-6318-4DA4-B057-2A35263F428B}"/>
              </a:ext>
            </a:extLst>
          </p:cNvPr>
          <p:cNvGrpSpPr/>
          <p:nvPr/>
        </p:nvGrpSpPr>
        <p:grpSpPr>
          <a:xfrm>
            <a:off x="4703684" y="1428436"/>
            <a:ext cx="1036019" cy="2490960"/>
            <a:chOff x="5791200" y="953978"/>
            <a:chExt cx="1464015" cy="355259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AD1FE56-49E3-4D11-9DB9-EA654A946AC0}"/>
                </a:ext>
              </a:extLst>
            </p:cNvPr>
            <p:cNvGrpSpPr/>
            <p:nvPr/>
          </p:nvGrpSpPr>
          <p:grpSpPr>
            <a:xfrm>
              <a:off x="5791200" y="953978"/>
              <a:ext cx="1464015" cy="3552597"/>
              <a:chOff x="5791200" y="953978"/>
              <a:chExt cx="1464015" cy="3552597"/>
            </a:xfrm>
          </p:grpSpPr>
          <p:grpSp>
            <p:nvGrpSpPr>
              <p:cNvPr id="19" name="Graphic 2">
                <a:extLst>
                  <a:ext uri="{FF2B5EF4-FFF2-40B4-BE49-F238E27FC236}">
                    <a16:creationId xmlns:a16="http://schemas.microsoft.com/office/drawing/2014/main" id="{804AC6C3-0944-4FBF-AD28-963A5AD137CC}"/>
                  </a:ext>
                </a:extLst>
              </p:cNvPr>
              <p:cNvGrpSpPr/>
              <p:nvPr/>
            </p:nvGrpSpPr>
            <p:grpSpPr>
              <a:xfrm>
                <a:off x="5791200" y="953978"/>
                <a:ext cx="1464015" cy="1683497"/>
                <a:chOff x="6271631" y="499635"/>
                <a:chExt cx="1464015" cy="1683497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14005F9-B59C-49B9-A59A-9E70D57C2FC0}"/>
                    </a:ext>
                  </a:extLst>
                </p:cNvPr>
                <p:cNvSpPr/>
                <p:nvPr/>
              </p:nvSpPr>
              <p:spPr>
                <a:xfrm>
                  <a:off x="6271631" y="578715"/>
                  <a:ext cx="1464015" cy="1182429"/>
                </a:xfrm>
                <a:custGeom>
                  <a:avLst/>
                  <a:gdLst>
                    <a:gd name="connsiteX0" fmla="*/ 1451146 w 1464015"/>
                    <a:gd name="connsiteY0" fmla="*/ 1010314 h 1182429"/>
                    <a:gd name="connsiteX1" fmla="*/ 1451146 w 1464015"/>
                    <a:gd name="connsiteY1" fmla="*/ 1010314 h 1182429"/>
                    <a:gd name="connsiteX2" fmla="*/ 1410354 w 1464015"/>
                    <a:gd name="connsiteY2" fmla="*/ 853505 h 1182429"/>
                    <a:gd name="connsiteX3" fmla="*/ 1363444 w 1464015"/>
                    <a:gd name="connsiteY3" fmla="*/ 738660 h 1182429"/>
                    <a:gd name="connsiteX4" fmla="*/ 1290018 w 1464015"/>
                    <a:gd name="connsiteY4" fmla="*/ 690071 h 1182429"/>
                    <a:gd name="connsiteX5" fmla="*/ 1273701 w 1464015"/>
                    <a:gd name="connsiteY5" fmla="*/ 588477 h 1182429"/>
                    <a:gd name="connsiteX6" fmla="*/ 1257384 w 1464015"/>
                    <a:gd name="connsiteY6" fmla="*/ 555349 h 1182429"/>
                    <a:gd name="connsiteX7" fmla="*/ 1192117 w 1464015"/>
                    <a:gd name="connsiteY7" fmla="*/ 354369 h 1182429"/>
                    <a:gd name="connsiteX8" fmla="*/ 1139088 w 1464015"/>
                    <a:gd name="connsiteY8" fmla="*/ 151181 h 1182429"/>
                    <a:gd name="connsiteX9" fmla="*/ 1098296 w 1464015"/>
                    <a:gd name="connsiteY9" fmla="*/ 133512 h 1182429"/>
                    <a:gd name="connsiteX10" fmla="*/ 1041187 w 1464015"/>
                    <a:gd name="connsiteY10" fmla="*/ 56212 h 1182429"/>
                    <a:gd name="connsiteX11" fmla="*/ 810713 w 1464015"/>
                    <a:gd name="connsiteY11" fmla="*/ 998 h 1182429"/>
                    <a:gd name="connsiteX12" fmla="*/ 557803 w 1464015"/>
                    <a:gd name="connsiteY12" fmla="*/ 49587 h 1182429"/>
                    <a:gd name="connsiteX13" fmla="*/ 443585 w 1464015"/>
                    <a:gd name="connsiteY13" fmla="*/ 98175 h 1182429"/>
                    <a:gd name="connsiteX14" fmla="*/ 388516 w 1464015"/>
                    <a:gd name="connsiteY14" fmla="*/ 131304 h 1182429"/>
                    <a:gd name="connsiteX15" fmla="*/ 364041 w 1464015"/>
                    <a:gd name="connsiteY15" fmla="*/ 144555 h 1182429"/>
                    <a:gd name="connsiteX16" fmla="*/ 347724 w 1464015"/>
                    <a:gd name="connsiteY16" fmla="*/ 157806 h 1182429"/>
                    <a:gd name="connsiteX17" fmla="*/ 347724 w 1464015"/>
                    <a:gd name="connsiteY17" fmla="*/ 157806 h 1182429"/>
                    <a:gd name="connsiteX18" fmla="*/ 300813 w 1464015"/>
                    <a:gd name="connsiteY18" fmla="*/ 219646 h 1182429"/>
                    <a:gd name="connsiteX19" fmla="*/ 264101 w 1464015"/>
                    <a:gd name="connsiteY19" fmla="*/ 343326 h 1182429"/>
                    <a:gd name="connsiteX20" fmla="*/ 188636 w 1464015"/>
                    <a:gd name="connsiteY20" fmla="*/ 420626 h 1182429"/>
                    <a:gd name="connsiteX21" fmla="*/ 158042 w 1464015"/>
                    <a:gd name="connsiteY21" fmla="*/ 520012 h 1182429"/>
                    <a:gd name="connsiteX22" fmla="*/ 94814 w 1464015"/>
                    <a:gd name="connsiteY22" fmla="*/ 632649 h 1182429"/>
                    <a:gd name="connsiteX23" fmla="*/ 51982 w 1464015"/>
                    <a:gd name="connsiteY23" fmla="*/ 720991 h 1182429"/>
                    <a:gd name="connsiteX24" fmla="*/ 72378 w 1464015"/>
                    <a:gd name="connsiteY24" fmla="*/ 838045 h 1182429"/>
                    <a:gd name="connsiteX25" fmla="*/ 5072 w 1464015"/>
                    <a:gd name="connsiteY25" fmla="*/ 977185 h 1182429"/>
                    <a:gd name="connsiteX26" fmla="*/ 35666 w 1464015"/>
                    <a:gd name="connsiteY26" fmla="*/ 1074362 h 1182429"/>
                    <a:gd name="connsiteX27" fmla="*/ 66260 w 1464015"/>
                    <a:gd name="connsiteY27" fmla="*/ 1122951 h 1182429"/>
                    <a:gd name="connsiteX28" fmla="*/ 62180 w 1464015"/>
                    <a:gd name="connsiteY28" fmla="*/ 1180373 h 1182429"/>
                    <a:gd name="connsiteX29" fmla="*/ 100933 w 1464015"/>
                    <a:gd name="connsiteY29" fmla="*/ 1160496 h 1182429"/>
                    <a:gd name="connsiteX30" fmla="*/ 149883 w 1464015"/>
                    <a:gd name="connsiteY30" fmla="*/ 1083196 h 1182429"/>
                    <a:gd name="connsiteX31" fmla="*/ 149883 w 1464015"/>
                    <a:gd name="connsiteY31" fmla="*/ 1085405 h 1182429"/>
                    <a:gd name="connsiteX32" fmla="*/ 137646 w 1464015"/>
                    <a:gd name="connsiteY32" fmla="*/ 1122951 h 1182429"/>
                    <a:gd name="connsiteX33" fmla="*/ 121329 w 1464015"/>
                    <a:gd name="connsiteY33" fmla="*/ 1153871 h 1182429"/>
                    <a:gd name="connsiteX34" fmla="*/ 123368 w 1464015"/>
                    <a:gd name="connsiteY34" fmla="*/ 1153871 h 1182429"/>
                    <a:gd name="connsiteX35" fmla="*/ 184556 w 1464015"/>
                    <a:gd name="connsiteY35" fmla="*/ 1114116 h 1182429"/>
                    <a:gd name="connsiteX36" fmla="*/ 206992 w 1464015"/>
                    <a:gd name="connsiteY36" fmla="*/ 1074362 h 1182429"/>
                    <a:gd name="connsiteX37" fmla="*/ 225348 w 1464015"/>
                    <a:gd name="connsiteY37" fmla="*/ 1105282 h 1182429"/>
                    <a:gd name="connsiteX38" fmla="*/ 294695 w 1464015"/>
                    <a:gd name="connsiteY38" fmla="*/ 1142828 h 1182429"/>
                    <a:gd name="connsiteX39" fmla="*/ 378318 w 1464015"/>
                    <a:gd name="connsiteY39" fmla="*/ 1147245 h 1182429"/>
                    <a:gd name="connsiteX40" fmla="*/ 382397 w 1464015"/>
                    <a:gd name="connsiteY40" fmla="*/ 1138411 h 1182429"/>
                    <a:gd name="connsiteX41" fmla="*/ 335487 w 1464015"/>
                    <a:gd name="connsiteY41" fmla="*/ 1056694 h 1182429"/>
                    <a:gd name="connsiteX42" fmla="*/ 349764 w 1464015"/>
                    <a:gd name="connsiteY42" fmla="*/ 1083196 h 1182429"/>
                    <a:gd name="connsiteX43" fmla="*/ 443585 w 1464015"/>
                    <a:gd name="connsiteY43" fmla="*/ 1145036 h 1182429"/>
                    <a:gd name="connsiteX44" fmla="*/ 447664 w 1464015"/>
                    <a:gd name="connsiteY44" fmla="*/ 1140619 h 1182429"/>
                    <a:gd name="connsiteX45" fmla="*/ 435427 w 1464015"/>
                    <a:gd name="connsiteY45" fmla="*/ 1118534 h 1182429"/>
                    <a:gd name="connsiteX46" fmla="*/ 553723 w 1464015"/>
                    <a:gd name="connsiteY46" fmla="*/ 1160496 h 1182429"/>
                    <a:gd name="connsiteX47" fmla="*/ 618991 w 1464015"/>
                    <a:gd name="connsiteY47" fmla="*/ 1171539 h 1182429"/>
                    <a:gd name="connsiteX48" fmla="*/ 663862 w 1464015"/>
                    <a:gd name="connsiteY48" fmla="*/ 1160496 h 1182429"/>
                    <a:gd name="connsiteX49" fmla="*/ 663862 w 1464015"/>
                    <a:gd name="connsiteY49" fmla="*/ 1156079 h 1182429"/>
                    <a:gd name="connsiteX50" fmla="*/ 655703 w 1464015"/>
                    <a:gd name="connsiteY50" fmla="*/ 1145036 h 1182429"/>
                    <a:gd name="connsiteX51" fmla="*/ 710772 w 1464015"/>
                    <a:gd name="connsiteY51" fmla="*/ 1164913 h 1182429"/>
                    <a:gd name="connsiteX52" fmla="*/ 778079 w 1464015"/>
                    <a:gd name="connsiteY52" fmla="*/ 1136202 h 1182429"/>
                    <a:gd name="connsiteX53" fmla="*/ 755644 w 1464015"/>
                    <a:gd name="connsiteY53" fmla="*/ 1164913 h 1182429"/>
                    <a:gd name="connsiteX54" fmla="*/ 755644 w 1464015"/>
                    <a:gd name="connsiteY54" fmla="*/ 1169331 h 1182429"/>
                    <a:gd name="connsiteX55" fmla="*/ 822950 w 1464015"/>
                    <a:gd name="connsiteY55" fmla="*/ 1129576 h 1182429"/>
                    <a:gd name="connsiteX56" fmla="*/ 800515 w 1464015"/>
                    <a:gd name="connsiteY56" fmla="*/ 1151662 h 1182429"/>
                    <a:gd name="connsiteX57" fmla="*/ 796436 w 1464015"/>
                    <a:gd name="connsiteY57" fmla="*/ 1162705 h 1182429"/>
                    <a:gd name="connsiteX58" fmla="*/ 839267 w 1464015"/>
                    <a:gd name="connsiteY58" fmla="*/ 1173748 h 1182429"/>
                    <a:gd name="connsiteX59" fmla="*/ 912693 w 1464015"/>
                    <a:gd name="connsiteY59" fmla="*/ 1169331 h 1182429"/>
                    <a:gd name="connsiteX60" fmla="*/ 931049 w 1464015"/>
                    <a:gd name="connsiteY60" fmla="*/ 1164913 h 1182429"/>
                    <a:gd name="connsiteX61" fmla="*/ 922891 w 1464015"/>
                    <a:gd name="connsiteY61" fmla="*/ 1169331 h 1182429"/>
                    <a:gd name="connsiteX62" fmla="*/ 920851 w 1464015"/>
                    <a:gd name="connsiteY62" fmla="*/ 1178165 h 1182429"/>
                    <a:gd name="connsiteX63" fmla="*/ 979999 w 1464015"/>
                    <a:gd name="connsiteY63" fmla="*/ 1180373 h 1182429"/>
                    <a:gd name="connsiteX64" fmla="*/ 1039148 w 1464015"/>
                    <a:gd name="connsiteY64" fmla="*/ 1173748 h 1182429"/>
                    <a:gd name="connsiteX65" fmla="*/ 1047306 w 1464015"/>
                    <a:gd name="connsiteY65" fmla="*/ 1171539 h 1182429"/>
                    <a:gd name="connsiteX66" fmla="*/ 1202315 w 1464015"/>
                    <a:gd name="connsiteY66" fmla="*/ 1158288 h 1182429"/>
                    <a:gd name="connsiteX67" fmla="*/ 1285939 w 1464015"/>
                    <a:gd name="connsiteY67" fmla="*/ 1098656 h 1182429"/>
                    <a:gd name="connsiteX68" fmla="*/ 1232909 w 1464015"/>
                    <a:gd name="connsiteY68" fmla="*/ 1178165 h 1182429"/>
                    <a:gd name="connsiteX69" fmla="*/ 1279820 w 1464015"/>
                    <a:gd name="connsiteY69" fmla="*/ 1167122 h 1182429"/>
                    <a:gd name="connsiteX70" fmla="*/ 1324691 w 1464015"/>
                    <a:gd name="connsiteY70" fmla="*/ 1140619 h 1182429"/>
                    <a:gd name="connsiteX71" fmla="*/ 1324691 w 1464015"/>
                    <a:gd name="connsiteY71" fmla="*/ 1140619 h 1182429"/>
                    <a:gd name="connsiteX72" fmla="*/ 1326731 w 1464015"/>
                    <a:gd name="connsiteY72" fmla="*/ 1140619 h 1182429"/>
                    <a:gd name="connsiteX73" fmla="*/ 1416473 w 1464015"/>
                    <a:gd name="connsiteY73" fmla="*/ 1098656 h 1182429"/>
                    <a:gd name="connsiteX74" fmla="*/ 1432790 w 1464015"/>
                    <a:gd name="connsiteY74" fmla="*/ 1067736 h 1182429"/>
                    <a:gd name="connsiteX75" fmla="*/ 1418513 w 1464015"/>
                    <a:gd name="connsiteY75" fmla="*/ 1129576 h 1182429"/>
                    <a:gd name="connsiteX76" fmla="*/ 1451146 w 1464015"/>
                    <a:gd name="connsiteY76" fmla="*/ 1010314 h 1182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64015" h="1182429">
                      <a:moveTo>
                        <a:pt x="1451146" y="1010314"/>
                      </a:moveTo>
                      <a:cubicBezTo>
                        <a:pt x="1451146" y="1010314"/>
                        <a:pt x="1451146" y="1010314"/>
                        <a:pt x="1451146" y="1010314"/>
                      </a:cubicBezTo>
                      <a:cubicBezTo>
                        <a:pt x="1416473" y="955099"/>
                        <a:pt x="1408315" y="919762"/>
                        <a:pt x="1410354" y="853505"/>
                      </a:cubicBezTo>
                      <a:cubicBezTo>
                        <a:pt x="1412394" y="809334"/>
                        <a:pt x="1396077" y="765163"/>
                        <a:pt x="1363444" y="738660"/>
                      </a:cubicBezTo>
                      <a:cubicBezTo>
                        <a:pt x="1341008" y="720991"/>
                        <a:pt x="1310414" y="712157"/>
                        <a:pt x="1290018" y="690071"/>
                      </a:cubicBezTo>
                      <a:cubicBezTo>
                        <a:pt x="1255345" y="656943"/>
                        <a:pt x="1279820" y="630440"/>
                        <a:pt x="1273701" y="588477"/>
                      </a:cubicBezTo>
                      <a:cubicBezTo>
                        <a:pt x="1271662" y="575226"/>
                        <a:pt x="1265543" y="564183"/>
                        <a:pt x="1257384" y="555349"/>
                      </a:cubicBezTo>
                      <a:cubicBezTo>
                        <a:pt x="1212513" y="500134"/>
                        <a:pt x="1196197" y="427252"/>
                        <a:pt x="1192117" y="354369"/>
                      </a:cubicBezTo>
                      <a:cubicBezTo>
                        <a:pt x="1188038" y="290321"/>
                        <a:pt x="1194157" y="193144"/>
                        <a:pt x="1139088" y="151181"/>
                      </a:cubicBezTo>
                      <a:cubicBezTo>
                        <a:pt x="1124811" y="140138"/>
                        <a:pt x="1106454" y="153389"/>
                        <a:pt x="1098296" y="133512"/>
                      </a:cubicBezTo>
                      <a:cubicBezTo>
                        <a:pt x="1084019" y="102592"/>
                        <a:pt x="1065662" y="78298"/>
                        <a:pt x="1041187" y="56212"/>
                      </a:cubicBezTo>
                      <a:cubicBezTo>
                        <a:pt x="979999" y="5415"/>
                        <a:pt x="884138" y="-3419"/>
                        <a:pt x="810713" y="998"/>
                      </a:cubicBezTo>
                      <a:cubicBezTo>
                        <a:pt x="725050" y="5415"/>
                        <a:pt x="641426" y="20875"/>
                        <a:pt x="557803" y="49587"/>
                      </a:cubicBezTo>
                      <a:cubicBezTo>
                        <a:pt x="519050" y="62838"/>
                        <a:pt x="480298" y="78298"/>
                        <a:pt x="443585" y="98175"/>
                      </a:cubicBezTo>
                      <a:cubicBezTo>
                        <a:pt x="425229" y="109218"/>
                        <a:pt x="406872" y="120261"/>
                        <a:pt x="388516" y="131304"/>
                      </a:cubicBezTo>
                      <a:cubicBezTo>
                        <a:pt x="380358" y="135721"/>
                        <a:pt x="372199" y="140138"/>
                        <a:pt x="364041" y="144555"/>
                      </a:cubicBezTo>
                      <a:cubicBezTo>
                        <a:pt x="357922" y="148972"/>
                        <a:pt x="353843" y="153389"/>
                        <a:pt x="347724" y="157806"/>
                      </a:cubicBezTo>
                      <a:cubicBezTo>
                        <a:pt x="347724" y="157806"/>
                        <a:pt x="347724" y="157806"/>
                        <a:pt x="347724" y="157806"/>
                      </a:cubicBezTo>
                      <a:cubicBezTo>
                        <a:pt x="327328" y="173266"/>
                        <a:pt x="313051" y="195352"/>
                        <a:pt x="300813" y="219646"/>
                      </a:cubicBezTo>
                      <a:cubicBezTo>
                        <a:pt x="282457" y="259401"/>
                        <a:pt x="282457" y="303572"/>
                        <a:pt x="264101" y="343326"/>
                      </a:cubicBezTo>
                      <a:cubicBezTo>
                        <a:pt x="247784" y="378663"/>
                        <a:pt x="215150" y="396332"/>
                        <a:pt x="188636" y="420626"/>
                      </a:cubicBezTo>
                      <a:cubicBezTo>
                        <a:pt x="162121" y="447129"/>
                        <a:pt x="162121" y="484674"/>
                        <a:pt x="158042" y="520012"/>
                      </a:cubicBezTo>
                      <a:cubicBezTo>
                        <a:pt x="151923" y="566392"/>
                        <a:pt x="125408" y="599520"/>
                        <a:pt x="94814" y="632649"/>
                      </a:cubicBezTo>
                      <a:cubicBezTo>
                        <a:pt x="72378" y="656943"/>
                        <a:pt x="54022" y="687863"/>
                        <a:pt x="51982" y="720991"/>
                      </a:cubicBezTo>
                      <a:cubicBezTo>
                        <a:pt x="51982" y="760745"/>
                        <a:pt x="76458" y="798291"/>
                        <a:pt x="72378" y="838045"/>
                      </a:cubicBezTo>
                      <a:cubicBezTo>
                        <a:pt x="68299" y="891051"/>
                        <a:pt x="23428" y="930805"/>
                        <a:pt x="5072" y="977185"/>
                      </a:cubicBezTo>
                      <a:cubicBezTo>
                        <a:pt x="-11245" y="1014731"/>
                        <a:pt x="15270" y="1045651"/>
                        <a:pt x="35666" y="1074362"/>
                      </a:cubicBezTo>
                      <a:cubicBezTo>
                        <a:pt x="47903" y="1092031"/>
                        <a:pt x="62180" y="1105282"/>
                        <a:pt x="66260" y="1122951"/>
                      </a:cubicBezTo>
                      <a:cubicBezTo>
                        <a:pt x="74418" y="1162705"/>
                        <a:pt x="49943" y="1171539"/>
                        <a:pt x="62180" y="1180373"/>
                      </a:cubicBezTo>
                      <a:cubicBezTo>
                        <a:pt x="72378" y="1189208"/>
                        <a:pt x="92774" y="1167122"/>
                        <a:pt x="100933" y="1160496"/>
                      </a:cubicBezTo>
                      <a:cubicBezTo>
                        <a:pt x="123368" y="1140619"/>
                        <a:pt x="141725" y="1111908"/>
                        <a:pt x="149883" y="1083196"/>
                      </a:cubicBezTo>
                      <a:cubicBezTo>
                        <a:pt x="149883" y="1083196"/>
                        <a:pt x="149883" y="1085405"/>
                        <a:pt x="149883" y="1085405"/>
                      </a:cubicBezTo>
                      <a:cubicBezTo>
                        <a:pt x="147844" y="1098656"/>
                        <a:pt x="143764" y="1111908"/>
                        <a:pt x="137646" y="1122951"/>
                      </a:cubicBezTo>
                      <a:cubicBezTo>
                        <a:pt x="133566" y="1131785"/>
                        <a:pt x="117250" y="1142828"/>
                        <a:pt x="121329" y="1153871"/>
                      </a:cubicBezTo>
                      <a:cubicBezTo>
                        <a:pt x="121329" y="1153871"/>
                        <a:pt x="121329" y="1153871"/>
                        <a:pt x="123368" y="1153871"/>
                      </a:cubicBezTo>
                      <a:cubicBezTo>
                        <a:pt x="145804" y="1153871"/>
                        <a:pt x="170279" y="1131785"/>
                        <a:pt x="184556" y="1114116"/>
                      </a:cubicBezTo>
                      <a:cubicBezTo>
                        <a:pt x="194754" y="1103074"/>
                        <a:pt x="202913" y="1087614"/>
                        <a:pt x="206992" y="1074362"/>
                      </a:cubicBezTo>
                      <a:cubicBezTo>
                        <a:pt x="211071" y="1085405"/>
                        <a:pt x="217190" y="1096448"/>
                        <a:pt x="225348" y="1105282"/>
                      </a:cubicBezTo>
                      <a:cubicBezTo>
                        <a:pt x="241665" y="1125159"/>
                        <a:pt x="272259" y="1138411"/>
                        <a:pt x="294695" y="1142828"/>
                      </a:cubicBezTo>
                      <a:cubicBezTo>
                        <a:pt x="323249" y="1149453"/>
                        <a:pt x="351803" y="1142828"/>
                        <a:pt x="378318" y="1147245"/>
                      </a:cubicBezTo>
                      <a:cubicBezTo>
                        <a:pt x="380358" y="1147245"/>
                        <a:pt x="386476" y="1140619"/>
                        <a:pt x="382397" y="1138411"/>
                      </a:cubicBezTo>
                      <a:cubicBezTo>
                        <a:pt x="351803" y="1125159"/>
                        <a:pt x="333447" y="1092031"/>
                        <a:pt x="335487" y="1056694"/>
                      </a:cubicBezTo>
                      <a:cubicBezTo>
                        <a:pt x="339566" y="1065528"/>
                        <a:pt x="345684" y="1074362"/>
                        <a:pt x="349764" y="1083196"/>
                      </a:cubicBezTo>
                      <a:cubicBezTo>
                        <a:pt x="370160" y="1114116"/>
                        <a:pt x="404833" y="1147245"/>
                        <a:pt x="443585" y="1145036"/>
                      </a:cubicBezTo>
                      <a:cubicBezTo>
                        <a:pt x="445625" y="1145036"/>
                        <a:pt x="447664" y="1142828"/>
                        <a:pt x="447664" y="1140619"/>
                      </a:cubicBezTo>
                      <a:cubicBezTo>
                        <a:pt x="443585" y="1131785"/>
                        <a:pt x="439506" y="1125159"/>
                        <a:pt x="435427" y="1118534"/>
                      </a:cubicBezTo>
                      <a:cubicBezTo>
                        <a:pt x="461942" y="1149453"/>
                        <a:pt x="508852" y="1158288"/>
                        <a:pt x="553723" y="1160496"/>
                      </a:cubicBezTo>
                      <a:cubicBezTo>
                        <a:pt x="574119" y="1167122"/>
                        <a:pt x="596555" y="1171539"/>
                        <a:pt x="618991" y="1171539"/>
                      </a:cubicBezTo>
                      <a:cubicBezTo>
                        <a:pt x="631228" y="1171539"/>
                        <a:pt x="657743" y="1173748"/>
                        <a:pt x="663862" y="1160496"/>
                      </a:cubicBezTo>
                      <a:cubicBezTo>
                        <a:pt x="663862" y="1158288"/>
                        <a:pt x="663862" y="1158288"/>
                        <a:pt x="663862" y="1156079"/>
                      </a:cubicBezTo>
                      <a:cubicBezTo>
                        <a:pt x="661822" y="1151662"/>
                        <a:pt x="657743" y="1149453"/>
                        <a:pt x="655703" y="1145036"/>
                      </a:cubicBezTo>
                      <a:cubicBezTo>
                        <a:pt x="669980" y="1158288"/>
                        <a:pt x="690376" y="1162705"/>
                        <a:pt x="710772" y="1164913"/>
                      </a:cubicBezTo>
                      <a:cubicBezTo>
                        <a:pt x="733208" y="1169331"/>
                        <a:pt x="757683" y="1153871"/>
                        <a:pt x="778079" y="1136202"/>
                      </a:cubicBezTo>
                      <a:cubicBezTo>
                        <a:pt x="771960" y="1145036"/>
                        <a:pt x="763802" y="1156079"/>
                        <a:pt x="755644" y="1164913"/>
                      </a:cubicBezTo>
                      <a:cubicBezTo>
                        <a:pt x="753604" y="1167122"/>
                        <a:pt x="753604" y="1169331"/>
                        <a:pt x="755644" y="1169331"/>
                      </a:cubicBezTo>
                      <a:cubicBezTo>
                        <a:pt x="782158" y="1160496"/>
                        <a:pt x="804594" y="1149453"/>
                        <a:pt x="822950" y="1129576"/>
                      </a:cubicBezTo>
                      <a:cubicBezTo>
                        <a:pt x="816831" y="1138411"/>
                        <a:pt x="808673" y="1145036"/>
                        <a:pt x="800515" y="1151662"/>
                      </a:cubicBezTo>
                      <a:cubicBezTo>
                        <a:pt x="796436" y="1158288"/>
                        <a:pt x="796436" y="1160496"/>
                        <a:pt x="796436" y="1162705"/>
                      </a:cubicBezTo>
                      <a:cubicBezTo>
                        <a:pt x="798475" y="1173748"/>
                        <a:pt x="831109" y="1171539"/>
                        <a:pt x="839267" y="1173748"/>
                      </a:cubicBezTo>
                      <a:cubicBezTo>
                        <a:pt x="863742" y="1175956"/>
                        <a:pt x="888217" y="1173748"/>
                        <a:pt x="912693" y="1169331"/>
                      </a:cubicBezTo>
                      <a:cubicBezTo>
                        <a:pt x="918811" y="1169331"/>
                        <a:pt x="924930" y="1167122"/>
                        <a:pt x="931049" y="1164913"/>
                      </a:cubicBezTo>
                      <a:cubicBezTo>
                        <a:pt x="929009" y="1167122"/>
                        <a:pt x="924930" y="1167122"/>
                        <a:pt x="922891" y="1169331"/>
                      </a:cubicBezTo>
                      <a:cubicBezTo>
                        <a:pt x="920851" y="1169331"/>
                        <a:pt x="914732" y="1178165"/>
                        <a:pt x="920851" y="1178165"/>
                      </a:cubicBezTo>
                      <a:cubicBezTo>
                        <a:pt x="941247" y="1178165"/>
                        <a:pt x="959603" y="1182582"/>
                        <a:pt x="979999" y="1180373"/>
                      </a:cubicBezTo>
                      <a:cubicBezTo>
                        <a:pt x="1000395" y="1180373"/>
                        <a:pt x="1018752" y="1175956"/>
                        <a:pt x="1039148" y="1173748"/>
                      </a:cubicBezTo>
                      <a:cubicBezTo>
                        <a:pt x="1041187" y="1173748"/>
                        <a:pt x="1045266" y="1171539"/>
                        <a:pt x="1047306" y="1171539"/>
                      </a:cubicBezTo>
                      <a:cubicBezTo>
                        <a:pt x="1098296" y="1184791"/>
                        <a:pt x="1151325" y="1175956"/>
                        <a:pt x="1202315" y="1158288"/>
                      </a:cubicBezTo>
                      <a:cubicBezTo>
                        <a:pt x="1234949" y="1147245"/>
                        <a:pt x="1265543" y="1127368"/>
                        <a:pt x="1285939" y="1098656"/>
                      </a:cubicBezTo>
                      <a:cubicBezTo>
                        <a:pt x="1281860" y="1151662"/>
                        <a:pt x="1230870" y="1175956"/>
                        <a:pt x="1232909" y="1178165"/>
                      </a:cubicBezTo>
                      <a:cubicBezTo>
                        <a:pt x="1245147" y="1182582"/>
                        <a:pt x="1267582" y="1171539"/>
                        <a:pt x="1279820" y="1167122"/>
                      </a:cubicBezTo>
                      <a:cubicBezTo>
                        <a:pt x="1296137" y="1160496"/>
                        <a:pt x="1312454" y="1151662"/>
                        <a:pt x="1324691" y="1140619"/>
                      </a:cubicBezTo>
                      <a:cubicBezTo>
                        <a:pt x="1324691" y="1140619"/>
                        <a:pt x="1324691" y="1140619"/>
                        <a:pt x="1324691" y="1140619"/>
                      </a:cubicBezTo>
                      <a:cubicBezTo>
                        <a:pt x="1324691" y="1140619"/>
                        <a:pt x="1326731" y="1140619"/>
                        <a:pt x="1326731" y="1140619"/>
                      </a:cubicBezTo>
                      <a:cubicBezTo>
                        <a:pt x="1357325" y="1149453"/>
                        <a:pt x="1396077" y="1122951"/>
                        <a:pt x="1416473" y="1098656"/>
                      </a:cubicBezTo>
                      <a:cubicBezTo>
                        <a:pt x="1422592" y="1089822"/>
                        <a:pt x="1428711" y="1078779"/>
                        <a:pt x="1432790" y="1067736"/>
                      </a:cubicBezTo>
                      <a:cubicBezTo>
                        <a:pt x="1449107" y="1089822"/>
                        <a:pt x="1416473" y="1131785"/>
                        <a:pt x="1418513" y="1129576"/>
                      </a:cubicBezTo>
                      <a:cubicBezTo>
                        <a:pt x="1465423" y="1116325"/>
                        <a:pt x="1475621" y="1050068"/>
                        <a:pt x="1451146" y="1010314"/>
                      </a:cubicBezTo>
                      <a:close/>
                    </a:path>
                  </a:pathLst>
                </a:custGeom>
                <a:solidFill>
                  <a:srgbClr val="9D3900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4579B42-3DFC-4B4B-8AEB-EEC29853A79C}"/>
                    </a:ext>
                  </a:extLst>
                </p:cNvPr>
                <p:cNvSpPr/>
                <p:nvPr/>
              </p:nvSpPr>
              <p:spPr>
                <a:xfrm>
                  <a:off x="6333811" y="578715"/>
                  <a:ext cx="1401834" cy="1183281"/>
                </a:xfrm>
                <a:custGeom>
                  <a:avLst/>
                  <a:gdLst>
                    <a:gd name="connsiteX0" fmla="*/ 1388966 w 1401834"/>
                    <a:gd name="connsiteY0" fmla="*/ 1010314 h 1183281"/>
                    <a:gd name="connsiteX1" fmla="*/ 1388966 w 1401834"/>
                    <a:gd name="connsiteY1" fmla="*/ 1010314 h 1183281"/>
                    <a:gd name="connsiteX2" fmla="*/ 1348174 w 1401834"/>
                    <a:gd name="connsiteY2" fmla="*/ 853505 h 1183281"/>
                    <a:gd name="connsiteX3" fmla="*/ 1301263 w 1401834"/>
                    <a:gd name="connsiteY3" fmla="*/ 738660 h 1183281"/>
                    <a:gd name="connsiteX4" fmla="*/ 1227838 w 1401834"/>
                    <a:gd name="connsiteY4" fmla="*/ 690071 h 1183281"/>
                    <a:gd name="connsiteX5" fmla="*/ 1211521 w 1401834"/>
                    <a:gd name="connsiteY5" fmla="*/ 588477 h 1183281"/>
                    <a:gd name="connsiteX6" fmla="*/ 1195204 w 1401834"/>
                    <a:gd name="connsiteY6" fmla="*/ 555349 h 1183281"/>
                    <a:gd name="connsiteX7" fmla="*/ 1129937 w 1401834"/>
                    <a:gd name="connsiteY7" fmla="*/ 354369 h 1183281"/>
                    <a:gd name="connsiteX8" fmla="*/ 1076907 w 1401834"/>
                    <a:gd name="connsiteY8" fmla="*/ 151181 h 1183281"/>
                    <a:gd name="connsiteX9" fmla="*/ 1036115 w 1401834"/>
                    <a:gd name="connsiteY9" fmla="*/ 133512 h 1183281"/>
                    <a:gd name="connsiteX10" fmla="*/ 979007 w 1401834"/>
                    <a:gd name="connsiteY10" fmla="*/ 56212 h 1183281"/>
                    <a:gd name="connsiteX11" fmla="*/ 748532 w 1401834"/>
                    <a:gd name="connsiteY11" fmla="*/ 998 h 1183281"/>
                    <a:gd name="connsiteX12" fmla="*/ 495622 w 1401834"/>
                    <a:gd name="connsiteY12" fmla="*/ 49587 h 1183281"/>
                    <a:gd name="connsiteX13" fmla="*/ 381405 w 1401834"/>
                    <a:gd name="connsiteY13" fmla="*/ 98175 h 1183281"/>
                    <a:gd name="connsiteX14" fmla="*/ 326336 w 1401834"/>
                    <a:gd name="connsiteY14" fmla="*/ 131304 h 1183281"/>
                    <a:gd name="connsiteX15" fmla="*/ 301860 w 1401834"/>
                    <a:gd name="connsiteY15" fmla="*/ 144555 h 1183281"/>
                    <a:gd name="connsiteX16" fmla="*/ 285544 w 1401834"/>
                    <a:gd name="connsiteY16" fmla="*/ 157806 h 1183281"/>
                    <a:gd name="connsiteX17" fmla="*/ 285544 w 1401834"/>
                    <a:gd name="connsiteY17" fmla="*/ 157806 h 1183281"/>
                    <a:gd name="connsiteX18" fmla="*/ 283504 w 1401834"/>
                    <a:gd name="connsiteY18" fmla="*/ 157806 h 1183281"/>
                    <a:gd name="connsiteX19" fmla="*/ 238633 w 1401834"/>
                    <a:gd name="connsiteY19" fmla="*/ 274861 h 1183281"/>
                    <a:gd name="connsiteX20" fmla="*/ 228435 w 1401834"/>
                    <a:gd name="connsiteY20" fmla="*/ 358786 h 1183281"/>
                    <a:gd name="connsiteX21" fmla="*/ 232514 w 1401834"/>
                    <a:gd name="connsiteY21" fmla="*/ 420626 h 1183281"/>
                    <a:gd name="connsiteX22" fmla="*/ 197841 w 1401834"/>
                    <a:gd name="connsiteY22" fmla="*/ 528846 h 1183281"/>
                    <a:gd name="connsiteX23" fmla="*/ 187643 w 1401834"/>
                    <a:gd name="connsiteY23" fmla="*/ 612771 h 1183281"/>
                    <a:gd name="connsiteX24" fmla="*/ 222316 w 1401834"/>
                    <a:gd name="connsiteY24" fmla="*/ 665777 h 1183281"/>
                    <a:gd name="connsiteX25" fmla="*/ 318177 w 1401834"/>
                    <a:gd name="connsiteY25" fmla="*/ 787248 h 1183281"/>
                    <a:gd name="connsiteX26" fmla="*/ 318177 w 1401834"/>
                    <a:gd name="connsiteY26" fmla="*/ 933014 h 1183281"/>
                    <a:gd name="connsiteX27" fmla="*/ 371207 w 1401834"/>
                    <a:gd name="connsiteY27" fmla="*/ 851297 h 1183281"/>
                    <a:gd name="connsiteX28" fmla="*/ 336534 w 1401834"/>
                    <a:gd name="connsiteY28" fmla="*/ 970559 h 1183281"/>
                    <a:gd name="connsiteX29" fmla="*/ 285544 w 1401834"/>
                    <a:gd name="connsiteY29" fmla="*/ 1012522 h 1183281"/>
                    <a:gd name="connsiteX30" fmla="*/ 224356 w 1401834"/>
                    <a:gd name="connsiteY30" fmla="*/ 1052276 h 1183281"/>
                    <a:gd name="connsiteX31" fmla="*/ 140732 w 1401834"/>
                    <a:gd name="connsiteY31" fmla="*/ 999271 h 1183281"/>
                    <a:gd name="connsiteX32" fmla="*/ 106059 w 1401834"/>
                    <a:gd name="connsiteY32" fmla="*/ 1092031 h 1183281"/>
                    <a:gd name="connsiteX33" fmla="*/ 97901 w 1401834"/>
                    <a:gd name="connsiteY33" fmla="*/ 1089822 h 1183281"/>
                    <a:gd name="connsiteX34" fmla="*/ 79544 w 1401834"/>
                    <a:gd name="connsiteY34" fmla="*/ 972768 h 1183281"/>
                    <a:gd name="connsiteX35" fmla="*/ 71386 w 1401834"/>
                    <a:gd name="connsiteY35" fmla="*/ 957308 h 1183281"/>
                    <a:gd name="connsiteX36" fmla="*/ 59148 w 1401834"/>
                    <a:gd name="connsiteY36" fmla="*/ 1080988 h 1183281"/>
                    <a:gd name="connsiteX37" fmla="*/ 0 w 1401834"/>
                    <a:gd name="connsiteY37" fmla="*/ 1182582 h 1183281"/>
                    <a:gd name="connsiteX38" fmla="*/ 36713 w 1401834"/>
                    <a:gd name="connsiteY38" fmla="*/ 1162705 h 1183281"/>
                    <a:gd name="connsiteX39" fmla="*/ 85663 w 1401834"/>
                    <a:gd name="connsiteY39" fmla="*/ 1085405 h 1183281"/>
                    <a:gd name="connsiteX40" fmla="*/ 85663 w 1401834"/>
                    <a:gd name="connsiteY40" fmla="*/ 1087614 h 1183281"/>
                    <a:gd name="connsiteX41" fmla="*/ 73426 w 1401834"/>
                    <a:gd name="connsiteY41" fmla="*/ 1125159 h 1183281"/>
                    <a:gd name="connsiteX42" fmla="*/ 57109 w 1401834"/>
                    <a:gd name="connsiteY42" fmla="*/ 1156079 h 1183281"/>
                    <a:gd name="connsiteX43" fmla="*/ 59148 w 1401834"/>
                    <a:gd name="connsiteY43" fmla="*/ 1156079 h 1183281"/>
                    <a:gd name="connsiteX44" fmla="*/ 120336 w 1401834"/>
                    <a:gd name="connsiteY44" fmla="*/ 1116325 h 1183281"/>
                    <a:gd name="connsiteX45" fmla="*/ 142772 w 1401834"/>
                    <a:gd name="connsiteY45" fmla="*/ 1076571 h 1183281"/>
                    <a:gd name="connsiteX46" fmla="*/ 161128 w 1401834"/>
                    <a:gd name="connsiteY46" fmla="*/ 1107491 h 1183281"/>
                    <a:gd name="connsiteX47" fmla="*/ 230474 w 1401834"/>
                    <a:gd name="connsiteY47" fmla="*/ 1145036 h 1183281"/>
                    <a:gd name="connsiteX48" fmla="*/ 314098 w 1401834"/>
                    <a:gd name="connsiteY48" fmla="*/ 1149453 h 1183281"/>
                    <a:gd name="connsiteX49" fmla="*/ 318177 w 1401834"/>
                    <a:gd name="connsiteY49" fmla="*/ 1140619 h 1183281"/>
                    <a:gd name="connsiteX50" fmla="*/ 271266 w 1401834"/>
                    <a:gd name="connsiteY50" fmla="*/ 1058902 h 1183281"/>
                    <a:gd name="connsiteX51" fmla="*/ 285544 w 1401834"/>
                    <a:gd name="connsiteY51" fmla="*/ 1085405 h 1183281"/>
                    <a:gd name="connsiteX52" fmla="*/ 379365 w 1401834"/>
                    <a:gd name="connsiteY52" fmla="*/ 1147245 h 1183281"/>
                    <a:gd name="connsiteX53" fmla="*/ 383444 w 1401834"/>
                    <a:gd name="connsiteY53" fmla="*/ 1142828 h 1183281"/>
                    <a:gd name="connsiteX54" fmla="*/ 371207 w 1401834"/>
                    <a:gd name="connsiteY54" fmla="*/ 1120742 h 1183281"/>
                    <a:gd name="connsiteX55" fmla="*/ 489503 w 1401834"/>
                    <a:gd name="connsiteY55" fmla="*/ 1162705 h 1183281"/>
                    <a:gd name="connsiteX56" fmla="*/ 554770 w 1401834"/>
                    <a:gd name="connsiteY56" fmla="*/ 1173748 h 1183281"/>
                    <a:gd name="connsiteX57" fmla="*/ 599642 w 1401834"/>
                    <a:gd name="connsiteY57" fmla="*/ 1162705 h 1183281"/>
                    <a:gd name="connsiteX58" fmla="*/ 599642 w 1401834"/>
                    <a:gd name="connsiteY58" fmla="*/ 1158288 h 1183281"/>
                    <a:gd name="connsiteX59" fmla="*/ 591483 w 1401834"/>
                    <a:gd name="connsiteY59" fmla="*/ 1147245 h 1183281"/>
                    <a:gd name="connsiteX60" fmla="*/ 646552 w 1401834"/>
                    <a:gd name="connsiteY60" fmla="*/ 1167122 h 1183281"/>
                    <a:gd name="connsiteX61" fmla="*/ 713859 w 1401834"/>
                    <a:gd name="connsiteY61" fmla="*/ 1138411 h 1183281"/>
                    <a:gd name="connsiteX62" fmla="*/ 691424 w 1401834"/>
                    <a:gd name="connsiteY62" fmla="*/ 1167122 h 1183281"/>
                    <a:gd name="connsiteX63" fmla="*/ 691424 w 1401834"/>
                    <a:gd name="connsiteY63" fmla="*/ 1171539 h 1183281"/>
                    <a:gd name="connsiteX64" fmla="*/ 758730 w 1401834"/>
                    <a:gd name="connsiteY64" fmla="*/ 1131785 h 1183281"/>
                    <a:gd name="connsiteX65" fmla="*/ 736295 w 1401834"/>
                    <a:gd name="connsiteY65" fmla="*/ 1153871 h 1183281"/>
                    <a:gd name="connsiteX66" fmla="*/ 734255 w 1401834"/>
                    <a:gd name="connsiteY66" fmla="*/ 1162705 h 1183281"/>
                    <a:gd name="connsiteX67" fmla="*/ 777087 w 1401834"/>
                    <a:gd name="connsiteY67" fmla="*/ 1173748 h 1183281"/>
                    <a:gd name="connsiteX68" fmla="*/ 850512 w 1401834"/>
                    <a:gd name="connsiteY68" fmla="*/ 1169331 h 1183281"/>
                    <a:gd name="connsiteX69" fmla="*/ 868868 w 1401834"/>
                    <a:gd name="connsiteY69" fmla="*/ 1164913 h 1183281"/>
                    <a:gd name="connsiteX70" fmla="*/ 860710 w 1401834"/>
                    <a:gd name="connsiteY70" fmla="*/ 1169331 h 1183281"/>
                    <a:gd name="connsiteX71" fmla="*/ 858670 w 1401834"/>
                    <a:gd name="connsiteY71" fmla="*/ 1178165 h 1183281"/>
                    <a:gd name="connsiteX72" fmla="*/ 917819 w 1401834"/>
                    <a:gd name="connsiteY72" fmla="*/ 1180373 h 1183281"/>
                    <a:gd name="connsiteX73" fmla="*/ 976967 w 1401834"/>
                    <a:gd name="connsiteY73" fmla="*/ 1173748 h 1183281"/>
                    <a:gd name="connsiteX74" fmla="*/ 985125 w 1401834"/>
                    <a:gd name="connsiteY74" fmla="*/ 1171539 h 1183281"/>
                    <a:gd name="connsiteX75" fmla="*/ 1140135 w 1401834"/>
                    <a:gd name="connsiteY75" fmla="*/ 1158288 h 1183281"/>
                    <a:gd name="connsiteX76" fmla="*/ 1223758 w 1401834"/>
                    <a:gd name="connsiteY76" fmla="*/ 1098656 h 1183281"/>
                    <a:gd name="connsiteX77" fmla="*/ 1170729 w 1401834"/>
                    <a:gd name="connsiteY77" fmla="*/ 1178165 h 1183281"/>
                    <a:gd name="connsiteX78" fmla="*/ 1217640 w 1401834"/>
                    <a:gd name="connsiteY78" fmla="*/ 1167122 h 1183281"/>
                    <a:gd name="connsiteX79" fmla="*/ 1262511 w 1401834"/>
                    <a:gd name="connsiteY79" fmla="*/ 1140619 h 1183281"/>
                    <a:gd name="connsiteX80" fmla="*/ 1262511 w 1401834"/>
                    <a:gd name="connsiteY80" fmla="*/ 1140619 h 1183281"/>
                    <a:gd name="connsiteX81" fmla="*/ 1264550 w 1401834"/>
                    <a:gd name="connsiteY81" fmla="*/ 1140619 h 1183281"/>
                    <a:gd name="connsiteX82" fmla="*/ 1354293 w 1401834"/>
                    <a:gd name="connsiteY82" fmla="*/ 1098656 h 1183281"/>
                    <a:gd name="connsiteX83" fmla="*/ 1370609 w 1401834"/>
                    <a:gd name="connsiteY83" fmla="*/ 1067736 h 1183281"/>
                    <a:gd name="connsiteX84" fmla="*/ 1356332 w 1401834"/>
                    <a:gd name="connsiteY84" fmla="*/ 1129576 h 1183281"/>
                    <a:gd name="connsiteX85" fmla="*/ 1388966 w 1401834"/>
                    <a:gd name="connsiteY85" fmla="*/ 1010314 h 1183281"/>
                    <a:gd name="connsiteX86" fmla="*/ 1301263 w 1401834"/>
                    <a:gd name="connsiteY86" fmla="*/ 1016939 h 1183281"/>
                    <a:gd name="connsiteX87" fmla="*/ 1250273 w 1401834"/>
                    <a:gd name="connsiteY87" fmla="*/ 974977 h 1183281"/>
                    <a:gd name="connsiteX88" fmla="*/ 1244154 w 1401834"/>
                    <a:gd name="connsiteY88" fmla="*/ 992645 h 1183281"/>
                    <a:gd name="connsiteX89" fmla="*/ 1205402 w 1401834"/>
                    <a:gd name="connsiteY89" fmla="*/ 1039025 h 1183281"/>
                    <a:gd name="connsiteX90" fmla="*/ 1199283 w 1401834"/>
                    <a:gd name="connsiteY90" fmla="*/ 1034608 h 1183281"/>
                    <a:gd name="connsiteX91" fmla="*/ 1213560 w 1401834"/>
                    <a:gd name="connsiteY91" fmla="*/ 977185 h 1183281"/>
                    <a:gd name="connsiteX92" fmla="*/ 1207442 w 1401834"/>
                    <a:gd name="connsiteY92" fmla="*/ 992645 h 1183281"/>
                    <a:gd name="connsiteX93" fmla="*/ 1150333 w 1401834"/>
                    <a:gd name="connsiteY93" fmla="*/ 1047859 h 1183281"/>
                    <a:gd name="connsiteX94" fmla="*/ 1146254 w 1401834"/>
                    <a:gd name="connsiteY94" fmla="*/ 1041234 h 1183281"/>
                    <a:gd name="connsiteX95" fmla="*/ 1162570 w 1401834"/>
                    <a:gd name="connsiteY95" fmla="*/ 933014 h 1183281"/>
                    <a:gd name="connsiteX96" fmla="*/ 1162570 w 1401834"/>
                    <a:gd name="connsiteY96" fmla="*/ 935222 h 1183281"/>
                    <a:gd name="connsiteX97" fmla="*/ 1150333 w 1401834"/>
                    <a:gd name="connsiteY97" fmla="*/ 979394 h 1183281"/>
                    <a:gd name="connsiteX98" fmla="*/ 1127897 w 1401834"/>
                    <a:gd name="connsiteY98" fmla="*/ 1019148 h 1183281"/>
                    <a:gd name="connsiteX99" fmla="*/ 1044274 w 1401834"/>
                    <a:gd name="connsiteY99" fmla="*/ 1083196 h 1183281"/>
                    <a:gd name="connsiteX100" fmla="*/ 972888 w 1401834"/>
                    <a:gd name="connsiteY100" fmla="*/ 1010314 h 1183281"/>
                    <a:gd name="connsiteX101" fmla="*/ 903542 w 1401834"/>
                    <a:gd name="connsiteY101" fmla="*/ 946265 h 1183281"/>
                    <a:gd name="connsiteX102" fmla="*/ 821958 w 1401834"/>
                    <a:gd name="connsiteY102" fmla="*/ 928597 h 1183281"/>
                    <a:gd name="connsiteX103" fmla="*/ 817878 w 1401834"/>
                    <a:gd name="connsiteY103" fmla="*/ 924180 h 1183281"/>
                    <a:gd name="connsiteX104" fmla="*/ 870908 w 1401834"/>
                    <a:gd name="connsiteY104" fmla="*/ 838045 h 1183281"/>
                    <a:gd name="connsiteX105" fmla="*/ 901502 w 1401834"/>
                    <a:gd name="connsiteY105" fmla="*/ 811543 h 1183281"/>
                    <a:gd name="connsiteX106" fmla="*/ 934136 w 1401834"/>
                    <a:gd name="connsiteY106" fmla="*/ 780623 h 1183281"/>
                    <a:gd name="connsiteX107" fmla="*/ 958611 w 1401834"/>
                    <a:gd name="connsiteY107" fmla="*/ 747494 h 1183281"/>
                    <a:gd name="connsiteX108" fmla="*/ 993284 w 1401834"/>
                    <a:gd name="connsiteY108" fmla="*/ 820377 h 1183281"/>
                    <a:gd name="connsiteX109" fmla="*/ 1048353 w 1401834"/>
                    <a:gd name="connsiteY109" fmla="*/ 734243 h 1183281"/>
                    <a:gd name="connsiteX110" fmla="*/ 1048353 w 1401834"/>
                    <a:gd name="connsiteY110" fmla="*/ 800500 h 1183281"/>
                    <a:gd name="connsiteX111" fmla="*/ 1111581 w 1401834"/>
                    <a:gd name="connsiteY111" fmla="*/ 601729 h 1183281"/>
                    <a:gd name="connsiteX112" fmla="*/ 1117699 w 1401834"/>
                    <a:gd name="connsiteY112" fmla="*/ 597311 h 1183281"/>
                    <a:gd name="connsiteX113" fmla="*/ 1148293 w 1401834"/>
                    <a:gd name="connsiteY113" fmla="*/ 639274 h 1183281"/>
                    <a:gd name="connsiteX114" fmla="*/ 1154412 w 1401834"/>
                    <a:gd name="connsiteY114" fmla="*/ 663568 h 1183281"/>
                    <a:gd name="connsiteX115" fmla="*/ 1154412 w 1401834"/>
                    <a:gd name="connsiteY115" fmla="*/ 696697 h 1183281"/>
                    <a:gd name="connsiteX116" fmla="*/ 1205402 w 1401834"/>
                    <a:gd name="connsiteY116" fmla="*/ 749703 h 1183281"/>
                    <a:gd name="connsiteX117" fmla="*/ 1268629 w 1401834"/>
                    <a:gd name="connsiteY117" fmla="*/ 804917 h 1183281"/>
                    <a:gd name="connsiteX118" fmla="*/ 1291065 w 1401834"/>
                    <a:gd name="connsiteY118" fmla="*/ 897677 h 1183281"/>
                    <a:gd name="connsiteX119" fmla="*/ 1305342 w 1401834"/>
                    <a:gd name="connsiteY119" fmla="*/ 1010314 h 1183281"/>
                    <a:gd name="connsiteX120" fmla="*/ 1301263 w 1401834"/>
                    <a:gd name="connsiteY120" fmla="*/ 1016939 h 1183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1401834" h="1183281">
                      <a:moveTo>
                        <a:pt x="1388966" y="1010314"/>
                      </a:moveTo>
                      <a:cubicBezTo>
                        <a:pt x="1388966" y="1010314"/>
                        <a:pt x="1388966" y="1010314"/>
                        <a:pt x="1388966" y="1010314"/>
                      </a:cubicBezTo>
                      <a:cubicBezTo>
                        <a:pt x="1354293" y="955099"/>
                        <a:pt x="1346134" y="919762"/>
                        <a:pt x="1348174" y="853505"/>
                      </a:cubicBezTo>
                      <a:cubicBezTo>
                        <a:pt x="1350213" y="809334"/>
                        <a:pt x="1333897" y="765163"/>
                        <a:pt x="1301263" y="738660"/>
                      </a:cubicBezTo>
                      <a:cubicBezTo>
                        <a:pt x="1278827" y="720991"/>
                        <a:pt x="1248234" y="712157"/>
                        <a:pt x="1227838" y="690071"/>
                      </a:cubicBezTo>
                      <a:cubicBezTo>
                        <a:pt x="1193164" y="656943"/>
                        <a:pt x="1217640" y="630440"/>
                        <a:pt x="1211521" y="588477"/>
                      </a:cubicBezTo>
                      <a:cubicBezTo>
                        <a:pt x="1209481" y="575226"/>
                        <a:pt x="1203362" y="564183"/>
                        <a:pt x="1195204" y="555349"/>
                      </a:cubicBezTo>
                      <a:cubicBezTo>
                        <a:pt x="1150333" y="500134"/>
                        <a:pt x="1134016" y="427252"/>
                        <a:pt x="1129937" y="354369"/>
                      </a:cubicBezTo>
                      <a:cubicBezTo>
                        <a:pt x="1125858" y="290321"/>
                        <a:pt x="1131977" y="193144"/>
                        <a:pt x="1076907" y="151181"/>
                      </a:cubicBezTo>
                      <a:cubicBezTo>
                        <a:pt x="1062630" y="140138"/>
                        <a:pt x="1044274" y="153389"/>
                        <a:pt x="1036115" y="133512"/>
                      </a:cubicBezTo>
                      <a:cubicBezTo>
                        <a:pt x="1021838" y="102592"/>
                        <a:pt x="1003482" y="78298"/>
                        <a:pt x="979007" y="56212"/>
                      </a:cubicBezTo>
                      <a:cubicBezTo>
                        <a:pt x="917819" y="5415"/>
                        <a:pt x="821958" y="-3419"/>
                        <a:pt x="748532" y="998"/>
                      </a:cubicBezTo>
                      <a:cubicBezTo>
                        <a:pt x="662869" y="5415"/>
                        <a:pt x="579246" y="20875"/>
                        <a:pt x="495622" y="49587"/>
                      </a:cubicBezTo>
                      <a:cubicBezTo>
                        <a:pt x="456870" y="62838"/>
                        <a:pt x="418117" y="78298"/>
                        <a:pt x="381405" y="98175"/>
                      </a:cubicBezTo>
                      <a:cubicBezTo>
                        <a:pt x="363048" y="109218"/>
                        <a:pt x="344692" y="120261"/>
                        <a:pt x="326336" y="131304"/>
                      </a:cubicBezTo>
                      <a:cubicBezTo>
                        <a:pt x="318177" y="135721"/>
                        <a:pt x="310019" y="140138"/>
                        <a:pt x="301860" y="144555"/>
                      </a:cubicBezTo>
                      <a:cubicBezTo>
                        <a:pt x="295742" y="148972"/>
                        <a:pt x="291662" y="153389"/>
                        <a:pt x="285544" y="157806"/>
                      </a:cubicBezTo>
                      <a:cubicBezTo>
                        <a:pt x="285544" y="157806"/>
                        <a:pt x="285544" y="157806"/>
                        <a:pt x="285544" y="157806"/>
                      </a:cubicBezTo>
                      <a:cubicBezTo>
                        <a:pt x="285544" y="157806"/>
                        <a:pt x="285544" y="157806"/>
                        <a:pt x="283504" y="157806"/>
                      </a:cubicBezTo>
                      <a:cubicBezTo>
                        <a:pt x="265148" y="195352"/>
                        <a:pt x="248831" y="235106"/>
                        <a:pt x="238633" y="274861"/>
                      </a:cubicBezTo>
                      <a:cubicBezTo>
                        <a:pt x="232514" y="301363"/>
                        <a:pt x="226395" y="330075"/>
                        <a:pt x="228435" y="358786"/>
                      </a:cubicBezTo>
                      <a:cubicBezTo>
                        <a:pt x="228435" y="378663"/>
                        <a:pt x="232514" y="398540"/>
                        <a:pt x="232514" y="420626"/>
                      </a:cubicBezTo>
                      <a:cubicBezTo>
                        <a:pt x="232514" y="462589"/>
                        <a:pt x="214158" y="491300"/>
                        <a:pt x="197841" y="528846"/>
                      </a:cubicBezTo>
                      <a:cubicBezTo>
                        <a:pt x="185603" y="555349"/>
                        <a:pt x="177445" y="584060"/>
                        <a:pt x="187643" y="612771"/>
                      </a:cubicBezTo>
                      <a:cubicBezTo>
                        <a:pt x="195801" y="632649"/>
                        <a:pt x="208039" y="650317"/>
                        <a:pt x="222316" y="665777"/>
                      </a:cubicBezTo>
                      <a:cubicBezTo>
                        <a:pt x="256989" y="701114"/>
                        <a:pt x="295742" y="738660"/>
                        <a:pt x="318177" y="787248"/>
                      </a:cubicBezTo>
                      <a:cubicBezTo>
                        <a:pt x="334494" y="824794"/>
                        <a:pt x="330415" y="884425"/>
                        <a:pt x="318177" y="933014"/>
                      </a:cubicBezTo>
                      <a:cubicBezTo>
                        <a:pt x="336534" y="910928"/>
                        <a:pt x="361009" y="880008"/>
                        <a:pt x="371207" y="851297"/>
                      </a:cubicBezTo>
                      <a:cubicBezTo>
                        <a:pt x="373246" y="846880"/>
                        <a:pt x="391603" y="913137"/>
                        <a:pt x="336534" y="970559"/>
                      </a:cubicBezTo>
                      <a:cubicBezTo>
                        <a:pt x="320217" y="986019"/>
                        <a:pt x="303900" y="1001479"/>
                        <a:pt x="285544" y="1012522"/>
                      </a:cubicBezTo>
                      <a:cubicBezTo>
                        <a:pt x="265148" y="1027982"/>
                        <a:pt x="244752" y="1043442"/>
                        <a:pt x="224356" y="1052276"/>
                      </a:cubicBezTo>
                      <a:cubicBezTo>
                        <a:pt x="181524" y="1069945"/>
                        <a:pt x="155009" y="1041234"/>
                        <a:pt x="140732" y="999271"/>
                      </a:cubicBezTo>
                      <a:cubicBezTo>
                        <a:pt x="136653" y="1032399"/>
                        <a:pt x="120336" y="1067736"/>
                        <a:pt x="106059" y="1092031"/>
                      </a:cubicBezTo>
                      <a:cubicBezTo>
                        <a:pt x="104019" y="1096448"/>
                        <a:pt x="97901" y="1094239"/>
                        <a:pt x="97901" y="1089822"/>
                      </a:cubicBezTo>
                      <a:cubicBezTo>
                        <a:pt x="93821" y="1050068"/>
                        <a:pt x="91782" y="1008105"/>
                        <a:pt x="79544" y="972768"/>
                      </a:cubicBezTo>
                      <a:cubicBezTo>
                        <a:pt x="77505" y="966142"/>
                        <a:pt x="73426" y="961725"/>
                        <a:pt x="71386" y="957308"/>
                      </a:cubicBezTo>
                      <a:cubicBezTo>
                        <a:pt x="79544" y="999271"/>
                        <a:pt x="73426" y="1041234"/>
                        <a:pt x="59148" y="1080988"/>
                      </a:cubicBezTo>
                      <a:cubicBezTo>
                        <a:pt x="46911" y="1114116"/>
                        <a:pt x="30594" y="1160496"/>
                        <a:pt x="0" y="1182582"/>
                      </a:cubicBezTo>
                      <a:cubicBezTo>
                        <a:pt x="10198" y="1186999"/>
                        <a:pt x="30594" y="1169331"/>
                        <a:pt x="36713" y="1162705"/>
                      </a:cubicBezTo>
                      <a:cubicBezTo>
                        <a:pt x="59148" y="1142828"/>
                        <a:pt x="77505" y="1114116"/>
                        <a:pt x="85663" y="1085405"/>
                      </a:cubicBezTo>
                      <a:cubicBezTo>
                        <a:pt x="85663" y="1085405"/>
                        <a:pt x="85663" y="1087614"/>
                        <a:pt x="85663" y="1087614"/>
                      </a:cubicBezTo>
                      <a:cubicBezTo>
                        <a:pt x="83623" y="1100865"/>
                        <a:pt x="79544" y="1114116"/>
                        <a:pt x="73426" y="1125159"/>
                      </a:cubicBezTo>
                      <a:cubicBezTo>
                        <a:pt x="69346" y="1133994"/>
                        <a:pt x="53030" y="1145036"/>
                        <a:pt x="57109" y="1156079"/>
                      </a:cubicBezTo>
                      <a:cubicBezTo>
                        <a:pt x="57109" y="1156079"/>
                        <a:pt x="57109" y="1156079"/>
                        <a:pt x="59148" y="1156079"/>
                      </a:cubicBezTo>
                      <a:cubicBezTo>
                        <a:pt x="81584" y="1156079"/>
                        <a:pt x="106059" y="1133994"/>
                        <a:pt x="120336" y="1116325"/>
                      </a:cubicBezTo>
                      <a:cubicBezTo>
                        <a:pt x="130534" y="1105282"/>
                        <a:pt x="138693" y="1089822"/>
                        <a:pt x="142772" y="1076571"/>
                      </a:cubicBezTo>
                      <a:cubicBezTo>
                        <a:pt x="146851" y="1087614"/>
                        <a:pt x="152970" y="1098656"/>
                        <a:pt x="161128" y="1107491"/>
                      </a:cubicBezTo>
                      <a:cubicBezTo>
                        <a:pt x="177445" y="1127368"/>
                        <a:pt x="208039" y="1140619"/>
                        <a:pt x="230474" y="1145036"/>
                      </a:cubicBezTo>
                      <a:cubicBezTo>
                        <a:pt x="259029" y="1151662"/>
                        <a:pt x="287583" y="1145036"/>
                        <a:pt x="314098" y="1149453"/>
                      </a:cubicBezTo>
                      <a:cubicBezTo>
                        <a:pt x="316138" y="1149453"/>
                        <a:pt x="322256" y="1142828"/>
                        <a:pt x="318177" y="1140619"/>
                      </a:cubicBezTo>
                      <a:cubicBezTo>
                        <a:pt x="287583" y="1127368"/>
                        <a:pt x="269227" y="1094239"/>
                        <a:pt x="271266" y="1058902"/>
                      </a:cubicBezTo>
                      <a:cubicBezTo>
                        <a:pt x="275346" y="1067736"/>
                        <a:pt x="281464" y="1076571"/>
                        <a:pt x="285544" y="1085405"/>
                      </a:cubicBezTo>
                      <a:cubicBezTo>
                        <a:pt x="305940" y="1116325"/>
                        <a:pt x="340613" y="1149453"/>
                        <a:pt x="379365" y="1147245"/>
                      </a:cubicBezTo>
                      <a:cubicBezTo>
                        <a:pt x="381405" y="1147245"/>
                        <a:pt x="383444" y="1145036"/>
                        <a:pt x="383444" y="1142828"/>
                      </a:cubicBezTo>
                      <a:cubicBezTo>
                        <a:pt x="379365" y="1133994"/>
                        <a:pt x="375286" y="1127368"/>
                        <a:pt x="371207" y="1120742"/>
                      </a:cubicBezTo>
                      <a:cubicBezTo>
                        <a:pt x="397721" y="1151662"/>
                        <a:pt x="444632" y="1160496"/>
                        <a:pt x="489503" y="1162705"/>
                      </a:cubicBezTo>
                      <a:cubicBezTo>
                        <a:pt x="509899" y="1169331"/>
                        <a:pt x="532335" y="1173748"/>
                        <a:pt x="554770" y="1173748"/>
                      </a:cubicBezTo>
                      <a:cubicBezTo>
                        <a:pt x="567008" y="1173748"/>
                        <a:pt x="593523" y="1175956"/>
                        <a:pt x="599642" y="1162705"/>
                      </a:cubicBezTo>
                      <a:cubicBezTo>
                        <a:pt x="599642" y="1160496"/>
                        <a:pt x="599642" y="1160496"/>
                        <a:pt x="599642" y="1158288"/>
                      </a:cubicBezTo>
                      <a:cubicBezTo>
                        <a:pt x="597602" y="1153871"/>
                        <a:pt x="593523" y="1151662"/>
                        <a:pt x="591483" y="1147245"/>
                      </a:cubicBezTo>
                      <a:cubicBezTo>
                        <a:pt x="605760" y="1160496"/>
                        <a:pt x="626156" y="1164913"/>
                        <a:pt x="646552" y="1167122"/>
                      </a:cubicBezTo>
                      <a:cubicBezTo>
                        <a:pt x="668988" y="1171539"/>
                        <a:pt x="693463" y="1156079"/>
                        <a:pt x="713859" y="1138411"/>
                      </a:cubicBezTo>
                      <a:cubicBezTo>
                        <a:pt x="707740" y="1147245"/>
                        <a:pt x="699582" y="1158288"/>
                        <a:pt x="691424" y="1167122"/>
                      </a:cubicBezTo>
                      <a:cubicBezTo>
                        <a:pt x="689384" y="1169331"/>
                        <a:pt x="689384" y="1171539"/>
                        <a:pt x="691424" y="1171539"/>
                      </a:cubicBezTo>
                      <a:cubicBezTo>
                        <a:pt x="717938" y="1162705"/>
                        <a:pt x="740374" y="1151662"/>
                        <a:pt x="758730" y="1131785"/>
                      </a:cubicBezTo>
                      <a:cubicBezTo>
                        <a:pt x="752611" y="1140619"/>
                        <a:pt x="744453" y="1147245"/>
                        <a:pt x="736295" y="1153871"/>
                      </a:cubicBezTo>
                      <a:cubicBezTo>
                        <a:pt x="734255" y="1158288"/>
                        <a:pt x="734255" y="1160496"/>
                        <a:pt x="734255" y="1162705"/>
                      </a:cubicBezTo>
                      <a:cubicBezTo>
                        <a:pt x="736295" y="1173748"/>
                        <a:pt x="768928" y="1171539"/>
                        <a:pt x="777087" y="1173748"/>
                      </a:cubicBezTo>
                      <a:cubicBezTo>
                        <a:pt x="801562" y="1175956"/>
                        <a:pt x="826037" y="1173748"/>
                        <a:pt x="850512" y="1169331"/>
                      </a:cubicBezTo>
                      <a:cubicBezTo>
                        <a:pt x="856631" y="1169331"/>
                        <a:pt x="862750" y="1167122"/>
                        <a:pt x="868868" y="1164913"/>
                      </a:cubicBezTo>
                      <a:cubicBezTo>
                        <a:pt x="866829" y="1167122"/>
                        <a:pt x="862750" y="1167122"/>
                        <a:pt x="860710" y="1169331"/>
                      </a:cubicBezTo>
                      <a:cubicBezTo>
                        <a:pt x="858670" y="1169331"/>
                        <a:pt x="852552" y="1178165"/>
                        <a:pt x="858670" y="1178165"/>
                      </a:cubicBezTo>
                      <a:cubicBezTo>
                        <a:pt x="879066" y="1178165"/>
                        <a:pt x="897423" y="1182582"/>
                        <a:pt x="917819" y="1180373"/>
                      </a:cubicBezTo>
                      <a:cubicBezTo>
                        <a:pt x="938215" y="1180373"/>
                        <a:pt x="956571" y="1175956"/>
                        <a:pt x="976967" y="1173748"/>
                      </a:cubicBezTo>
                      <a:cubicBezTo>
                        <a:pt x="979007" y="1173748"/>
                        <a:pt x="983086" y="1171539"/>
                        <a:pt x="985125" y="1171539"/>
                      </a:cubicBezTo>
                      <a:cubicBezTo>
                        <a:pt x="1036115" y="1184791"/>
                        <a:pt x="1089145" y="1175956"/>
                        <a:pt x="1140135" y="1158288"/>
                      </a:cubicBezTo>
                      <a:cubicBezTo>
                        <a:pt x="1172768" y="1147245"/>
                        <a:pt x="1203362" y="1127368"/>
                        <a:pt x="1223758" y="1098656"/>
                      </a:cubicBezTo>
                      <a:cubicBezTo>
                        <a:pt x="1219679" y="1151662"/>
                        <a:pt x="1168689" y="1175956"/>
                        <a:pt x="1170729" y="1178165"/>
                      </a:cubicBezTo>
                      <a:cubicBezTo>
                        <a:pt x="1182966" y="1182582"/>
                        <a:pt x="1205402" y="1171539"/>
                        <a:pt x="1217640" y="1167122"/>
                      </a:cubicBezTo>
                      <a:cubicBezTo>
                        <a:pt x="1233956" y="1160496"/>
                        <a:pt x="1250273" y="1151662"/>
                        <a:pt x="1262511" y="1140619"/>
                      </a:cubicBezTo>
                      <a:cubicBezTo>
                        <a:pt x="1262511" y="1140619"/>
                        <a:pt x="1262511" y="1140619"/>
                        <a:pt x="1262511" y="1140619"/>
                      </a:cubicBezTo>
                      <a:cubicBezTo>
                        <a:pt x="1262511" y="1140619"/>
                        <a:pt x="1264550" y="1140619"/>
                        <a:pt x="1264550" y="1140619"/>
                      </a:cubicBezTo>
                      <a:cubicBezTo>
                        <a:pt x="1295144" y="1149453"/>
                        <a:pt x="1333897" y="1122951"/>
                        <a:pt x="1354293" y="1098656"/>
                      </a:cubicBezTo>
                      <a:cubicBezTo>
                        <a:pt x="1360411" y="1089822"/>
                        <a:pt x="1366530" y="1078779"/>
                        <a:pt x="1370609" y="1067736"/>
                      </a:cubicBezTo>
                      <a:cubicBezTo>
                        <a:pt x="1386926" y="1089822"/>
                        <a:pt x="1354293" y="1131785"/>
                        <a:pt x="1356332" y="1129576"/>
                      </a:cubicBezTo>
                      <a:cubicBezTo>
                        <a:pt x="1403243" y="1116325"/>
                        <a:pt x="1413441" y="1050068"/>
                        <a:pt x="1388966" y="1010314"/>
                      </a:cubicBezTo>
                      <a:close/>
                      <a:moveTo>
                        <a:pt x="1301263" y="1016939"/>
                      </a:moveTo>
                      <a:cubicBezTo>
                        <a:pt x="1278827" y="1010314"/>
                        <a:pt x="1262511" y="994854"/>
                        <a:pt x="1250273" y="974977"/>
                      </a:cubicBezTo>
                      <a:cubicBezTo>
                        <a:pt x="1248234" y="981602"/>
                        <a:pt x="1246194" y="986019"/>
                        <a:pt x="1244154" y="992645"/>
                      </a:cubicBezTo>
                      <a:cubicBezTo>
                        <a:pt x="1235996" y="1010314"/>
                        <a:pt x="1223758" y="1032399"/>
                        <a:pt x="1205402" y="1039025"/>
                      </a:cubicBezTo>
                      <a:cubicBezTo>
                        <a:pt x="1203362" y="1039025"/>
                        <a:pt x="1199283" y="1036816"/>
                        <a:pt x="1199283" y="1034608"/>
                      </a:cubicBezTo>
                      <a:cubicBezTo>
                        <a:pt x="1205402" y="1014731"/>
                        <a:pt x="1211521" y="997062"/>
                        <a:pt x="1213560" y="977185"/>
                      </a:cubicBezTo>
                      <a:cubicBezTo>
                        <a:pt x="1211521" y="981602"/>
                        <a:pt x="1209481" y="988228"/>
                        <a:pt x="1207442" y="992645"/>
                      </a:cubicBezTo>
                      <a:cubicBezTo>
                        <a:pt x="1195204" y="1016939"/>
                        <a:pt x="1176848" y="1045651"/>
                        <a:pt x="1150333" y="1047859"/>
                      </a:cubicBezTo>
                      <a:cubicBezTo>
                        <a:pt x="1146254" y="1047859"/>
                        <a:pt x="1146254" y="1043442"/>
                        <a:pt x="1146254" y="1041234"/>
                      </a:cubicBezTo>
                      <a:cubicBezTo>
                        <a:pt x="1158491" y="1003688"/>
                        <a:pt x="1166650" y="968351"/>
                        <a:pt x="1162570" y="933014"/>
                      </a:cubicBezTo>
                      <a:cubicBezTo>
                        <a:pt x="1162570" y="933014"/>
                        <a:pt x="1162570" y="935222"/>
                        <a:pt x="1162570" y="935222"/>
                      </a:cubicBezTo>
                      <a:cubicBezTo>
                        <a:pt x="1160531" y="950682"/>
                        <a:pt x="1156452" y="963934"/>
                        <a:pt x="1150333" y="979394"/>
                      </a:cubicBezTo>
                      <a:cubicBezTo>
                        <a:pt x="1144214" y="992645"/>
                        <a:pt x="1136056" y="1005896"/>
                        <a:pt x="1127897" y="1019148"/>
                      </a:cubicBezTo>
                      <a:cubicBezTo>
                        <a:pt x="1111581" y="1045651"/>
                        <a:pt x="1078947" y="1087614"/>
                        <a:pt x="1044274" y="1083196"/>
                      </a:cubicBezTo>
                      <a:cubicBezTo>
                        <a:pt x="1007561" y="1078779"/>
                        <a:pt x="993284" y="1036816"/>
                        <a:pt x="972888" y="1010314"/>
                      </a:cubicBezTo>
                      <a:cubicBezTo>
                        <a:pt x="954532" y="983811"/>
                        <a:pt x="932096" y="961725"/>
                        <a:pt x="903542" y="946265"/>
                      </a:cubicBezTo>
                      <a:cubicBezTo>
                        <a:pt x="877027" y="933014"/>
                        <a:pt x="850512" y="933014"/>
                        <a:pt x="821958" y="928597"/>
                      </a:cubicBezTo>
                      <a:cubicBezTo>
                        <a:pt x="819918" y="928597"/>
                        <a:pt x="817878" y="926388"/>
                        <a:pt x="817878" y="924180"/>
                      </a:cubicBezTo>
                      <a:cubicBezTo>
                        <a:pt x="821958" y="891051"/>
                        <a:pt x="844393" y="860131"/>
                        <a:pt x="870908" y="838045"/>
                      </a:cubicBezTo>
                      <a:cubicBezTo>
                        <a:pt x="881106" y="829211"/>
                        <a:pt x="891304" y="820377"/>
                        <a:pt x="901502" y="811543"/>
                      </a:cubicBezTo>
                      <a:cubicBezTo>
                        <a:pt x="911700" y="800500"/>
                        <a:pt x="921898" y="791665"/>
                        <a:pt x="934136" y="780623"/>
                      </a:cubicBezTo>
                      <a:cubicBezTo>
                        <a:pt x="942294" y="769580"/>
                        <a:pt x="950452" y="758537"/>
                        <a:pt x="958611" y="747494"/>
                      </a:cubicBezTo>
                      <a:cubicBezTo>
                        <a:pt x="960650" y="745285"/>
                        <a:pt x="985125" y="791665"/>
                        <a:pt x="993284" y="820377"/>
                      </a:cubicBezTo>
                      <a:cubicBezTo>
                        <a:pt x="1021838" y="802708"/>
                        <a:pt x="1038155" y="767371"/>
                        <a:pt x="1048353" y="734243"/>
                      </a:cubicBezTo>
                      <a:cubicBezTo>
                        <a:pt x="1050393" y="732034"/>
                        <a:pt x="1052432" y="771788"/>
                        <a:pt x="1048353" y="800500"/>
                      </a:cubicBezTo>
                      <a:cubicBezTo>
                        <a:pt x="1101383" y="756328"/>
                        <a:pt x="1119739" y="670194"/>
                        <a:pt x="1111581" y="601729"/>
                      </a:cubicBezTo>
                      <a:cubicBezTo>
                        <a:pt x="1111581" y="597311"/>
                        <a:pt x="1115660" y="595103"/>
                        <a:pt x="1117699" y="597311"/>
                      </a:cubicBezTo>
                      <a:cubicBezTo>
                        <a:pt x="1129937" y="608354"/>
                        <a:pt x="1142175" y="621606"/>
                        <a:pt x="1148293" y="639274"/>
                      </a:cubicBezTo>
                      <a:cubicBezTo>
                        <a:pt x="1152372" y="645900"/>
                        <a:pt x="1154412" y="654734"/>
                        <a:pt x="1154412" y="663568"/>
                      </a:cubicBezTo>
                      <a:cubicBezTo>
                        <a:pt x="1154412" y="674611"/>
                        <a:pt x="1152372" y="685654"/>
                        <a:pt x="1154412" y="696697"/>
                      </a:cubicBezTo>
                      <a:cubicBezTo>
                        <a:pt x="1160531" y="723200"/>
                        <a:pt x="1185006" y="736451"/>
                        <a:pt x="1205402" y="749703"/>
                      </a:cubicBezTo>
                      <a:cubicBezTo>
                        <a:pt x="1227838" y="765163"/>
                        <a:pt x="1252313" y="782831"/>
                        <a:pt x="1268629" y="804917"/>
                      </a:cubicBezTo>
                      <a:cubicBezTo>
                        <a:pt x="1286986" y="833628"/>
                        <a:pt x="1293105" y="862340"/>
                        <a:pt x="1291065" y="897677"/>
                      </a:cubicBezTo>
                      <a:cubicBezTo>
                        <a:pt x="1284946" y="937431"/>
                        <a:pt x="1282907" y="972768"/>
                        <a:pt x="1305342" y="1010314"/>
                      </a:cubicBezTo>
                      <a:cubicBezTo>
                        <a:pt x="1307382" y="1012522"/>
                        <a:pt x="1305342" y="1016939"/>
                        <a:pt x="1301263" y="1016939"/>
                      </a:cubicBezTo>
                      <a:close/>
                    </a:path>
                  </a:pathLst>
                </a:custGeom>
                <a:solidFill>
                  <a:srgbClr val="9D3900">
                    <a:alpha val="40000"/>
                  </a:srgbClr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DAD8BFC9-5993-484B-95E8-B8F2FB39AC27}"/>
                    </a:ext>
                  </a:extLst>
                </p:cNvPr>
                <p:cNvSpPr/>
                <p:nvPr/>
              </p:nvSpPr>
              <p:spPr>
                <a:xfrm>
                  <a:off x="6853909" y="1734794"/>
                  <a:ext cx="20395" cy="22085"/>
                </a:xfrm>
                <a:custGeom>
                  <a:avLst/>
                  <a:gdLst>
                    <a:gd name="connsiteX0" fmla="*/ 0 w 20395"/>
                    <a:gd name="connsiteY0" fmla="*/ 0 h 22085"/>
                    <a:gd name="connsiteX1" fmla="*/ 0 w 20395"/>
                    <a:gd name="connsiteY1" fmla="*/ 0 h 22085"/>
                    <a:gd name="connsiteX2" fmla="*/ 0 w 20395"/>
                    <a:gd name="connsiteY2" fmla="*/ 0 h 22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395" h="22085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6DB8"/>
                </a:solidFill>
                <a:ln w="2037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24" name="Graphic 2">
                  <a:extLst>
                    <a:ext uri="{FF2B5EF4-FFF2-40B4-BE49-F238E27FC236}">
                      <a16:creationId xmlns:a16="http://schemas.microsoft.com/office/drawing/2014/main" id="{079C9F1E-0CFB-453A-8B83-37FB2624E634}"/>
                    </a:ext>
                  </a:extLst>
                </p:cNvPr>
                <p:cNvGrpSpPr/>
                <p:nvPr/>
              </p:nvGrpSpPr>
              <p:grpSpPr>
                <a:xfrm>
                  <a:off x="6784562" y="2072705"/>
                  <a:ext cx="50989" cy="110427"/>
                  <a:chOff x="6784562" y="2072705"/>
                  <a:chExt cx="50989" cy="110427"/>
                </a:xfrm>
              </p:grpSpPr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930728BD-D161-4037-B9CD-19F04ACC40DA}"/>
                      </a:ext>
                    </a:extLst>
                  </p:cNvPr>
                  <p:cNvSpPr/>
                  <p:nvPr/>
                </p:nvSpPr>
                <p:spPr>
                  <a:xfrm>
                    <a:off x="6786602" y="2072705"/>
                    <a:ext cx="34673" cy="28711"/>
                  </a:xfrm>
                  <a:custGeom>
                    <a:avLst/>
                    <a:gdLst>
                      <a:gd name="connsiteX0" fmla="*/ 34673 w 34673"/>
                      <a:gd name="connsiteY0" fmla="*/ 0 h 28711"/>
                      <a:gd name="connsiteX1" fmla="*/ 0 w 34673"/>
                      <a:gd name="connsiteY1" fmla="*/ 28711 h 28711"/>
                      <a:gd name="connsiteX2" fmla="*/ 34673 w 34673"/>
                      <a:gd name="connsiteY2" fmla="*/ 0 h 28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73" h="28711">
                        <a:moveTo>
                          <a:pt x="34673" y="0"/>
                        </a:moveTo>
                        <a:cubicBezTo>
                          <a:pt x="34673" y="0"/>
                          <a:pt x="10198" y="17669"/>
                          <a:pt x="0" y="28711"/>
                        </a:cubicBezTo>
                        <a:cubicBezTo>
                          <a:pt x="2040" y="28711"/>
                          <a:pt x="10198" y="11043"/>
                          <a:pt x="34673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0380D730-112B-4A4F-9E74-EC6579F45B2D}"/>
                      </a:ext>
                    </a:extLst>
                  </p:cNvPr>
                  <p:cNvSpPr/>
                  <p:nvPr/>
                </p:nvSpPr>
                <p:spPr>
                  <a:xfrm>
                    <a:off x="6784562" y="2101416"/>
                    <a:ext cx="44871" cy="46379"/>
                  </a:xfrm>
                  <a:custGeom>
                    <a:avLst/>
                    <a:gdLst>
                      <a:gd name="connsiteX0" fmla="*/ 44871 w 44871"/>
                      <a:gd name="connsiteY0" fmla="*/ 0 h 46379"/>
                      <a:gd name="connsiteX1" fmla="*/ 0 w 44871"/>
                      <a:gd name="connsiteY1" fmla="*/ 46380 h 46379"/>
                      <a:gd name="connsiteX2" fmla="*/ 20396 w 44871"/>
                      <a:gd name="connsiteY2" fmla="*/ 19877 h 46379"/>
                      <a:gd name="connsiteX3" fmla="*/ 44871 w 44871"/>
                      <a:gd name="connsiteY3" fmla="*/ 0 h 46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871" h="46379">
                        <a:moveTo>
                          <a:pt x="44871" y="0"/>
                        </a:moveTo>
                        <a:cubicBezTo>
                          <a:pt x="44871" y="0"/>
                          <a:pt x="6119" y="24294"/>
                          <a:pt x="0" y="46380"/>
                        </a:cubicBezTo>
                        <a:cubicBezTo>
                          <a:pt x="0" y="46380"/>
                          <a:pt x="10198" y="30920"/>
                          <a:pt x="20396" y="19877"/>
                        </a:cubicBezTo>
                        <a:cubicBezTo>
                          <a:pt x="30594" y="11043"/>
                          <a:pt x="44871" y="0"/>
                          <a:pt x="44871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691FEC16-1A92-4570-96D2-C8C5CCA831ED}"/>
                      </a:ext>
                    </a:extLst>
                  </p:cNvPr>
                  <p:cNvSpPr/>
                  <p:nvPr/>
                </p:nvSpPr>
                <p:spPr>
                  <a:xfrm>
                    <a:off x="6794760" y="2132336"/>
                    <a:ext cx="40791" cy="50796"/>
                  </a:xfrm>
                  <a:custGeom>
                    <a:avLst/>
                    <a:gdLst>
                      <a:gd name="connsiteX0" fmla="*/ 40792 w 40791"/>
                      <a:gd name="connsiteY0" fmla="*/ 0 h 50796"/>
                      <a:gd name="connsiteX1" fmla="*/ 0 w 40791"/>
                      <a:gd name="connsiteY1" fmla="*/ 50797 h 50796"/>
                      <a:gd name="connsiteX2" fmla="*/ 40792 w 40791"/>
                      <a:gd name="connsiteY2" fmla="*/ 0 h 50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791" h="50796">
                        <a:moveTo>
                          <a:pt x="40792" y="0"/>
                        </a:moveTo>
                        <a:cubicBezTo>
                          <a:pt x="40792" y="0"/>
                          <a:pt x="6119" y="22086"/>
                          <a:pt x="0" y="50797"/>
                        </a:cubicBezTo>
                        <a:cubicBezTo>
                          <a:pt x="0" y="48588"/>
                          <a:pt x="14277" y="22086"/>
                          <a:pt x="40792" y="0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7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aphic 2">
                  <a:extLst>
                    <a:ext uri="{FF2B5EF4-FFF2-40B4-BE49-F238E27FC236}">
                      <a16:creationId xmlns:a16="http://schemas.microsoft.com/office/drawing/2014/main" id="{F6363E49-6850-4ABE-8F9A-DA2591DD415A}"/>
                    </a:ext>
                  </a:extLst>
                </p:cNvPr>
                <p:cNvGrpSpPr/>
                <p:nvPr/>
              </p:nvGrpSpPr>
              <p:grpSpPr>
                <a:xfrm>
                  <a:off x="6554976" y="499635"/>
                  <a:ext cx="882774" cy="1210876"/>
                  <a:chOff x="6554976" y="499635"/>
                  <a:chExt cx="882774" cy="1210876"/>
                </a:xfrm>
              </p:grpSpPr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5AFDF419-F2AF-426D-82F5-CDCA2CCA0D76}"/>
                      </a:ext>
                    </a:extLst>
                  </p:cNvPr>
                  <p:cNvSpPr/>
                  <p:nvPr/>
                </p:nvSpPr>
                <p:spPr>
                  <a:xfrm>
                    <a:off x="6811785" y="1511729"/>
                    <a:ext cx="288915" cy="198782"/>
                  </a:xfrm>
                  <a:custGeom>
                    <a:avLst/>
                    <a:gdLst>
                      <a:gd name="connsiteX0" fmla="*/ 246084 w 288915"/>
                      <a:gd name="connsiteY0" fmla="*/ 134723 h 198782"/>
                      <a:gd name="connsiteX1" fmla="*/ 129827 w 288915"/>
                      <a:gd name="connsiteY1" fmla="*/ 189937 h 198782"/>
                      <a:gd name="connsiteX2" fmla="*/ 23768 w 288915"/>
                      <a:gd name="connsiteY2" fmla="*/ 123680 h 198782"/>
                      <a:gd name="connsiteX3" fmla="*/ 9490 w 288915"/>
                      <a:gd name="connsiteY3" fmla="*/ 0 h 198782"/>
                      <a:gd name="connsiteX4" fmla="*/ 3372 w 288915"/>
                      <a:gd name="connsiteY4" fmla="*/ 0 h 198782"/>
                      <a:gd name="connsiteX5" fmla="*/ 33966 w 288915"/>
                      <a:gd name="connsiteY5" fmla="*/ 159017 h 198782"/>
                      <a:gd name="connsiteX6" fmla="*/ 264440 w 288915"/>
                      <a:gd name="connsiteY6" fmla="*/ 112637 h 198782"/>
                      <a:gd name="connsiteX7" fmla="*/ 288915 w 288915"/>
                      <a:gd name="connsiteY7" fmla="*/ 22086 h 198782"/>
                      <a:gd name="connsiteX8" fmla="*/ 278717 w 288915"/>
                      <a:gd name="connsiteY8" fmla="*/ 17669 h 198782"/>
                      <a:gd name="connsiteX9" fmla="*/ 246084 w 288915"/>
                      <a:gd name="connsiteY9" fmla="*/ 134723 h 198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88915" h="198782">
                        <a:moveTo>
                          <a:pt x="246084" y="134723"/>
                        </a:moveTo>
                        <a:cubicBezTo>
                          <a:pt x="221608" y="176685"/>
                          <a:pt x="176737" y="192145"/>
                          <a:pt x="129827" y="189937"/>
                        </a:cubicBezTo>
                        <a:cubicBezTo>
                          <a:pt x="89035" y="187728"/>
                          <a:pt x="44164" y="165643"/>
                          <a:pt x="23768" y="123680"/>
                        </a:cubicBezTo>
                        <a:cubicBezTo>
                          <a:pt x="5411" y="86134"/>
                          <a:pt x="7451" y="41963"/>
                          <a:pt x="9490" y="0"/>
                        </a:cubicBezTo>
                        <a:lnTo>
                          <a:pt x="3372" y="0"/>
                        </a:lnTo>
                        <a:cubicBezTo>
                          <a:pt x="3372" y="0"/>
                          <a:pt x="-14985" y="90551"/>
                          <a:pt x="33966" y="159017"/>
                        </a:cubicBezTo>
                        <a:cubicBezTo>
                          <a:pt x="62520" y="198771"/>
                          <a:pt x="221608" y="240734"/>
                          <a:pt x="264440" y="112637"/>
                        </a:cubicBezTo>
                        <a:lnTo>
                          <a:pt x="288915" y="22086"/>
                        </a:lnTo>
                        <a:lnTo>
                          <a:pt x="278717" y="17669"/>
                        </a:lnTo>
                        <a:cubicBezTo>
                          <a:pt x="274638" y="55214"/>
                          <a:pt x="266480" y="99386"/>
                          <a:pt x="246084" y="134723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200D10E-DBF6-438B-9A2C-AFCD2EF0C13E}"/>
                      </a:ext>
                    </a:extLst>
                  </p:cNvPr>
                  <p:cNvSpPr/>
                  <p:nvPr/>
                </p:nvSpPr>
                <p:spPr>
                  <a:xfrm>
                    <a:off x="6896740" y="1390257"/>
                    <a:ext cx="118296" cy="103250"/>
                  </a:xfrm>
                  <a:custGeom>
                    <a:avLst/>
                    <a:gdLst>
                      <a:gd name="connsiteX0" fmla="*/ 67307 w 118296"/>
                      <a:gd name="connsiteY0" fmla="*/ 101594 h 103250"/>
                      <a:gd name="connsiteX1" fmla="*/ 116257 w 118296"/>
                      <a:gd name="connsiteY1" fmla="*/ 101594 h 103250"/>
                      <a:gd name="connsiteX2" fmla="*/ 118297 w 118296"/>
                      <a:gd name="connsiteY2" fmla="*/ 0 h 103250"/>
                      <a:gd name="connsiteX3" fmla="*/ 6119 w 118296"/>
                      <a:gd name="connsiteY3" fmla="*/ 0 h 103250"/>
                      <a:gd name="connsiteX4" fmla="*/ 0 w 118296"/>
                      <a:gd name="connsiteY4" fmla="*/ 83926 h 103250"/>
                      <a:gd name="connsiteX5" fmla="*/ 67307 w 118296"/>
                      <a:gd name="connsiteY5" fmla="*/ 101594 h 103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296" h="103250">
                        <a:moveTo>
                          <a:pt x="67307" y="101594"/>
                        </a:moveTo>
                        <a:cubicBezTo>
                          <a:pt x="83623" y="103803"/>
                          <a:pt x="99940" y="103803"/>
                          <a:pt x="116257" y="101594"/>
                        </a:cubicBezTo>
                        <a:lnTo>
                          <a:pt x="118297" y="0"/>
                        </a:lnTo>
                        <a:lnTo>
                          <a:pt x="6119" y="0"/>
                        </a:lnTo>
                        <a:lnTo>
                          <a:pt x="0" y="83926"/>
                        </a:lnTo>
                        <a:cubicBezTo>
                          <a:pt x="18356" y="97177"/>
                          <a:pt x="44871" y="99386"/>
                          <a:pt x="67307" y="101594"/>
                        </a:cubicBezTo>
                        <a:close/>
                      </a:path>
                    </a:pathLst>
                  </a:custGeom>
                  <a:solidFill>
                    <a:srgbClr val="EDC8A5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8" name="Graphic 2">
                    <a:extLst>
                      <a:ext uri="{FF2B5EF4-FFF2-40B4-BE49-F238E27FC236}">
                        <a16:creationId xmlns:a16="http://schemas.microsoft.com/office/drawing/2014/main" id="{1A2BDBAC-5EA2-4CD6-ACA2-65809751CF82}"/>
                      </a:ext>
                    </a:extLst>
                  </p:cNvPr>
                  <p:cNvGrpSpPr/>
                  <p:nvPr/>
                </p:nvGrpSpPr>
                <p:grpSpPr>
                  <a:xfrm>
                    <a:off x="6554976" y="680751"/>
                    <a:ext cx="807478" cy="787348"/>
                    <a:chOff x="6554976" y="680751"/>
                    <a:chExt cx="807478" cy="787348"/>
                  </a:xfrm>
                </p:grpSpPr>
                <p:grpSp>
                  <p:nvGrpSpPr>
                    <p:cNvPr id="36" name="Graphic 2">
                      <a:extLst>
                        <a:ext uri="{FF2B5EF4-FFF2-40B4-BE49-F238E27FC236}">
                          <a16:creationId xmlns:a16="http://schemas.microsoft.com/office/drawing/2014/main" id="{3732B291-0DF9-4EC8-8000-241FC570C9F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54976" y="1089022"/>
                      <a:ext cx="807478" cy="287563"/>
                      <a:chOff x="6554976" y="1089022"/>
                      <a:chExt cx="807478" cy="287563"/>
                    </a:xfrm>
                    <a:solidFill>
                      <a:srgbClr val="EDC8A5"/>
                    </a:solidFill>
                  </p:grpSpPr>
                  <p:sp>
                    <p:nvSpPr>
                      <p:cNvPr id="50" name="Freeform: Shape 49">
                        <a:extLst>
                          <a:ext uri="{FF2B5EF4-FFF2-40B4-BE49-F238E27FC236}">
                            <a16:creationId xmlns:a16="http://schemas.microsoft.com/office/drawing/2014/main" id="{45A3BDF0-0CCA-45B8-871D-3D84CB539F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54976" y="1089022"/>
                        <a:ext cx="97013" cy="151052"/>
                      </a:xfrm>
                      <a:custGeom>
                        <a:avLst/>
                        <a:gdLst>
                          <a:gd name="connsiteX0" fmla="*/ 23588 w 97013"/>
                          <a:gd name="connsiteY0" fmla="*/ 5287 h 151052"/>
                          <a:gd name="connsiteX1" fmla="*/ 97013 w 97013"/>
                          <a:gd name="connsiteY1" fmla="*/ 151053 h 151052"/>
                          <a:gd name="connsiteX2" fmla="*/ 64379 w 97013"/>
                          <a:gd name="connsiteY2" fmla="*/ 3078 h 151052"/>
                          <a:gd name="connsiteX3" fmla="*/ 23588 w 97013"/>
                          <a:gd name="connsiteY3" fmla="*/ 5287 h 151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7013" h="151052">
                            <a:moveTo>
                              <a:pt x="23588" y="5287"/>
                            </a:moveTo>
                            <a:cubicBezTo>
                              <a:pt x="-25363" y="27373"/>
                              <a:pt x="3192" y="148844"/>
                              <a:pt x="97013" y="151053"/>
                            </a:cubicBezTo>
                            <a:cubicBezTo>
                              <a:pt x="84775" y="109090"/>
                              <a:pt x="66419" y="58293"/>
                              <a:pt x="64379" y="3078"/>
                            </a:cubicBezTo>
                            <a:cubicBezTo>
                              <a:pt x="56221" y="-1339"/>
                              <a:pt x="41944" y="-1339"/>
                              <a:pt x="23588" y="528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" name="Freeform: Shape 50">
                        <a:extLst>
                          <a:ext uri="{FF2B5EF4-FFF2-40B4-BE49-F238E27FC236}">
                            <a16:creationId xmlns:a16="http://schemas.microsoft.com/office/drawing/2014/main" id="{6B65C134-4437-41D7-9E1D-9D61E674B8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243472" y="1157828"/>
                        <a:ext cx="118981" cy="129541"/>
                      </a:xfrm>
                      <a:custGeom>
                        <a:avLst/>
                        <a:gdLst>
                          <a:gd name="connsiteX0" fmla="*/ 95861 w 118981"/>
                          <a:gd name="connsiteY0" fmla="*/ 4947 h 129541"/>
                          <a:gd name="connsiteX1" fmla="*/ 48950 w 118981"/>
                          <a:gd name="connsiteY1" fmla="*/ 7156 h 129541"/>
                          <a:gd name="connsiteX2" fmla="*/ 0 w 118981"/>
                          <a:gd name="connsiteY2" fmla="*/ 128627 h 129541"/>
                          <a:gd name="connsiteX3" fmla="*/ 57109 w 118981"/>
                          <a:gd name="connsiteY3" fmla="*/ 126418 h 129541"/>
                          <a:gd name="connsiteX4" fmla="*/ 95861 w 118981"/>
                          <a:gd name="connsiteY4" fmla="*/ 4947 h 1295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8981" h="129541">
                            <a:moveTo>
                              <a:pt x="95861" y="4947"/>
                            </a:moveTo>
                            <a:cubicBezTo>
                              <a:pt x="77505" y="-3887"/>
                              <a:pt x="61188" y="530"/>
                              <a:pt x="48950" y="7156"/>
                            </a:cubicBezTo>
                            <a:cubicBezTo>
                              <a:pt x="38752" y="42493"/>
                              <a:pt x="18356" y="86664"/>
                              <a:pt x="0" y="128627"/>
                            </a:cubicBezTo>
                            <a:cubicBezTo>
                              <a:pt x="12238" y="130836"/>
                              <a:pt x="36713" y="128627"/>
                              <a:pt x="57109" y="126418"/>
                            </a:cubicBezTo>
                            <a:cubicBezTo>
                              <a:pt x="116257" y="119793"/>
                              <a:pt x="140732" y="24824"/>
                              <a:pt x="95861" y="4947"/>
                            </a:cubicBezTo>
                            <a:close/>
                          </a:path>
                        </a:pathLst>
                      </a:custGeom>
                      <a:solidFill>
                        <a:srgbClr val="EDC8A5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37" name="Freeform: Shape 36">
                      <a:extLst>
                        <a:ext uri="{FF2B5EF4-FFF2-40B4-BE49-F238E27FC236}">
                          <a16:creationId xmlns:a16="http://schemas.microsoft.com/office/drawing/2014/main" id="{5B78F31F-87DE-48EE-B0D1-F2036F8CD9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74484" y="1150750"/>
                      <a:ext cx="59148" cy="47361"/>
                    </a:xfrm>
                    <a:custGeom>
                      <a:avLst/>
                      <a:gdLst>
                        <a:gd name="connsiteX0" fmla="*/ 0 w 59148"/>
                        <a:gd name="connsiteY0" fmla="*/ 982 h 47361"/>
                        <a:gd name="connsiteX1" fmla="*/ 12238 w 59148"/>
                        <a:gd name="connsiteY1" fmla="*/ 982 h 47361"/>
                        <a:gd name="connsiteX2" fmla="*/ 24475 w 59148"/>
                        <a:gd name="connsiteY2" fmla="*/ 3190 h 47361"/>
                        <a:gd name="connsiteX3" fmla="*/ 38752 w 59148"/>
                        <a:gd name="connsiteY3" fmla="*/ 9816 h 47361"/>
                        <a:gd name="connsiteX4" fmla="*/ 50990 w 59148"/>
                        <a:gd name="connsiteY4" fmla="*/ 20859 h 47361"/>
                        <a:gd name="connsiteX5" fmla="*/ 55069 w 59148"/>
                        <a:gd name="connsiteY5" fmla="*/ 27484 h 47361"/>
                        <a:gd name="connsiteX6" fmla="*/ 57109 w 59148"/>
                        <a:gd name="connsiteY6" fmla="*/ 34110 h 47361"/>
                        <a:gd name="connsiteX7" fmla="*/ 59148 w 59148"/>
                        <a:gd name="connsiteY7" fmla="*/ 42944 h 47361"/>
                        <a:gd name="connsiteX8" fmla="*/ 59148 w 59148"/>
                        <a:gd name="connsiteY8" fmla="*/ 47362 h 47361"/>
                        <a:gd name="connsiteX9" fmla="*/ 57109 w 59148"/>
                        <a:gd name="connsiteY9" fmla="*/ 45153 h 47361"/>
                        <a:gd name="connsiteX10" fmla="*/ 55069 w 59148"/>
                        <a:gd name="connsiteY10" fmla="*/ 40736 h 47361"/>
                        <a:gd name="connsiteX11" fmla="*/ 53030 w 59148"/>
                        <a:gd name="connsiteY11" fmla="*/ 36319 h 47361"/>
                        <a:gd name="connsiteX12" fmla="*/ 48950 w 59148"/>
                        <a:gd name="connsiteY12" fmla="*/ 31902 h 47361"/>
                        <a:gd name="connsiteX13" fmla="*/ 44871 w 59148"/>
                        <a:gd name="connsiteY13" fmla="*/ 27484 h 47361"/>
                        <a:gd name="connsiteX14" fmla="*/ 40792 w 59148"/>
                        <a:gd name="connsiteY14" fmla="*/ 23067 h 47361"/>
                        <a:gd name="connsiteX15" fmla="*/ 34673 w 59148"/>
                        <a:gd name="connsiteY15" fmla="*/ 18650 h 47361"/>
                        <a:gd name="connsiteX16" fmla="*/ 28554 w 59148"/>
                        <a:gd name="connsiteY16" fmla="*/ 14233 h 47361"/>
                        <a:gd name="connsiteX17" fmla="*/ 22436 w 59148"/>
                        <a:gd name="connsiteY17" fmla="*/ 12024 h 47361"/>
                        <a:gd name="connsiteX18" fmla="*/ 10198 w 59148"/>
                        <a:gd name="connsiteY18" fmla="*/ 7607 h 47361"/>
                        <a:gd name="connsiteX19" fmla="*/ 0 w 59148"/>
                        <a:gd name="connsiteY19" fmla="*/ 982 h 47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</a:cxnLst>
                      <a:rect l="l" t="t" r="r" b="b"/>
                      <a:pathLst>
                        <a:path w="59148" h="47361">
                          <a:moveTo>
                            <a:pt x="0" y="982"/>
                          </a:moveTo>
                          <a:cubicBezTo>
                            <a:pt x="0" y="982"/>
                            <a:pt x="4079" y="-1227"/>
                            <a:pt x="12238" y="982"/>
                          </a:cubicBezTo>
                          <a:cubicBezTo>
                            <a:pt x="16317" y="982"/>
                            <a:pt x="20396" y="982"/>
                            <a:pt x="24475" y="3190"/>
                          </a:cubicBezTo>
                          <a:cubicBezTo>
                            <a:pt x="28554" y="5399"/>
                            <a:pt x="34673" y="7607"/>
                            <a:pt x="38752" y="9816"/>
                          </a:cubicBezTo>
                          <a:cubicBezTo>
                            <a:pt x="42832" y="12024"/>
                            <a:pt x="46911" y="16442"/>
                            <a:pt x="50990" y="20859"/>
                          </a:cubicBezTo>
                          <a:cubicBezTo>
                            <a:pt x="53030" y="23067"/>
                            <a:pt x="53030" y="25276"/>
                            <a:pt x="55069" y="27484"/>
                          </a:cubicBezTo>
                          <a:cubicBezTo>
                            <a:pt x="57109" y="29693"/>
                            <a:pt x="57109" y="31902"/>
                            <a:pt x="57109" y="34110"/>
                          </a:cubicBezTo>
                          <a:cubicBezTo>
                            <a:pt x="59148" y="38527"/>
                            <a:pt x="59148" y="40736"/>
                            <a:pt x="59148" y="42944"/>
                          </a:cubicBezTo>
                          <a:cubicBezTo>
                            <a:pt x="59148" y="45153"/>
                            <a:pt x="59148" y="47362"/>
                            <a:pt x="59148" y="47362"/>
                          </a:cubicBezTo>
                          <a:cubicBezTo>
                            <a:pt x="59148" y="47362"/>
                            <a:pt x="59148" y="45153"/>
                            <a:pt x="57109" y="45153"/>
                          </a:cubicBezTo>
                          <a:cubicBezTo>
                            <a:pt x="57109" y="45153"/>
                            <a:pt x="55069" y="42944"/>
                            <a:pt x="55069" y="40736"/>
                          </a:cubicBezTo>
                          <a:cubicBezTo>
                            <a:pt x="55069" y="38527"/>
                            <a:pt x="53030" y="38527"/>
                            <a:pt x="53030" y="36319"/>
                          </a:cubicBezTo>
                          <a:cubicBezTo>
                            <a:pt x="53030" y="34110"/>
                            <a:pt x="50990" y="34110"/>
                            <a:pt x="48950" y="31902"/>
                          </a:cubicBezTo>
                          <a:cubicBezTo>
                            <a:pt x="46911" y="29693"/>
                            <a:pt x="46911" y="29693"/>
                            <a:pt x="44871" y="27484"/>
                          </a:cubicBezTo>
                          <a:cubicBezTo>
                            <a:pt x="42832" y="25276"/>
                            <a:pt x="40792" y="25276"/>
                            <a:pt x="40792" y="23067"/>
                          </a:cubicBezTo>
                          <a:cubicBezTo>
                            <a:pt x="38752" y="20859"/>
                            <a:pt x="36713" y="20859"/>
                            <a:pt x="34673" y="18650"/>
                          </a:cubicBezTo>
                          <a:cubicBezTo>
                            <a:pt x="32634" y="16442"/>
                            <a:pt x="30594" y="16442"/>
                            <a:pt x="28554" y="14233"/>
                          </a:cubicBezTo>
                          <a:cubicBezTo>
                            <a:pt x="26515" y="14233"/>
                            <a:pt x="24475" y="12024"/>
                            <a:pt x="22436" y="12024"/>
                          </a:cubicBezTo>
                          <a:cubicBezTo>
                            <a:pt x="18356" y="9816"/>
                            <a:pt x="14277" y="7607"/>
                            <a:pt x="10198" y="7607"/>
                          </a:cubicBezTo>
                          <a:cubicBezTo>
                            <a:pt x="4079" y="982"/>
                            <a:pt x="0" y="982"/>
                            <a:pt x="0" y="982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Freeform: Shape 37">
                      <a:extLst>
                        <a:ext uri="{FF2B5EF4-FFF2-40B4-BE49-F238E27FC236}">
                          <a16:creationId xmlns:a16="http://schemas.microsoft.com/office/drawing/2014/main" id="{E76A5DA0-F71A-441D-AE59-984F18E89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76105" y="1213572"/>
                      <a:ext cx="61187" cy="30919"/>
                    </a:xfrm>
                    <a:custGeom>
                      <a:avLst/>
                      <a:gdLst>
                        <a:gd name="connsiteX0" fmla="*/ 61188 w 61187"/>
                        <a:gd name="connsiteY0" fmla="*/ 8834 h 30919"/>
                        <a:gd name="connsiteX1" fmla="*/ 50990 w 61187"/>
                        <a:gd name="connsiteY1" fmla="*/ 4417 h 30919"/>
                        <a:gd name="connsiteX2" fmla="*/ 46911 w 61187"/>
                        <a:gd name="connsiteY2" fmla="*/ 4417 h 30919"/>
                        <a:gd name="connsiteX3" fmla="*/ 40792 w 61187"/>
                        <a:gd name="connsiteY3" fmla="*/ 4417 h 30919"/>
                        <a:gd name="connsiteX4" fmla="*/ 28554 w 61187"/>
                        <a:gd name="connsiteY4" fmla="*/ 8834 h 30919"/>
                        <a:gd name="connsiteX5" fmla="*/ 22436 w 61187"/>
                        <a:gd name="connsiteY5" fmla="*/ 11043 h 30919"/>
                        <a:gd name="connsiteX6" fmla="*/ 16317 w 61187"/>
                        <a:gd name="connsiteY6" fmla="*/ 15460 h 30919"/>
                        <a:gd name="connsiteX7" fmla="*/ 12238 w 61187"/>
                        <a:gd name="connsiteY7" fmla="*/ 19877 h 30919"/>
                        <a:gd name="connsiteX8" fmla="*/ 8158 w 61187"/>
                        <a:gd name="connsiteY8" fmla="*/ 24294 h 30919"/>
                        <a:gd name="connsiteX9" fmla="*/ 2040 w 61187"/>
                        <a:gd name="connsiteY9" fmla="*/ 28711 h 30919"/>
                        <a:gd name="connsiteX10" fmla="*/ 0 w 61187"/>
                        <a:gd name="connsiteY10" fmla="*/ 30920 h 30919"/>
                        <a:gd name="connsiteX11" fmla="*/ 2040 w 61187"/>
                        <a:gd name="connsiteY11" fmla="*/ 28711 h 30919"/>
                        <a:gd name="connsiteX12" fmla="*/ 4079 w 61187"/>
                        <a:gd name="connsiteY12" fmla="*/ 24294 h 30919"/>
                        <a:gd name="connsiteX13" fmla="*/ 6119 w 61187"/>
                        <a:gd name="connsiteY13" fmla="*/ 19877 h 30919"/>
                        <a:gd name="connsiteX14" fmla="*/ 14277 w 61187"/>
                        <a:gd name="connsiteY14" fmla="*/ 11043 h 30919"/>
                        <a:gd name="connsiteX15" fmla="*/ 20396 w 61187"/>
                        <a:gd name="connsiteY15" fmla="*/ 6626 h 30919"/>
                        <a:gd name="connsiteX16" fmla="*/ 26515 w 61187"/>
                        <a:gd name="connsiteY16" fmla="*/ 2209 h 30919"/>
                        <a:gd name="connsiteX17" fmla="*/ 34673 w 61187"/>
                        <a:gd name="connsiteY17" fmla="*/ 0 h 30919"/>
                        <a:gd name="connsiteX18" fmla="*/ 42832 w 61187"/>
                        <a:gd name="connsiteY18" fmla="*/ 0 h 30919"/>
                        <a:gd name="connsiteX19" fmla="*/ 48950 w 61187"/>
                        <a:gd name="connsiteY19" fmla="*/ 2209 h 30919"/>
                        <a:gd name="connsiteX20" fmla="*/ 55069 w 61187"/>
                        <a:gd name="connsiteY20" fmla="*/ 4417 h 30919"/>
                        <a:gd name="connsiteX21" fmla="*/ 61188 w 61187"/>
                        <a:gd name="connsiteY21" fmla="*/ 8834 h 309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61187" h="30919">
                          <a:moveTo>
                            <a:pt x="61188" y="8834"/>
                          </a:moveTo>
                          <a:cubicBezTo>
                            <a:pt x="61188" y="8834"/>
                            <a:pt x="57109" y="6626"/>
                            <a:pt x="50990" y="4417"/>
                          </a:cubicBezTo>
                          <a:cubicBezTo>
                            <a:pt x="48950" y="4417"/>
                            <a:pt x="46911" y="4417"/>
                            <a:pt x="46911" y="4417"/>
                          </a:cubicBezTo>
                          <a:cubicBezTo>
                            <a:pt x="44871" y="4417"/>
                            <a:pt x="42832" y="4417"/>
                            <a:pt x="40792" y="4417"/>
                          </a:cubicBezTo>
                          <a:cubicBezTo>
                            <a:pt x="36713" y="4417"/>
                            <a:pt x="32634" y="6626"/>
                            <a:pt x="28554" y="8834"/>
                          </a:cubicBezTo>
                          <a:cubicBezTo>
                            <a:pt x="26515" y="8834"/>
                            <a:pt x="24475" y="11043"/>
                            <a:pt x="22436" y="11043"/>
                          </a:cubicBezTo>
                          <a:cubicBezTo>
                            <a:pt x="20396" y="11043"/>
                            <a:pt x="18356" y="13251"/>
                            <a:pt x="16317" y="15460"/>
                          </a:cubicBezTo>
                          <a:cubicBezTo>
                            <a:pt x="14277" y="17669"/>
                            <a:pt x="12238" y="17669"/>
                            <a:pt x="12238" y="19877"/>
                          </a:cubicBezTo>
                          <a:cubicBezTo>
                            <a:pt x="10198" y="22086"/>
                            <a:pt x="10198" y="22086"/>
                            <a:pt x="8158" y="24294"/>
                          </a:cubicBezTo>
                          <a:cubicBezTo>
                            <a:pt x="6119" y="26503"/>
                            <a:pt x="4079" y="28711"/>
                            <a:pt x="2040" y="28711"/>
                          </a:cubicBezTo>
                          <a:cubicBezTo>
                            <a:pt x="0" y="30920"/>
                            <a:pt x="0" y="30920"/>
                            <a:pt x="0" y="30920"/>
                          </a:cubicBezTo>
                          <a:cubicBezTo>
                            <a:pt x="0" y="30920"/>
                            <a:pt x="0" y="28711"/>
                            <a:pt x="2040" y="28711"/>
                          </a:cubicBezTo>
                          <a:cubicBezTo>
                            <a:pt x="2040" y="28711"/>
                            <a:pt x="4079" y="26503"/>
                            <a:pt x="4079" y="24294"/>
                          </a:cubicBezTo>
                          <a:cubicBezTo>
                            <a:pt x="4079" y="22086"/>
                            <a:pt x="6119" y="22086"/>
                            <a:pt x="6119" y="19877"/>
                          </a:cubicBezTo>
                          <a:cubicBezTo>
                            <a:pt x="8158" y="17669"/>
                            <a:pt x="10198" y="13251"/>
                            <a:pt x="14277" y="11043"/>
                          </a:cubicBezTo>
                          <a:cubicBezTo>
                            <a:pt x="16317" y="8834"/>
                            <a:pt x="18356" y="6626"/>
                            <a:pt x="20396" y="6626"/>
                          </a:cubicBezTo>
                          <a:cubicBezTo>
                            <a:pt x="22436" y="4417"/>
                            <a:pt x="24475" y="4417"/>
                            <a:pt x="26515" y="2209"/>
                          </a:cubicBezTo>
                          <a:cubicBezTo>
                            <a:pt x="28554" y="0"/>
                            <a:pt x="30594" y="0"/>
                            <a:pt x="34673" y="0"/>
                          </a:cubicBezTo>
                          <a:cubicBezTo>
                            <a:pt x="36713" y="0"/>
                            <a:pt x="38752" y="0"/>
                            <a:pt x="42832" y="0"/>
                          </a:cubicBezTo>
                          <a:cubicBezTo>
                            <a:pt x="44871" y="0"/>
                            <a:pt x="46911" y="0"/>
                            <a:pt x="48950" y="2209"/>
                          </a:cubicBezTo>
                          <a:cubicBezTo>
                            <a:pt x="50990" y="2209"/>
                            <a:pt x="53029" y="4417"/>
                            <a:pt x="55069" y="4417"/>
                          </a:cubicBezTo>
                          <a:cubicBezTo>
                            <a:pt x="59148" y="4417"/>
                            <a:pt x="61188" y="8834"/>
                            <a:pt x="61188" y="8834"/>
                          </a:cubicBezTo>
                          <a:close/>
                        </a:path>
                      </a:pathLst>
                    </a:custGeom>
                    <a:solidFill>
                      <a:srgbClr val="C19168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" name="Freeform: Shape 38">
                      <a:extLst>
                        <a:ext uri="{FF2B5EF4-FFF2-40B4-BE49-F238E27FC236}">
                          <a16:creationId xmlns:a16="http://schemas.microsoft.com/office/drawing/2014/main" id="{9F67C174-3474-43E3-8D10-619330A24C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02519" y="680751"/>
                      <a:ext cx="729350" cy="787348"/>
                    </a:xfrm>
                    <a:custGeom>
                      <a:avLst/>
                      <a:gdLst>
                        <a:gd name="connsiteX0" fmla="*/ 728656 w 729350"/>
                        <a:gd name="connsiteY0" fmla="*/ 263376 h 787348"/>
                        <a:gd name="connsiteX1" fmla="*/ 547132 w 729350"/>
                        <a:gd name="connsiteY1" fmla="*/ 46936 h 787348"/>
                        <a:gd name="connsiteX2" fmla="*/ 261588 w 729350"/>
                        <a:gd name="connsiteY2" fmla="*/ 556 h 787348"/>
                        <a:gd name="connsiteX3" fmla="*/ 12757 w 729350"/>
                        <a:gd name="connsiteY3" fmla="*/ 234665 h 787348"/>
                        <a:gd name="connsiteX4" fmla="*/ 520 w 729350"/>
                        <a:gd name="connsiteY4" fmla="*/ 327424 h 787348"/>
                        <a:gd name="connsiteX5" fmla="*/ 10718 w 729350"/>
                        <a:gd name="connsiteY5" fmla="*/ 455521 h 787348"/>
                        <a:gd name="connsiteX6" fmla="*/ 102500 w 729350"/>
                        <a:gd name="connsiteY6" fmla="*/ 669752 h 787348"/>
                        <a:gd name="connsiteX7" fmla="*/ 241192 w 729350"/>
                        <a:gd name="connsiteY7" fmla="*/ 771347 h 787348"/>
                        <a:gd name="connsiteX8" fmla="*/ 363568 w 729350"/>
                        <a:gd name="connsiteY8" fmla="*/ 786807 h 787348"/>
                        <a:gd name="connsiteX9" fmla="*/ 620557 w 729350"/>
                        <a:gd name="connsiteY9" fmla="*/ 634415 h 787348"/>
                        <a:gd name="connsiteX10" fmla="*/ 661349 w 729350"/>
                        <a:gd name="connsiteY10" fmla="*/ 572575 h 787348"/>
                        <a:gd name="connsiteX11" fmla="*/ 689904 w 729350"/>
                        <a:gd name="connsiteY11" fmla="*/ 495276 h 787348"/>
                        <a:gd name="connsiteX12" fmla="*/ 714379 w 729350"/>
                        <a:gd name="connsiteY12" fmla="*/ 389264 h 787348"/>
                        <a:gd name="connsiteX13" fmla="*/ 728656 w 729350"/>
                        <a:gd name="connsiteY13" fmla="*/ 263376 h 787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729350" h="787348">
                          <a:moveTo>
                            <a:pt x="728656" y="263376"/>
                          </a:moveTo>
                          <a:cubicBezTo>
                            <a:pt x="738854" y="144113"/>
                            <a:pt x="634834" y="82273"/>
                            <a:pt x="547132" y="46936"/>
                          </a:cubicBezTo>
                          <a:cubicBezTo>
                            <a:pt x="457390" y="11599"/>
                            <a:pt x="353370" y="7182"/>
                            <a:pt x="261588" y="556"/>
                          </a:cubicBezTo>
                          <a:cubicBezTo>
                            <a:pt x="124935" y="-8278"/>
                            <a:pt x="29074" y="88899"/>
                            <a:pt x="12757" y="234665"/>
                          </a:cubicBezTo>
                          <a:cubicBezTo>
                            <a:pt x="6639" y="267793"/>
                            <a:pt x="2559" y="298713"/>
                            <a:pt x="520" y="327424"/>
                          </a:cubicBezTo>
                          <a:cubicBezTo>
                            <a:pt x="-1520" y="376013"/>
                            <a:pt x="2559" y="420184"/>
                            <a:pt x="10718" y="455521"/>
                          </a:cubicBezTo>
                          <a:cubicBezTo>
                            <a:pt x="27035" y="532821"/>
                            <a:pt x="53549" y="612330"/>
                            <a:pt x="102500" y="669752"/>
                          </a:cubicBezTo>
                          <a:cubicBezTo>
                            <a:pt x="139212" y="713924"/>
                            <a:pt x="190202" y="753678"/>
                            <a:pt x="241192" y="771347"/>
                          </a:cubicBezTo>
                          <a:cubicBezTo>
                            <a:pt x="277905" y="784598"/>
                            <a:pt x="324816" y="789015"/>
                            <a:pt x="363568" y="786807"/>
                          </a:cubicBezTo>
                          <a:cubicBezTo>
                            <a:pt x="465548" y="780181"/>
                            <a:pt x="557330" y="720549"/>
                            <a:pt x="620557" y="634415"/>
                          </a:cubicBezTo>
                          <a:cubicBezTo>
                            <a:pt x="634834" y="614538"/>
                            <a:pt x="647072" y="594661"/>
                            <a:pt x="661349" y="572575"/>
                          </a:cubicBezTo>
                          <a:cubicBezTo>
                            <a:pt x="673587" y="546073"/>
                            <a:pt x="681745" y="521778"/>
                            <a:pt x="689904" y="495276"/>
                          </a:cubicBezTo>
                          <a:cubicBezTo>
                            <a:pt x="702141" y="457730"/>
                            <a:pt x="710300" y="420184"/>
                            <a:pt x="714379" y="389264"/>
                          </a:cubicBezTo>
                          <a:cubicBezTo>
                            <a:pt x="730696" y="316382"/>
                            <a:pt x="728656" y="263376"/>
                            <a:pt x="728656" y="263376"/>
                          </a:cubicBezTo>
                          <a:close/>
                        </a:path>
                      </a:pathLst>
                    </a:custGeom>
                    <a:solidFill>
                      <a:srgbClr val="F2D7B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" name="Freeform: Shape 39">
                      <a:extLst>
                        <a:ext uri="{FF2B5EF4-FFF2-40B4-BE49-F238E27FC236}">
                          <a16:creationId xmlns:a16="http://schemas.microsoft.com/office/drawing/2014/main" id="{7DCDDCF8-1EA2-49D1-B2C8-279FE7245C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59908" y="993931"/>
                      <a:ext cx="63355" cy="37629"/>
                    </a:xfrm>
                    <a:custGeom>
                      <a:avLst/>
                      <a:gdLst>
                        <a:gd name="connsiteX0" fmla="*/ 0 w 63355"/>
                        <a:gd name="connsiteY0" fmla="*/ 23078 h 37629"/>
                        <a:gd name="connsiteX1" fmla="*/ 36713 w 63355"/>
                        <a:gd name="connsiteY1" fmla="*/ 993 h 37629"/>
                        <a:gd name="connsiteX2" fmla="*/ 63228 w 63355"/>
                        <a:gd name="connsiteY2" fmla="*/ 36330 h 37629"/>
                        <a:gd name="connsiteX3" fmla="*/ 0 w 63355"/>
                        <a:gd name="connsiteY3" fmla="*/ 23078 h 37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3355" h="37629">
                          <a:moveTo>
                            <a:pt x="0" y="23078"/>
                          </a:moveTo>
                          <a:cubicBezTo>
                            <a:pt x="0" y="23078"/>
                            <a:pt x="18356" y="-5633"/>
                            <a:pt x="36713" y="993"/>
                          </a:cubicBezTo>
                          <a:cubicBezTo>
                            <a:pt x="55069" y="7618"/>
                            <a:pt x="61188" y="27496"/>
                            <a:pt x="63228" y="36330"/>
                          </a:cubicBezTo>
                          <a:cubicBezTo>
                            <a:pt x="65267" y="45164"/>
                            <a:pt x="42832" y="5410"/>
                            <a:pt x="0" y="23078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Freeform: Shape 40">
                      <a:extLst>
                        <a:ext uri="{FF2B5EF4-FFF2-40B4-BE49-F238E27FC236}">
                          <a16:creationId xmlns:a16="http://schemas.microsoft.com/office/drawing/2014/main" id="{6C3AD9FD-7FF5-4AB4-B9CD-9F5744602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2523" y="985984"/>
                      <a:ext cx="61931" cy="31025"/>
                    </a:xfrm>
                    <a:custGeom>
                      <a:avLst/>
                      <a:gdLst>
                        <a:gd name="connsiteX0" fmla="*/ 0 w 61931"/>
                        <a:gd name="connsiteY0" fmla="*/ 31026 h 31025"/>
                        <a:gd name="connsiteX1" fmla="*/ 28554 w 61931"/>
                        <a:gd name="connsiteY1" fmla="*/ 106 h 31025"/>
                        <a:gd name="connsiteX2" fmla="*/ 61188 w 61931"/>
                        <a:gd name="connsiteY2" fmla="*/ 26609 h 31025"/>
                        <a:gd name="connsiteX3" fmla="*/ 0 w 61931"/>
                        <a:gd name="connsiteY3" fmla="*/ 31026 h 31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1931" h="31025">
                          <a:moveTo>
                            <a:pt x="0" y="31026"/>
                          </a:moveTo>
                          <a:cubicBezTo>
                            <a:pt x="0" y="31026"/>
                            <a:pt x="10198" y="-2103"/>
                            <a:pt x="28554" y="106"/>
                          </a:cubicBezTo>
                          <a:cubicBezTo>
                            <a:pt x="46911" y="106"/>
                            <a:pt x="57109" y="17774"/>
                            <a:pt x="61188" y="26609"/>
                          </a:cubicBezTo>
                          <a:cubicBezTo>
                            <a:pt x="67307" y="33234"/>
                            <a:pt x="34673" y="2314"/>
                            <a:pt x="0" y="31026"/>
                          </a:cubicBezTo>
                          <a:close/>
                        </a:path>
                      </a:pathLst>
                    </a:custGeom>
                    <a:solidFill>
                      <a:srgbClr val="9D3900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42" name="Graphic 2">
                      <a:extLst>
                        <a:ext uri="{FF2B5EF4-FFF2-40B4-BE49-F238E27FC236}">
                          <a16:creationId xmlns:a16="http://schemas.microsoft.com/office/drawing/2014/main" id="{18A375C3-D64C-4B8D-A801-D34B2521EB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99769" y="1089376"/>
                      <a:ext cx="38908" cy="129588"/>
                      <a:chOff x="6799769" y="1089376"/>
                      <a:chExt cx="38908" cy="129588"/>
                    </a:xfrm>
                  </p:grpSpPr>
                  <p:sp>
                    <p:nvSpPr>
                      <p:cNvPr id="48" name="Freeform: Shape 47">
                        <a:extLst>
                          <a:ext uri="{FF2B5EF4-FFF2-40B4-BE49-F238E27FC236}">
                            <a16:creationId xmlns:a16="http://schemas.microsoft.com/office/drawing/2014/main" id="{424469E9-AE40-4A2A-A207-17DFFA1FEE4F}"/>
                          </a:ext>
                        </a:extLst>
                      </p:cNvPr>
                      <p:cNvSpPr/>
                      <p:nvPr/>
                    </p:nvSpPr>
                    <p:spPr>
                      <a:xfrm rot="93143">
                        <a:off x="6800867" y="1089899"/>
                        <a:ext cx="36711" cy="88339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39"/>
                          <a:gd name="connsiteX1" fmla="*/ 18356 w 36711"/>
                          <a:gd name="connsiteY1" fmla="*/ 88340 h 88339"/>
                          <a:gd name="connsiteX2" fmla="*/ 0 w 36711"/>
                          <a:gd name="connsiteY2" fmla="*/ 44170 h 88339"/>
                          <a:gd name="connsiteX3" fmla="*/ 18356 w 36711"/>
                          <a:gd name="connsiteY3" fmla="*/ 0 h 88339"/>
                          <a:gd name="connsiteX4" fmla="*/ 36712 w 36711"/>
                          <a:gd name="connsiteY4" fmla="*/ 44170 h 8833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39">
                            <a:moveTo>
                              <a:pt x="36712" y="44170"/>
                            </a:moveTo>
                            <a:cubicBezTo>
                              <a:pt x="36712" y="68564"/>
                              <a:pt x="28493" y="88340"/>
                              <a:pt x="18356" y="88340"/>
                            </a:cubicBezTo>
                            <a:cubicBezTo>
                              <a:pt x="8218" y="88340"/>
                              <a:pt x="0" y="68564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3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9" name="Freeform: Shape 48">
                        <a:extLst>
                          <a:ext uri="{FF2B5EF4-FFF2-40B4-BE49-F238E27FC236}">
                            <a16:creationId xmlns:a16="http://schemas.microsoft.com/office/drawing/2014/main" id="{AB4D5597-C803-4290-ABC5-365518F42E37}"/>
                          </a:ext>
                        </a:extLst>
                      </p:cNvPr>
                      <p:cNvSpPr/>
                      <p:nvPr/>
                    </p:nvSpPr>
                    <p:spPr>
                      <a:xfrm rot="-74995">
                        <a:off x="6819274" y="1103162"/>
                        <a:ext cx="12238" cy="26503"/>
                      </a:xfrm>
                      <a:custGeom>
                        <a:avLst/>
                        <a:gdLst>
                          <a:gd name="connsiteX0" fmla="*/ 12238 w 12238"/>
                          <a:gd name="connsiteY0" fmla="*/ 13252 h 26503"/>
                          <a:gd name="connsiteX1" fmla="*/ 6119 w 12238"/>
                          <a:gd name="connsiteY1" fmla="*/ 26504 h 26503"/>
                          <a:gd name="connsiteX2" fmla="*/ 0 w 12238"/>
                          <a:gd name="connsiteY2" fmla="*/ 13252 h 26503"/>
                          <a:gd name="connsiteX3" fmla="*/ 6119 w 12238"/>
                          <a:gd name="connsiteY3" fmla="*/ 0 h 26503"/>
                          <a:gd name="connsiteX4" fmla="*/ 12238 w 12238"/>
                          <a:gd name="connsiteY4" fmla="*/ 13252 h 265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8" h="26503">
                            <a:moveTo>
                              <a:pt x="12238" y="13252"/>
                            </a:moveTo>
                            <a:cubicBezTo>
                              <a:pt x="12238" y="20571"/>
                              <a:pt x="9498" y="26504"/>
                              <a:pt x="6119" y="26504"/>
                            </a:cubicBezTo>
                            <a:cubicBezTo>
                              <a:pt x="2740" y="26504"/>
                              <a:pt x="0" y="20571"/>
                              <a:pt x="0" y="13252"/>
                            </a:cubicBezTo>
                            <a:cubicBezTo>
                              <a:pt x="0" y="5933"/>
                              <a:pt x="2740" y="0"/>
                              <a:pt x="6119" y="0"/>
                            </a:cubicBezTo>
                            <a:cubicBezTo>
                              <a:pt x="9498" y="0"/>
                              <a:pt x="12238" y="5933"/>
                              <a:pt x="12238" y="13252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43" name="Graphic 2">
                      <a:extLst>
                        <a:ext uri="{FF2B5EF4-FFF2-40B4-BE49-F238E27FC236}">
                          <a16:creationId xmlns:a16="http://schemas.microsoft.com/office/drawing/2014/main" id="{2F5CB8DF-E864-4BDE-BD80-DA297275DE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56745" y="1089372"/>
                      <a:ext cx="38937" cy="129609"/>
                      <a:chOff x="7056745" y="1089372"/>
                      <a:chExt cx="38937" cy="129609"/>
                    </a:xfrm>
                  </p:grpSpPr>
                  <p:sp>
                    <p:nvSpPr>
                      <p:cNvPr id="46" name="Freeform: Shape 45">
                        <a:extLst>
                          <a:ext uri="{FF2B5EF4-FFF2-40B4-BE49-F238E27FC236}">
                            <a16:creationId xmlns:a16="http://schemas.microsoft.com/office/drawing/2014/main" id="{0AA6F29B-DCA1-4A2D-8837-2FE87E6CDDA4}"/>
                          </a:ext>
                        </a:extLst>
                      </p:cNvPr>
                      <p:cNvSpPr/>
                      <p:nvPr/>
                    </p:nvSpPr>
                    <p:spPr>
                      <a:xfrm rot="94365">
                        <a:off x="7057858" y="1089901"/>
                        <a:ext cx="36711" cy="88340"/>
                      </a:xfrm>
                      <a:custGeom>
                        <a:avLst/>
                        <a:gdLst>
                          <a:gd name="connsiteX0" fmla="*/ 36712 w 36711"/>
                          <a:gd name="connsiteY0" fmla="*/ 44170 h 88340"/>
                          <a:gd name="connsiteX1" fmla="*/ 18356 w 36711"/>
                          <a:gd name="connsiteY1" fmla="*/ 88341 h 88340"/>
                          <a:gd name="connsiteX2" fmla="*/ 0 w 36711"/>
                          <a:gd name="connsiteY2" fmla="*/ 44170 h 88340"/>
                          <a:gd name="connsiteX3" fmla="*/ 18356 w 36711"/>
                          <a:gd name="connsiteY3" fmla="*/ 0 h 88340"/>
                          <a:gd name="connsiteX4" fmla="*/ 36712 w 36711"/>
                          <a:gd name="connsiteY4" fmla="*/ 44170 h 883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6711" h="88340">
                            <a:moveTo>
                              <a:pt x="36712" y="44170"/>
                            </a:moveTo>
                            <a:cubicBezTo>
                              <a:pt x="36712" y="68565"/>
                              <a:pt x="28494" y="88341"/>
                              <a:pt x="18356" y="88341"/>
                            </a:cubicBezTo>
                            <a:cubicBezTo>
                              <a:pt x="8218" y="88341"/>
                              <a:pt x="0" y="68565"/>
                              <a:pt x="0" y="44170"/>
                            </a:cubicBezTo>
                            <a:cubicBezTo>
                              <a:pt x="0" y="19776"/>
                              <a:pt x="8218" y="0"/>
                              <a:pt x="18356" y="0"/>
                            </a:cubicBezTo>
                            <a:cubicBezTo>
                              <a:pt x="28494" y="0"/>
                              <a:pt x="36712" y="19776"/>
                              <a:pt x="36712" y="44170"/>
                            </a:cubicBezTo>
                            <a:close/>
                          </a:path>
                        </a:pathLst>
                      </a:custGeom>
                      <a:solidFill>
                        <a:srgbClr val="673121"/>
                      </a:solidFill>
                      <a:ln w="2037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47" name="Freeform: Shape 46">
                        <a:extLst>
                          <a:ext uri="{FF2B5EF4-FFF2-40B4-BE49-F238E27FC236}">
                            <a16:creationId xmlns:a16="http://schemas.microsoft.com/office/drawing/2014/main" id="{22410D72-9F7B-41D6-B29C-9CE9AA8DEE98}"/>
                          </a:ext>
                        </a:extLst>
                      </p:cNvPr>
                      <p:cNvSpPr/>
                      <p:nvPr/>
                    </p:nvSpPr>
                    <p:spPr>
                      <a:xfrm rot="-471081">
                        <a:off x="7078251" y="1103086"/>
                        <a:ext cx="12237" cy="26502"/>
                      </a:xfrm>
                      <a:custGeom>
                        <a:avLst/>
                        <a:gdLst>
                          <a:gd name="connsiteX0" fmla="*/ 12237 w 12237"/>
                          <a:gd name="connsiteY0" fmla="*/ 13251 h 26502"/>
                          <a:gd name="connsiteX1" fmla="*/ 6119 w 12237"/>
                          <a:gd name="connsiteY1" fmla="*/ 26502 h 26502"/>
                          <a:gd name="connsiteX2" fmla="*/ 0 w 12237"/>
                          <a:gd name="connsiteY2" fmla="*/ 13251 h 26502"/>
                          <a:gd name="connsiteX3" fmla="*/ 6119 w 12237"/>
                          <a:gd name="connsiteY3" fmla="*/ 0 h 26502"/>
                          <a:gd name="connsiteX4" fmla="*/ 12237 w 12237"/>
                          <a:gd name="connsiteY4" fmla="*/ 13251 h 265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237" h="26502">
                            <a:moveTo>
                              <a:pt x="12237" y="13251"/>
                            </a:moveTo>
                            <a:cubicBezTo>
                              <a:pt x="12237" y="20569"/>
                              <a:pt x="9498" y="26502"/>
                              <a:pt x="6119" y="26502"/>
                            </a:cubicBezTo>
                            <a:cubicBezTo>
                              <a:pt x="2739" y="26502"/>
                              <a:pt x="0" y="20569"/>
                              <a:pt x="0" y="13251"/>
                            </a:cubicBezTo>
                            <a:cubicBezTo>
                              <a:pt x="0" y="5933"/>
                              <a:pt x="2739" y="0"/>
                              <a:pt x="6119" y="0"/>
                            </a:cubicBezTo>
                            <a:cubicBezTo>
                              <a:pt x="9498" y="0"/>
                              <a:pt x="12237" y="5933"/>
                              <a:pt x="12237" y="1325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0372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44" name="Freeform: Shape 43">
                      <a:extLst>
                        <a:ext uri="{FF2B5EF4-FFF2-40B4-BE49-F238E27FC236}">
                          <a16:creationId xmlns:a16="http://schemas.microsoft.com/office/drawing/2014/main" id="{2A104B6E-6B76-4A83-BA39-1824A3D3D5B5}"/>
                        </a:ext>
                      </a:extLst>
                    </p:cNvPr>
                    <p:cNvSpPr/>
                    <p:nvPr/>
                  </p:nvSpPr>
                  <p:spPr>
                    <a:xfrm rot="239780">
                      <a:off x="6670375" y="1173786"/>
                      <a:ext cx="114221" cy="53007"/>
                    </a:xfrm>
                    <a:custGeom>
                      <a:avLst/>
                      <a:gdLst>
                        <a:gd name="connsiteX0" fmla="*/ 114221 w 114221"/>
                        <a:gd name="connsiteY0" fmla="*/ 26504 h 53007"/>
                        <a:gd name="connsiteX1" fmla="*/ 57111 w 114221"/>
                        <a:gd name="connsiteY1" fmla="*/ 53007 h 53007"/>
                        <a:gd name="connsiteX2" fmla="*/ 0 w 114221"/>
                        <a:gd name="connsiteY2" fmla="*/ 26504 h 53007"/>
                        <a:gd name="connsiteX3" fmla="*/ 57111 w 114221"/>
                        <a:gd name="connsiteY3" fmla="*/ 0 h 53007"/>
                        <a:gd name="connsiteX4" fmla="*/ 114221 w 114221"/>
                        <a:gd name="connsiteY4" fmla="*/ 26504 h 53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21" h="53007">
                          <a:moveTo>
                            <a:pt x="114221" y="26504"/>
                          </a:moveTo>
                          <a:cubicBezTo>
                            <a:pt x="114221" y="41141"/>
                            <a:pt x="88652" y="53007"/>
                            <a:pt x="57111" y="53007"/>
                          </a:cubicBezTo>
                          <a:cubicBezTo>
                            <a:pt x="25569" y="53007"/>
                            <a:pt x="0" y="41141"/>
                            <a:pt x="0" y="26504"/>
                          </a:cubicBezTo>
                          <a:cubicBezTo>
                            <a:pt x="0" y="11866"/>
                            <a:pt x="25569" y="0"/>
                            <a:pt x="57111" y="0"/>
                          </a:cubicBezTo>
                          <a:cubicBezTo>
                            <a:pt x="88652" y="0"/>
                            <a:pt x="114221" y="11866"/>
                            <a:pt x="114221" y="26504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Freeform: Shape 44">
                      <a:extLst>
                        <a:ext uri="{FF2B5EF4-FFF2-40B4-BE49-F238E27FC236}">
                          <a16:creationId xmlns:a16="http://schemas.microsoft.com/office/drawing/2014/main" id="{215CDF94-FBF7-498D-A193-74F77A0FECC2}"/>
                        </a:ext>
                      </a:extLst>
                    </p:cNvPr>
                    <p:cNvSpPr/>
                    <p:nvPr/>
                  </p:nvSpPr>
                  <p:spPr>
                    <a:xfrm rot="-283163">
                      <a:off x="7092565" y="1173807"/>
                      <a:ext cx="114216" cy="53005"/>
                    </a:xfrm>
                    <a:custGeom>
                      <a:avLst/>
                      <a:gdLst>
                        <a:gd name="connsiteX0" fmla="*/ 114216 w 114216"/>
                        <a:gd name="connsiteY0" fmla="*/ 26503 h 53005"/>
                        <a:gd name="connsiteX1" fmla="*/ 57108 w 114216"/>
                        <a:gd name="connsiteY1" fmla="*/ 53005 h 53005"/>
                        <a:gd name="connsiteX2" fmla="*/ 0 w 114216"/>
                        <a:gd name="connsiteY2" fmla="*/ 26503 h 53005"/>
                        <a:gd name="connsiteX3" fmla="*/ 57108 w 114216"/>
                        <a:gd name="connsiteY3" fmla="*/ 0 h 53005"/>
                        <a:gd name="connsiteX4" fmla="*/ 114216 w 114216"/>
                        <a:gd name="connsiteY4" fmla="*/ 26503 h 530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16" h="53005">
                          <a:moveTo>
                            <a:pt x="114216" y="26503"/>
                          </a:moveTo>
                          <a:cubicBezTo>
                            <a:pt x="114216" y="41140"/>
                            <a:pt x="88648" y="53005"/>
                            <a:pt x="57108" y="53005"/>
                          </a:cubicBezTo>
                          <a:cubicBezTo>
                            <a:pt x="25568" y="53005"/>
                            <a:pt x="0" y="41140"/>
                            <a:pt x="0" y="26503"/>
                          </a:cubicBezTo>
                          <a:cubicBezTo>
                            <a:pt x="0" y="11866"/>
                            <a:pt x="25568" y="0"/>
                            <a:pt x="57108" y="0"/>
                          </a:cubicBezTo>
                          <a:cubicBezTo>
                            <a:pt x="88648" y="0"/>
                            <a:pt x="114216" y="11866"/>
                            <a:pt x="114216" y="26503"/>
                          </a:cubicBezTo>
                          <a:close/>
                        </a:path>
                      </a:pathLst>
                    </a:custGeom>
                    <a:solidFill>
                      <a:srgbClr val="F7C9BE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24628BE4-9AFF-4295-A617-3B88EBDB47B4}"/>
                      </a:ext>
                    </a:extLst>
                  </p:cNvPr>
                  <p:cNvSpPr/>
                  <p:nvPr/>
                </p:nvSpPr>
                <p:spPr>
                  <a:xfrm>
                    <a:off x="6905988" y="1176026"/>
                    <a:ext cx="65517" cy="86138"/>
                  </a:xfrm>
                  <a:custGeom>
                    <a:avLst/>
                    <a:gdLst>
                      <a:gd name="connsiteX0" fmla="*/ 64178 w 65517"/>
                      <a:gd name="connsiteY0" fmla="*/ 61840 h 86138"/>
                      <a:gd name="connsiteX1" fmla="*/ 17267 w 65517"/>
                      <a:gd name="connsiteY1" fmla="*/ 75091 h 86138"/>
                      <a:gd name="connsiteX2" fmla="*/ 11148 w 65517"/>
                      <a:gd name="connsiteY2" fmla="*/ 0 h 86138"/>
                      <a:gd name="connsiteX3" fmla="*/ 9109 w 65517"/>
                      <a:gd name="connsiteY3" fmla="*/ 0 h 86138"/>
                      <a:gd name="connsiteX4" fmla="*/ 13188 w 65517"/>
                      <a:gd name="connsiteY4" fmla="*/ 83926 h 86138"/>
                      <a:gd name="connsiteX5" fmla="*/ 62138 w 65517"/>
                      <a:gd name="connsiteY5" fmla="*/ 64048 h 86138"/>
                      <a:gd name="connsiteX6" fmla="*/ 64178 w 65517"/>
                      <a:gd name="connsiteY6" fmla="*/ 61840 h 86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517" h="86138">
                        <a:moveTo>
                          <a:pt x="64178" y="61840"/>
                        </a:moveTo>
                        <a:cubicBezTo>
                          <a:pt x="51940" y="68466"/>
                          <a:pt x="33584" y="83926"/>
                          <a:pt x="17267" y="75091"/>
                        </a:cubicBezTo>
                        <a:cubicBezTo>
                          <a:pt x="-1089" y="64048"/>
                          <a:pt x="9109" y="19877"/>
                          <a:pt x="11148" y="0"/>
                        </a:cubicBezTo>
                        <a:cubicBezTo>
                          <a:pt x="11148" y="0"/>
                          <a:pt x="11148" y="0"/>
                          <a:pt x="9109" y="0"/>
                        </a:cubicBezTo>
                        <a:cubicBezTo>
                          <a:pt x="5030" y="22086"/>
                          <a:pt x="-11287" y="68466"/>
                          <a:pt x="13188" y="83926"/>
                        </a:cubicBezTo>
                        <a:cubicBezTo>
                          <a:pt x="29505" y="92760"/>
                          <a:pt x="51940" y="72883"/>
                          <a:pt x="62138" y="64048"/>
                        </a:cubicBezTo>
                        <a:cubicBezTo>
                          <a:pt x="66218" y="64048"/>
                          <a:pt x="66218" y="61840"/>
                          <a:pt x="64178" y="61840"/>
                        </a:cubicBezTo>
                        <a:close/>
                      </a:path>
                    </a:pathLst>
                  </a:custGeom>
                  <a:solidFill>
                    <a:srgbClr val="B48055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0" name="Graphic 2">
                    <a:extLst>
                      <a:ext uri="{FF2B5EF4-FFF2-40B4-BE49-F238E27FC236}">
                        <a16:creationId xmlns:a16="http://schemas.microsoft.com/office/drawing/2014/main" id="{182A9169-FAC5-48F9-9846-697A48DF8E5D}"/>
                      </a:ext>
                    </a:extLst>
                  </p:cNvPr>
                  <p:cNvGrpSpPr/>
                  <p:nvPr/>
                </p:nvGrpSpPr>
                <p:grpSpPr>
                  <a:xfrm>
                    <a:off x="6857988" y="1319583"/>
                    <a:ext cx="185603" cy="107859"/>
                    <a:chOff x="6857988" y="1319583"/>
                    <a:chExt cx="185603" cy="107859"/>
                  </a:xfrm>
                </p:grpSpPr>
                <p:sp>
                  <p:nvSpPr>
                    <p:cNvPr id="33" name="Freeform: Shape 32">
                      <a:extLst>
                        <a:ext uri="{FF2B5EF4-FFF2-40B4-BE49-F238E27FC236}">
                          <a16:creationId xmlns:a16="http://schemas.microsoft.com/office/drawing/2014/main" id="{31284FD3-E994-41D1-948F-99E71128C3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57988" y="1319583"/>
                      <a:ext cx="185603" cy="74396"/>
                    </a:xfrm>
                    <a:custGeom>
                      <a:avLst/>
                      <a:gdLst>
                        <a:gd name="connsiteX0" fmla="*/ 0 w 185603"/>
                        <a:gd name="connsiteY0" fmla="*/ 30920 h 74396"/>
                        <a:gd name="connsiteX1" fmla="*/ 185603 w 185603"/>
                        <a:gd name="connsiteY1" fmla="*/ 0 h 74396"/>
                        <a:gd name="connsiteX2" fmla="*/ 93821 w 185603"/>
                        <a:gd name="connsiteY2" fmla="*/ 72883 h 74396"/>
                        <a:gd name="connsiteX3" fmla="*/ 0 w 185603"/>
                        <a:gd name="connsiteY3" fmla="*/ 30920 h 74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85603" h="74396">
                          <a:moveTo>
                            <a:pt x="0" y="30920"/>
                          </a:moveTo>
                          <a:cubicBezTo>
                            <a:pt x="0" y="30920"/>
                            <a:pt x="83623" y="57423"/>
                            <a:pt x="185603" y="0"/>
                          </a:cubicBezTo>
                          <a:cubicBezTo>
                            <a:pt x="185603" y="0"/>
                            <a:pt x="177445" y="59631"/>
                            <a:pt x="93821" y="72883"/>
                          </a:cubicBezTo>
                          <a:cubicBezTo>
                            <a:pt x="22436" y="83926"/>
                            <a:pt x="0" y="30920"/>
                            <a:pt x="0" y="30920"/>
                          </a:cubicBezTo>
                          <a:close/>
                        </a:path>
                      </a:pathLst>
                    </a:custGeom>
                    <a:solidFill>
                      <a:srgbClr val="ED795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FB2A6DAD-E1B0-48F2-91BA-F5FE28E44A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2859" y="1356930"/>
                      <a:ext cx="122375" cy="36402"/>
                    </a:xfrm>
                    <a:custGeom>
                      <a:avLst/>
                      <a:gdLst>
                        <a:gd name="connsiteX0" fmla="*/ 63228 w 122375"/>
                        <a:gd name="connsiteY0" fmla="*/ 2408 h 36402"/>
                        <a:gd name="connsiteX1" fmla="*/ 0 w 122375"/>
                        <a:gd name="connsiteY1" fmla="*/ 31119 h 36402"/>
                        <a:gd name="connsiteX2" fmla="*/ 53030 w 122375"/>
                        <a:gd name="connsiteY2" fmla="*/ 35536 h 36402"/>
                        <a:gd name="connsiteX3" fmla="*/ 122376 w 122375"/>
                        <a:gd name="connsiteY3" fmla="*/ 4616 h 36402"/>
                        <a:gd name="connsiteX4" fmla="*/ 63228 w 122375"/>
                        <a:gd name="connsiteY4" fmla="*/ 2408 h 364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2375" h="36402">
                          <a:moveTo>
                            <a:pt x="63228" y="2408"/>
                          </a:moveTo>
                          <a:cubicBezTo>
                            <a:pt x="42832" y="6825"/>
                            <a:pt x="16317" y="13451"/>
                            <a:pt x="0" y="31119"/>
                          </a:cubicBezTo>
                          <a:cubicBezTo>
                            <a:pt x="14277" y="35536"/>
                            <a:pt x="30594" y="37745"/>
                            <a:pt x="53030" y="35536"/>
                          </a:cubicBezTo>
                          <a:cubicBezTo>
                            <a:pt x="87703" y="31119"/>
                            <a:pt x="108099" y="17868"/>
                            <a:pt x="122376" y="4616"/>
                          </a:cubicBezTo>
                          <a:cubicBezTo>
                            <a:pt x="101980" y="199"/>
                            <a:pt x="81584" y="-2009"/>
                            <a:pt x="63228" y="2408"/>
                          </a:cubicBezTo>
                          <a:close/>
                        </a:path>
                      </a:pathLst>
                    </a:custGeom>
                    <a:solidFill>
                      <a:srgbClr val="F4AFAD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7EA9F57B-191A-4721-B8D1-760F7D3DDD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64107" y="1324000"/>
                      <a:ext cx="173365" cy="49622"/>
                    </a:xfrm>
                    <a:custGeom>
                      <a:avLst/>
                      <a:gdLst>
                        <a:gd name="connsiteX0" fmla="*/ 148891 w 173365"/>
                        <a:gd name="connsiteY0" fmla="*/ 35337 h 49622"/>
                        <a:gd name="connsiteX1" fmla="*/ 173366 w 173365"/>
                        <a:gd name="connsiteY1" fmla="*/ 0 h 49622"/>
                        <a:gd name="connsiteX2" fmla="*/ 0 w 173365"/>
                        <a:gd name="connsiteY2" fmla="*/ 28711 h 49622"/>
                        <a:gd name="connsiteX3" fmla="*/ 8158 w 173365"/>
                        <a:gd name="connsiteY3" fmla="*/ 39754 h 49622"/>
                        <a:gd name="connsiteX4" fmla="*/ 114217 w 173365"/>
                        <a:gd name="connsiteY4" fmla="*/ 44171 h 49622"/>
                        <a:gd name="connsiteX5" fmla="*/ 148891 w 173365"/>
                        <a:gd name="connsiteY5" fmla="*/ 35337 h 49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73365" h="49622">
                          <a:moveTo>
                            <a:pt x="148891" y="35337"/>
                          </a:moveTo>
                          <a:cubicBezTo>
                            <a:pt x="161128" y="26503"/>
                            <a:pt x="169287" y="15460"/>
                            <a:pt x="173366" y="0"/>
                          </a:cubicBezTo>
                          <a:cubicBezTo>
                            <a:pt x="89742" y="44171"/>
                            <a:pt x="18356" y="33129"/>
                            <a:pt x="0" y="28711"/>
                          </a:cubicBezTo>
                          <a:cubicBezTo>
                            <a:pt x="2040" y="33129"/>
                            <a:pt x="4079" y="37546"/>
                            <a:pt x="8158" y="39754"/>
                          </a:cubicBezTo>
                          <a:cubicBezTo>
                            <a:pt x="42832" y="50797"/>
                            <a:pt x="77505" y="53006"/>
                            <a:pt x="114217" y="44171"/>
                          </a:cubicBezTo>
                          <a:cubicBezTo>
                            <a:pt x="126455" y="41963"/>
                            <a:pt x="138693" y="39754"/>
                            <a:pt x="148891" y="353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037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496F3D1B-724B-410E-92E7-7BC3443D48D0}"/>
                      </a:ext>
                    </a:extLst>
                  </p:cNvPr>
                  <p:cNvSpPr/>
                  <p:nvPr/>
                </p:nvSpPr>
                <p:spPr>
                  <a:xfrm>
                    <a:off x="6567379" y="499832"/>
                    <a:ext cx="870371" cy="722574"/>
                  </a:xfrm>
                  <a:custGeom>
                    <a:avLst/>
                    <a:gdLst>
                      <a:gd name="connsiteX0" fmla="*/ 865775 w 870371"/>
                      <a:gd name="connsiteY0" fmla="*/ 320615 h 722574"/>
                      <a:gd name="connsiteX1" fmla="*/ 833141 w 870371"/>
                      <a:gd name="connsiteY1" fmla="*/ 205770 h 722574"/>
                      <a:gd name="connsiteX2" fmla="*/ 725043 w 870371"/>
                      <a:gd name="connsiteY2" fmla="*/ 97550 h 722574"/>
                      <a:gd name="connsiteX3" fmla="*/ 720964 w 870371"/>
                      <a:gd name="connsiteY3" fmla="*/ 95341 h 722574"/>
                      <a:gd name="connsiteX4" fmla="*/ 692409 w 870371"/>
                      <a:gd name="connsiteY4" fmla="*/ 77673 h 722574"/>
                      <a:gd name="connsiteX5" fmla="*/ 627142 w 870371"/>
                      <a:gd name="connsiteY5" fmla="*/ 40127 h 722574"/>
                      <a:gd name="connsiteX6" fmla="*/ 292648 w 870371"/>
                      <a:gd name="connsiteY6" fmla="*/ 20250 h 722574"/>
                      <a:gd name="connsiteX7" fmla="*/ 15263 w 870371"/>
                      <a:gd name="connsiteY7" fmla="*/ 280861 h 722574"/>
                      <a:gd name="connsiteX8" fmla="*/ 43817 w 870371"/>
                      <a:gd name="connsiteY8" fmla="*/ 638649 h 722574"/>
                      <a:gd name="connsiteX9" fmla="*/ 54015 w 870371"/>
                      <a:gd name="connsiteY9" fmla="*/ 667360 h 722574"/>
                      <a:gd name="connsiteX10" fmla="*/ 145797 w 870371"/>
                      <a:gd name="connsiteY10" fmla="*/ 333867 h 722574"/>
                      <a:gd name="connsiteX11" fmla="*/ 470093 w 870371"/>
                      <a:gd name="connsiteY11" fmla="*/ 395706 h 722574"/>
                      <a:gd name="connsiteX12" fmla="*/ 655696 w 870371"/>
                      <a:gd name="connsiteY12" fmla="*/ 364786 h 722574"/>
                      <a:gd name="connsiteX13" fmla="*/ 723003 w 870371"/>
                      <a:gd name="connsiteY13" fmla="*/ 570183 h 722574"/>
                      <a:gd name="connsiteX14" fmla="*/ 716884 w 870371"/>
                      <a:gd name="connsiteY14" fmla="*/ 722574 h 722574"/>
                      <a:gd name="connsiteX15" fmla="*/ 729122 w 870371"/>
                      <a:gd name="connsiteY15" fmla="*/ 707115 h 722574"/>
                      <a:gd name="connsiteX16" fmla="*/ 755637 w 870371"/>
                      <a:gd name="connsiteY16" fmla="*/ 669569 h 722574"/>
                      <a:gd name="connsiteX17" fmla="*/ 820904 w 870371"/>
                      <a:gd name="connsiteY17" fmla="*/ 563558 h 722574"/>
                      <a:gd name="connsiteX18" fmla="*/ 869854 w 870371"/>
                      <a:gd name="connsiteY18" fmla="*/ 333867 h 722574"/>
                      <a:gd name="connsiteX19" fmla="*/ 865775 w 870371"/>
                      <a:gd name="connsiteY19" fmla="*/ 320615 h 72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70371" h="722574">
                        <a:moveTo>
                          <a:pt x="865775" y="320615"/>
                        </a:moveTo>
                        <a:cubicBezTo>
                          <a:pt x="861696" y="280861"/>
                          <a:pt x="849458" y="238898"/>
                          <a:pt x="833141" y="205770"/>
                        </a:cubicBezTo>
                        <a:cubicBezTo>
                          <a:pt x="808666" y="159390"/>
                          <a:pt x="773993" y="117427"/>
                          <a:pt x="725043" y="97550"/>
                        </a:cubicBezTo>
                        <a:cubicBezTo>
                          <a:pt x="723003" y="97550"/>
                          <a:pt x="720964" y="95341"/>
                          <a:pt x="720964" y="95341"/>
                        </a:cubicBezTo>
                        <a:cubicBezTo>
                          <a:pt x="710766" y="88715"/>
                          <a:pt x="700568" y="84298"/>
                          <a:pt x="692409" y="77673"/>
                        </a:cubicBezTo>
                        <a:cubicBezTo>
                          <a:pt x="669974" y="64421"/>
                          <a:pt x="649578" y="51170"/>
                          <a:pt x="627142" y="40127"/>
                        </a:cubicBezTo>
                        <a:cubicBezTo>
                          <a:pt x="525162" y="-10670"/>
                          <a:pt x="398707" y="-8462"/>
                          <a:pt x="292648" y="20250"/>
                        </a:cubicBezTo>
                        <a:cubicBezTo>
                          <a:pt x="170272" y="53378"/>
                          <a:pt x="51976" y="143930"/>
                          <a:pt x="15263" y="280861"/>
                        </a:cubicBezTo>
                        <a:cubicBezTo>
                          <a:pt x="-17371" y="400124"/>
                          <a:pt x="7104" y="523803"/>
                          <a:pt x="43817" y="638649"/>
                        </a:cubicBezTo>
                        <a:cubicBezTo>
                          <a:pt x="45857" y="647483"/>
                          <a:pt x="54015" y="658526"/>
                          <a:pt x="54015" y="667360"/>
                        </a:cubicBezTo>
                        <a:cubicBezTo>
                          <a:pt x="37698" y="490675"/>
                          <a:pt x="143757" y="333867"/>
                          <a:pt x="145797" y="333867"/>
                        </a:cubicBezTo>
                        <a:cubicBezTo>
                          <a:pt x="168233" y="342701"/>
                          <a:pt x="276331" y="402332"/>
                          <a:pt x="470093" y="395706"/>
                        </a:cubicBezTo>
                        <a:cubicBezTo>
                          <a:pt x="535360" y="393498"/>
                          <a:pt x="637340" y="371412"/>
                          <a:pt x="655696" y="364786"/>
                        </a:cubicBezTo>
                        <a:cubicBezTo>
                          <a:pt x="661815" y="362578"/>
                          <a:pt x="712805" y="519386"/>
                          <a:pt x="723003" y="570183"/>
                        </a:cubicBezTo>
                        <a:cubicBezTo>
                          <a:pt x="737280" y="647483"/>
                          <a:pt x="720964" y="702697"/>
                          <a:pt x="716884" y="722574"/>
                        </a:cubicBezTo>
                        <a:cubicBezTo>
                          <a:pt x="716884" y="718157"/>
                          <a:pt x="727082" y="711532"/>
                          <a:pt x="729122" y="707115"/>
                        </a:cubicBezTo>
                        <a:cubicBezTo>
                          <a:pt x="739320" y="693863"/>
                          <a:pt x="747478" y="680612"/>
                          <a:pt x="755637" y="669569"/>
                        </a:cubicBezTo>
                        <a:cubicBezTo>
                          <a:pt x="780112" y="636440"/>
                          <a:pt x="802547" y="601103"/>
                          <a:pt x="820904" y="563558"/>
                        </a:cubicBezTo>
                        <a:cubicBezTo>
                          <a:pt x="853537" y="495092"/>
                          <a:pt x="873933" y="411166"/>
                          <a:pt x="869854" y="333867"/>
                        </a:cubicBezTo>
                        <a:cubicBezTo>
                          <a:pt x="867815" y="329449"/>
                          <a:pt x="865775" y="325032"/>
                          <a:pt x="865775" y="320615"/>
                        </a:cubicBezTo>
                        <a:close/>
                      </a:path>
                    </a:pathLst>
                  </a:custGeom>
                  <a:solidFill>
                    <a:srgbClr val="9D3900"/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A54EDAA7-D4E9-4072-9A94-0D146014C407}"/>
                      </a:ext>
                    </a:extLst>
                  </p:cNvPr>
                  <p:cNvSpPr/>
                  <p:nvPr/>
                </p:nvSpPr>
                <p:spPr>
                  <a:xfrm>
                    <a:off x="6565808" y="499635"/>
                    <a:ext cx="869903" cy="722770"/>
                  </a:xfrm>
                  <a:custGeom>
                    <a:avLst/>
                    <a:gdLst>
                      <a:gd name="connsiteX0" fmla="*/ 869386 w 869903"/>
                      <a:gd name="connsiteY0" fmla="*/ 331854 h 722770"/>
                      <a:gd name="connsiteX1" fmla="*/ 867347 w 869903"/>
                      <a:gd name="connsiteY1" fmla="*/ 318603 h 722770"/>
                      <a:gd name="connsiteX2" fmla="*/ 834713 w 869903"/>
                      <a:gd name="connsiteY2" fmla="*/ 203757 h 722770"/>
                      <a:gd name="connsiteX3" fmla="*/ 726615 w 869903"/>
                      <a:gd name="connsiteY3" fmla="*/ 95537 h 722770"/>
                      <a:gd name="connsiteX4" fmla="*/ 722535 w 869903"/>
                      <a:gd name="connsiteY4" fmla="*/ 93329 h 722770"/>
                      <a:gd name="connsiteX5" fmla="*/ 693981 w 869903"/>
                      <a:gd name="connsiteY5" fmla="*/ 75660 h 722770"/>
                      <a:gd name="connsiteX6" fmla="*/ 628714 w 869903"/>
                      <a:gd name="connsiteY6" fmla="*/ 38115 h 722770"/>
                      <a:gd name="connsiteX7" fmla="*/ 294220 w 869903"/>
                      <a:gd name="connsiteY7" fmla="*/ 20446 h 722770"/>
                      <a:gd name="connsiteX8" fmla="*/ 284022 w 869903"/>
                      <a:gd name="connsiteY8" fmla="*/ 22655 h 722770"/>
                      <a:gd name="connsiteX9" fmla="*/ 363566 w 869903"/>
                      <a:gd name="connsiteY9" fmla="*/ 13820 h 722770"/>
                      <a:gd name="connsiteX10" fmla="*/ 587922 w 869903"/>
                      <a:gd name="connsiteY10" fmla="*/ 51366 h 722770"/>
                      <a:gd name="connsiteX11" fmla="*/ 744971 w 869903"/>
                      <a:gd name="connsiteY11" fmla="*/ 225843 h 722770"/>
                      <a:gd name="connsiteX12" fmla="*/ 763327 w 869903"/>
                      <a:gd name="connsiteY12" fmla="*/ 336271 h 722770"/>
                      <a:gd name="connsiteX13" fmla="*/ 734773 w 869903"/>
                      <a:gd name="connsiteY13" fmla="*/ 420197 h 722770"/>
                      <a:gd name="connsiteX14" fmla="*/ 655229 w 869903"/>
                      <a:gd name="connsiteY14" fmla="*/ 287683 h 722770"/>
                      <a:gd name="connsiteX15" fmla="*/ 381923 w 869903"/>
                      <a:gd name="connsiteY15" fmla="*/ 347314 h 722770"/>
                      <a:gd name="connsiteX16" fmla="*/ 204478 w 869903"/>
                      <a:gd name="connsiteY16" fmla="*/ 307560 h 722770"/>
                      <a:gd name="connsiteX17" fmla="*/ 133092 w 869903"/>
                      <a:gd name="connsiteY17" fmla="*/ 250137 h 722770"/>
                      <a:gd name="connsiteX18" fmla="*/ 129013 w 869903"/>
                      <a:gd name="connsiteY18" fmla="*/ 245720 h 722770"/>
                      <a:gd name="connsiteX19" fmla="*/ 43349 w 869903"/>
                      <a:gd name="connsiteY19" fmla="*/ 448908 h 722770"/>
                      <a:gd name="connsiteX20" fmla="*/ 8676 w 869903"/>
                      <a:gd name="connsiteY20" fmla="*/ 320811 h 722770"/>
                      <a:gd name="connsiteX21" fmla="*/ 8676 w 869903"/>
                      <a:gd name="connsiteY21" fmla="*/ 307560 h 722770"/>
                      <a:gd name="connsiteX22" fmla="*/ 43349 w 869903"/>
                      <a:gd name="connsiteY22" fmla="*/ 638845 h 722770"/>
                      <a:gd name="connsiteX23" fmla="*/ 53547 w 869903"/>
                      <a:gd name="connsiteY23" fmla="*/ 667557 h 722770"/>
                      <a:gd name="connsiteX24" fmla="*/ 145329 w 869903"/>
                      <a:gd name="connsiteY24" fmla="*/ 334063 h 722770"/>
                      <a:gd name="connsiteX25" fmla="*/ 469625 w 869903"/>
                      <a:gd name="connsiteY25" fmla="*/ 395903 h 722770"/>
                      <a:gd name="connsiteX26" fmla="*/ 655229 w 869903"/>
                      <a:gd name="connsiteY26" fmla="*/ 364983 h 722770"/>
                      <a:gd name="connsiteX27" fmla="*/ 722535 w 869903"/>
                      <a:gd name="connsiteY27" fmla="*/ 570380 h 722770"/>
                      <a:gd name="connsiteX28" fmla="*/ 716417 w 869903"/>
                      <a:gd name="connsiteY28" fmla="*/ 722771 h 722770"/>
                      <a:gd name="connsiteX29" fmla="*/ 728654 w 869903"/>
                      <a:gd name="connsiteY29" fmla="*/ 707311 h 722770"/>
                      <a:gd name="connsiteX30" fmla="*/ 755169 w 869903"/>
                      <a:gd name="connsiteY30" fmla="*/ 669765 h 722770"/>
                      <a:gd name="connsiteX31" fmla="*/ 820436 w 869903"/>
                      <a:gd name="connsiteY31" fmla="*/ 563754 h 722770"/>
                      <a:gd name="connsiteX32" fmla="*/ 869386 w 869903"/>
                      <a:gd name="connsiteY32" fmla="*/ 331854 h 722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69903" h="722770">
                        <a:moveTo>
                          <a:pt x="869386" y="331854"/>
                        </a:moveTo>
                        <a:cubicBezTo>
                          <a:pt x="869386" y="327437"/>
                          <a:pt x="869386" y="323020"/>
                          <a:pt x="867347" y="318603"/>
                        </a:cubicBezTo>
                        <a:cubicBezTo>
                          <a:pt x="863268" y="278849"/>
                          <a:pt x="851030" y="236886"/>
                          <a:pt x="834713" y="203757"/>
                        </a:cubicBezTo>
                        <a:cubicBezTo>
                          <a:pt x="810238" y="157377"/>
                          <a:pt x="775565" y="115415"/>
                          <a:pt x="726615" y="95537"/>
                        </a:cubicBezTo>
                        <a:cubicBezTo>
                          <a:pt x="724575" y="95537"/>
                          <a:pt x="722535" y="93329"/>
                          <a:pt x="722535" y="93329"/>
                        </a:cubicBezTo>
                        <a:cubicBezTo>
                          <a:pt x="712337" y="86703"/>
                          <a:pt x="702139" y="82286"/>
                          <a:pt x="693981" y="75660"/>
                        </a:cubicBezTo>
                        <a:cubicBezTo>
                          <a:pt x="671545" y="62409"/>
                          <a:pt x="651149" y="49158"/>
                          <a:pt x="628714" y="38115"/>
                        </a:cubicBezTo>
                        <a:cubicBezTo>
                          <a:pt x="526734" y="-10474"/>
                          <a:pt x="400279" y="-8265"/>
                          <a:pt x="294220" y="20446"/>
                        </a:cubicBezTo>
                        <a:cubicBezTo>
                          <a:pt x="290141" y="22655"/>
                          <a:pt x="288101" y="22655"/>
                          <a:pt x="284022" y="22655"/>
                        </a:cubicBezTo>
                        <a:cubicBezTo>
                          <a:pt x="310537" y="18238"/>
                          <a:pt x="337051" y="16029"/>
                          <a:pt x="363566" y="13820"/>
                        </a:cubicBezTo>
                        <a:cubicBezTo>
                          <a:pt x="439031" y="11612"/>
                          <a:pt x="518576" y="18238"/>
                          <a:pt x="587922" y="51366"/>
                        </a:cubicBezTo>
                        <a:cubicBezTo>
                          <a:pt x="659308" y="84495"/>
                          <a:pt x="716417" y="146335"/>
                          <a:pt x="744971" y="225843"/>
                        </a:cubicBezTo>
                        <a:cubicBezTo>
                          <a:pt x="757209" y="261180"/>
                          <a:pt x="763327" y="298726"/>
                          <a:pt x="763327" y="336271"/>
                        </a:cubicBezTo>
                        <a:cubicBezTo>
                          <a:pt x="763327" y="364983"/>
                          <a:pt x="736813" y="424614"/>
                          <a:pt x="734773" y="420197"/>
                        </a:cubicBezTo>
                        <a:cubicBezTo>
                          <a:pt x="716417" y="369400"/>
                          <a:pt x="687862" y="327437"/>
                          <a:pt x="655229" y="287683"/>
                        </a:cubicBezTo>
                        <a:cubicBezTo>
                          <a:pt x="577724" y="342897"/>
                          <a:pt x="473704" y="351731"/>
                          <a:pt x="381923" y="347314"/>
                        </a:cubicBezTo>
                        <a:cubicBezTo>
                          <a:pt x="322774" y="345106"/>
                          <a:pt x="259547" y="336271"/>
                          <a:pt x="204478" y="307560"/>
                        </a:cubicBezTo>
                        <a:cubicBezTo>
                          <a:pt x="177963" y="292100"/>
                          <a:pt x="153488" y="276640"/>
                          <a:pt x="133092" y="250137"/>
                        </a:cubicBezTo>
                        <a:cubicBezTo>
                          <a:pt x="131052" y="247929"/>
                          <a:pt x="131052" y="245720"/>
                          <a:pt x="129013" y="245720"/>
                        </a:cubicBezTo>
                        <a:cubicBezTo>
                          <a:pt x="82102" y="303143"/>
                          <a:pt x="49468" y="369400"/>
                          <a:pt x="43349" y="448908"/>
                        </a:cubicBezTo>
                        <a:cubicBezTo>
                          <a:pt x="43349" y="453325"/>
                          <a:pt x="8676" y="360566"/>
                          <a:pt x="8676" y="320811"/>
                        </a:cubicBezTo>
                        <a:cubicBezTo>
                          <a:pt x="8676" y="316394"/>
                          <a:pt x="8676" y="311977"/>
                          <a:pt x="8676" y="307560"/>
                        </a:cubicBezTo>
                        <a:cubicBezTo>
                          <a:pt x="-13759" y="417988"/>
                          <a:pt x="10716" y="532834"/>
                          <a:pt x="43349" y="638845"/>
                        </a:cubicBezTo>
                        <a:cubicBezTo>
                          <a:pt x="45389" y="647679"/>
                          <a:pt x="53547" y="658722"/>
                          <a:pt x="53547" y="667557"/>
                        </a:cubicBezTo>
                        <a:cubicBezTo>
                          <a:pt x="37231" y="490871"/>
                          <a:pt x="143290" y="334063"/>
                          <a:pt x="145329" y="334063"/>
                        </a:cubicBezTo>
                        <a:cubicBezTo>
                          <a:pt x="167765" y="342897"/>
                          <a:pt x="275864" y="402528"/>
                          <a:pt x="469625" y="395903"/>
                        </a:cubicBezTo>
                        <a:cubicBezTo>
                          <a:pt x="534892" y="393694"/>
                          <a:pt x="636872" y="371608"/>
                          <a:pt x="655229" y="364983"/>
                        </a:cubicBezTo>
                        <a:cubicBezTo>
                          <a:pt x="661347" y="362774"/>
                          <a:pt x="712337" y="519583"/>
                          <a:pt x="722535" y="570380"/>
                        </a:cubicBezTo>
                        <a:cubicBezTo>
                          <a:pt x="736813" y="647679"/>
                          <a:pt x="720496" y="702894"/>
                          <a:pt x="716417" y="722771"/>
                        </a:cubicBezTo>
                        <a:cubicBezTo>
                          <a:pt x="716417" y="718354"/>
                          <a:pt x="726615" y="711728"/>
                          <a:pt x="728654" y="707311"/>
                        </a:cubicBezTo>
                        <a:cubicBezTo>
                          <a:pt x="738852" y="694059"/>
                          <a:pt x="747011" y="680808"/>
                          <a:pt x="755169" y="669765"/>
                        </a:cubicBezTo>
                        <a:cubicBezTo>
                          <a:pt x="779644" y="636637"/>
                          <a:pt x="802080" y="601300"/>
                          <a:pt x="820436" y="563754"/>
                        </a:cubicBezTo>
                        <a:cubicBezTo>
                          <a:pt x="853070" y="493080"/>
                          <a:pt x="873466" y="409154"/>
                          <a:pt x="869386" y="331854"/>
                        </a:cubicBezTo>
                        <a:close/>
                      </a:path>
                    </a:pathLst>
                  </a:custGeom>
                  <a:solidFill>
                    <a:srgbClr val="9D3900">
                      <a:alpha val="40000"/>
                    </a:srgbClr>
                  </a:solidFill>
                  <a:ln w="2037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E81C3FB8-2F38-4B44-BD38-763608A988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 t="26374"/>
              <a:stretch/>
            </p:blipFill>
            <p:spPr>
              <a:xfrm>
                <a:off x="5945404" y="1921737"/>
                <a:ext cx="1118167" cy="2584838"/>
              </a:xfrm>
              <a:prstGeom prst="rect">
                <a:avLst/>
              </a:prstGeom>
            </p:spPr>
          </p:pic>
        </p:grpSp>
        <p:pic>
          <p:nvPicPr>
            <p:cNvPr id="18" name="Picture 10" descr="Free Flower Bunches Cliparts, Download Free Flower Bunches Cliparts png  images, Free ClipArts on Clipart Library">
              <a:extLst>
                <a:ext uri="{FF2B5EF4-FFF2-40B4-BE49-F238E27FC236}">
                  <a16:creationId xmlns:a16="http://schemas.microsoft.com/office/drawing/2014/main" id="{B6215D6A-D53A-4011-9936-02A71D6F0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5189">
              <a:off x="5814645" y="1822827"/>
              <a:ext cx="633412" cy="97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10" descr="Little girl illustration Images | Free Vectors, Stock Photos &amp; PSD">
            <a:extLst>
              <a:ext uri="{FF2B5EF4-FFF2-40B4-BE49-F238E27FC236}">
                <a16:creationId xmlns:a16="http://schemas.microsoft.com/office/drawing/2014/main" id="{AA9EE290-39F7-4E1C-B62C-E2131C4F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21" y="2403681"/>
            <a:ext cx="1281038" cy="157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AFD1110F-D966-4B85-822C-985093D194B8}"/>
              </a:ext>
            </a:extLst>
          </p:cNvPr>
          <p:cNvSpPr/>
          <p:nvPr/>
        </p:nvSpPr>
        <p:spPr>
          <a:xfrm flipH="1">
            <a:off x="609600" y="3333750"/>
            <a:ext cx="7830870" cy="1684735"/>
          </a:xfrm>
          <a:custGeom>
            <a:avLst/>
            <a:gdLst>
              <a:gd name="connsiteX0" fmla="*/ 5561957 w 7830870"/>
              <a:gd name="connsiteY0" fmla="*/ 0 h 1684735"/>
              <a:gd name="connsiteX1" fmla="*/ 6441497 w 7830870"/>
              <a:gd name="connsiteY1" fmla="*/ 785609 h 1684735"/>
              <a:gd name="connsiteX2" fmla="*/ 7681013 w 7830870"/>
              <a:gd name="connsiteY2" fmla="*/ 785609 h 1684735"/>
              <a:gd name="connsiteX3" fmla="*/ 7830870 w 7830870"/>
              <a:gd name="connsiteY3" fmla="*/ 935466 h 1684735"/>
              <a:gd name="connsiteX4" fmla="*/ 7830870 w 7830870"/>
              <a:gd name="connsiteY4" fmla="*/ 1534878 h 1684735"/>
              <a:gd name="connsiteX5" fmla="*/ 7681013 w 7830870"/>
              <a:gd name="connsiteY5" fmla="*/ 1684735 h 1684735"/>
              <a:gd name="connsiteX6" fmla="*/ 149857 w 7830870"/>
              <a:gd name="connsiteY6" fmla="*/ 1684735 h 1684735"/>
              <a:gd name="connsiteX7" fmla="*/ 0 w 7830870"/>
              <a:gd name="connsiteY7" fmla="*/ 1534878 h 1684735"/>
              <a:gd name="connsiteX8" fmla="*/ 0 w 7830870"/>
              <a:gd name="connsiteY8" fmla="*/ 935466 h 1684735"/>
              <a:gd name="connsiteX9" fmla="*/ 149857 w 7830870"/>
              <a:gd name="connsiteY9" fmla="*/ 785609 h 1684735"/>
              <a:gd name="connsiteX10" fmla="*/ 5816861 w 7830870"/>
              <a:gd name="connsiteY10" fmla="*/ 785609 h 1684735"/>
              <a:gd name="connsiteX11" fmla="*/ 5768990 w 7830870"/>
              <a:gd name="connsiteY11" fmla="*/ 785003 h 1684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30870" h="1684735">
                <a:moveTo>
                  <a:pt x="5561957" y="0"/>
                </a:moveTo>
                <a:lnTo>
                  <a:pt x="6441497" y="785609"/>
                </a:lnTo>
                <a:lnTo>
                  <a:pt x="7681013" y="785609"/>
                </a:lnTo>
                <a:cubicBezTo>
                  <a:pt x="7763777" y="785609"/>
                  <a:pt x="7830870" y="852702"/>
                  <a:pt x="7830870" y="935466"/>
                </a:cubicBezTo>
                <a:lnTo>
                  <a:pt x="7830870" y="1534878"/>
                </a:lnTo>
                <a:cubicBezTo>
                  <a:pt x="7830870" y="1617642"/>
                  <a:pt x="7763777" y="1684735"/>
                  <a:pt x="7681013" y="1684735"/>
                </a:cubicBezTo>
                <a:lnTo>
                  <a:pt x="149857" y="1684735"/>
                </a:lnTo>
                <a:cubicBezTo>
                  <a:pt x="67093" y="1684735"/>
                  <a:pt x="0" y="1617642"/>
                  <a:pt x="0" y="1534878"/>
                </a:cubicBezTo>
                <a:lnTo>
                  <a:pt x="0" y="935466"/>
                </a:lnTo>
                <a:cubicBezTo>
                  <a:pt x="0" y="852702"/>
                  <a:pt x="67093" y="785609"/>
                  <a:pt x="149857" y="785609"/>
                </a:cubicBezTo>
                <a:lnTo>
                  <a:pt x="5816861" y="785609"/>
                </a:lnTo>
                <a:lnTo>
                  <a:pt x="5768990" y="785003"/>
                </a:lnTo>
                <a:close/>
              </a:path>
            </a:pathLst>
          </a:cu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33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76EEDD2-F8E4-4A46-ACB8-0EED52D4C117}"/>
              </a:ext>
            </a:extLst>
          </p:cNvPr>
          <p:cNvSpPr txBox="1"/>
          <p:nvPr/>
        </p:nvSpPr>
        <p:spPr>
          <a:xfrm>
            <a:off x="3331917" y="4246922"/>
            <a:ext cx="3156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omic Sans MS" panose="030F0702030302020204" pitchFamily="66" charset="0"/>
              </a:rPr>
              <a:t>She is short.</a:t>
            </a:r>
          </a:p>
        </p:txBody>
      </p:sp>
      <p:pic>
        <p:nvPicPr>
          <p:cNvPr id="58" name="Picture 4" descr="LINE 공식 스티커 - 스밋코구라시: 따뜻한 말 버전 Example with GIF Animation">
            <a:extLst>
              <a:ext uri="{FF2B5EF4-FFF2-40B4-BE49-F238E27FC236}">
                <a16:creationId xmlns:a16="http://schemas.microsoft.com/office/drawing/2014/main" id="{E1E43AE8-2CEA-4EF0-99B1-F0FACEC912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70" y="4144592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8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스미코 구라시 바탕 화면,밀크 쉐이크,분홍,만화,클립 아트,음주 (#94431) - WallpaperUse">
            <a:extLst>
              <a:ext uri="{FF2B5EF4-FFF2-40B4-BE49-F238E27FC236}">
                <a16:creationId xmlns:a16="http://schemas.microsoft.com/office/drawing/2014/main" id="{28902737-DE44-ECF9-40AE-5BCFEB2AC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5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umikko Gurashi Movi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08" y="-637911"/>
            <a:ext cx="599293" cy="59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5486" y="-880285"/>
            <a:ext cx="12961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50" dirty="0">
                <a:solidFill>
                  <a:srgbClr val="99CCFF"/>
                </a:solidFill>
                <a:latin typeface="Berlin Sans FB Demi" panose="020E0802020502020306" pitchFamily="34" charset="0"/>
              </a:rPr>
              <a:t>Sound file is in me!</a:t>
            </a:r>
            <a:endParaRPr lang="ko-KR" altLang="en-US" sz="1050" dirty="0">
              <a:solidFill>
                <a:srgbClr val="99CC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7174" name="Picture 6" descr="Sumikkogurashi Custom Stickers Sticker for LINE, WhatsApp, Telegram —  Android, iPhone i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09" y="-35640"/>
            <a:ext cx="2637989" cy="263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umikko Gurashi Movi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13" y="-88948"/>
            <a:ext cx="2666373" cy="266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umikko Gurashi Movi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72" y="-62542"/>
            <a:ext cx="2613561" cy="26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Moving Sumikko Gurashi by Imagineer Co.,Ltd. / San-X Co., Ltd. sticker  #225039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0" y="2280215"/>
            <a:ext cx="3021659" cy="292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Moving Sumikko Gurashi by Imagineer Co.,Ltd. / San-X Co., Ltd. sticker  #22504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52905"/>
            <a:ext cx="3165910" cy="25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5C7A07-482E-6F41-98F7-CC7CBC22AD6F}"/>
              </a:ext>
            </a:extLst>
          </p:cNvPr>
          <p:cNvSpPr txBox="1"/>
          <p:nvPr/>
        </p:nvSpPr>
        <p:spPr>
          <a:xfrm rot="827598">
            <a:off x="6016522" y="2955710"/>
            <a:ext cx="2440655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45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ini-wakuwaku-maru" panose="02000600000000000000" pitchFamily="50" charset="-128"/>
              </a:rPr>
              <a:t>+6</a:t>
            </a:r>
            <a:endParaRPr lang="ko-KR" altLang="en-US" sz="124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2" name="Picture 14" descr="Sumikko Gurashi Movie 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5" t="29881" r="28815" b="29800"/>
          <a:stretch/>
        </p:blipFill>
        <p:spPr bwMode="auto">
          <a:xfrm>
            <a:off x="8225486" y="4247581"/>
            <a:ext cx="867338" cy="84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9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s reveal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1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mikkogurashi Farm – Apps on Google Pl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3652"/>
            <a:ext cx="9186532" cy="516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WATERMELON background에 대한 이미지 검색결과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1269206" y="-959644"/>
            <a:ext cx="185737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ko-KR" altLang="en-US" sz="105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83568" y="141481"/>
            <a:ext cx="7830870" cy="899126"/>
          </a:xfrm>
          <a:prstGeom prst="roundRect">
            <a:avLst/>
          </a:pr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he say?</a:t>
            </a:r>
            <a:endParaRPr lang="ko-KR" altLang="en-US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683568" y="4124032"/>
            <a:ext cx="7830870" cy="899126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300" b="1">
                <a:solidFill>
                  <a:schemeClr val="tx1"/>
                </a:solidFill>
                <a:latin typeface="Comic Sans MS" panose="030F0702030302020204" pitchFamily="66" charset="0"/>
                <a:ea typeface="mini-wakuwaku-maru" panose="02000600000000000000" pitchFamily="50" charset="-128"/>
              </a:rPr>
              <a:t>What does he look like?</a:t>
            </a:r>
            <a:endParaRPr lang="ko-KR" altLang="en-US" sz="33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DAAF-2690-BA4C-A45D-C1768D504A38}"/>
              </a:ext>
            </a:extLst>
          </p:cNvPr>
          <p:cNvSpPr/>
          <p:nvPr/>
        </p:nvSpPr>
        <p:spPr>
          <a:xfrm>
            <a:off x="683568" y="1160950"/>
            <a:ext cx="7830870" cy="28216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2" descr="Sumikko Gurashi Movi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84" y="118019"/>
            <a:ext cx="946050" cy="94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INE 공식 스티커 - 스밋코구라시: 따뜻한 말 버전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06" y="4145645"/>
            <a:ext cx="1108100" cy="87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3EA82FCC-BEA4-4E58-A045-7E754F8CD998}"/>
              </a:ext>
            </a:extLst>
          </p:cNvPr>
          <p:cNvSpPr txBox="1">
            <a:spLocks/>
          </p:cNvSpPr>
          <p:nvPr/>
        </p:nvSpPr>
        <p:spPr>
          <a:xfrm>
            <a:off x="1981200" y="1205739"/>
            <a:ext cx="5471519" cy="612600"/>
          </a:xfrm>
          <a:prstGeom prst="wedgeRoundRectCallout">
            <a:avLst>
              <a:gd name="adj1" fmla="val -47879"/>
              <a:gd name="adj2" fmla="val 99816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/>
              <a:t>.......................?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645641A7-49A0-467C-8B7A-EFEB81A85514}"/>
              </a:ext>
            </a:extLst>
          </p:cNvPr>
          <p:cNvSpPr txBox="1">
            <a:spLocks/>
          </p:cNvSpPr>
          <p:nvPr/>
        </p:nvSpPr>
        <p:spPr>
          <a:xfrm>
            <a:off x="3431232" y="3101487"/>
            <a:ext cx="3085651" cy="612600"/>
          </a:xfrm>
          <a:prstGeom prst="wedgeRoundRectCallout">
            <a:avLst>
              <a:gd name="adj1" fmla="val 62214"/>
              <a:gd name="adj2" fmla="val -11070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He</a:t>
            </a:r>
            <a:r>
              <a:rPr lang="en-US"/>
              <a:t> is tall.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533" y="1600607"/>
            <a:ext cx="1036179" cy="20176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5783" y="2190750"/>
            <a:ext cx="959754" cy="169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9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int reve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vea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1C3B0D8-D02D-4B05-BFAB-369A408FE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8055" y="133350"/>
            <a:ext cx="6275322" cy="5772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3AB795-74AB-49A8-AFB0-152D08F9AFD7}"/>
              </a:ext>
            </a:extLst>
          </p:cNvPr>
          <p:cNvSpPr txBox="1"/>
          <p:nvPr/>
        </p:nvSpPr>
        <p:spPr>
          <a:xfrm>
            <a:off x="1981200" y="1636070"/>
            <a:ext cx="1412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omic Sans MS" panose="030F0702030302020204" pitchFamily="66" charset="0"/>
              </a:rPr>
              <a:t>Grandfather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8989F4-08FC-4F05-8104-F4312832E431}"/>
              </a:ext>
            </a:extLst>
          </p:cNvPr>
          <p:cNvSpPr txBox="1"/>
          <p:nvPr/>
        </p:nvSpPr>
        <p:spPr>
          <a:xfrm>
            <a:off x="3276600" y="1636070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omic Sans MS" panose="030F0702030302020204" pitchFamily="66" charset="0"/>
              </a:rPr>
              <a:t>Grandmother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474C7-CCF9-4C44-9C1B-9D33DD32BDC6}"/>
              </a:ext>
            </a:extLst>
          </p:cNvPr>
          <p:cNvSpPr txBox="1"/>
          <p:nvPr/>
        </p:nvSpPr>
        <p:spPr>
          <a:xfrm>
            <a:off x="4737256" y="1636070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omic Sans MS" panose="030F0702030302020204" pitchFamily="66" charset="0"/>
              </a:rPr>
              <a:t>Grandmother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E5BE0A-5A01-49AB-8CF4-E3C54D12BD98}"/>
              </a:ext>
            </a:extLst>
          </p:cNvPr>
          <p:cNvSpPr txBox="1"/>
          <p:nvPr/>
        </p:nvSpPr>
        <p:spPr>
          <a:xfrm>
            <a:off x="6032656" y="1636070"/>
            <a:ext cx="1412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omic Sans MS" panose="030F0702030302020204" pitchFamily="66" charset="0"/>
              </a:rPr>
              <a:t>Grandfather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A8A511-72AA-4D80-BC16-26AB06863C9D}"/>
              </a:ext>
            </a:extLst>
          </p:cNvPr>
          <p:cNvSpPr txBox="1"/>
          <p:nvPr/>
        </p:nvSpPr>
        <p:spPr>
          <a:xfrm>
            <a:off x="2885453" y="2780255"/>
            <a:ext cx="1016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Comic Sans MS" panose="030F0702030302020204" pitchFamily="66" charset="0"/>
              </a:rPr>
              <a:t>Father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AA0A59-1D0A-4332-ABAA-E34BA984B0C8}"/>
              </a:ext>
            </a:extLst>
          </p:cNvPr>
          <p:cNvSpPr txBox="1"/>
          <p:nvPr/>
        </p:nvSpPr>
        <p:spPr>
          <a:xfrm>
            <a:off x="5524343" y="2780255"/>
            <a:ext cx="118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Comic Sans MS" panose="030F0702030302020204" pitchFamily="66" charset="0"/>
              </a:rPr>
              <a:t>Mother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F958B0-44FD-4B8C-B2C5-FAF03FA0311A}"/>
              </a:ext>
            </a:extLst>
          </p:cNvPr>
          <p:cNvSpPr txBox="1"/>
          <p:nvPr/>
        </p:nvSpPr>
        <p:spPr>
          <a:xfrm>
            <a:off x="4876800" y="3985997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Brother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06F396-D794-4B24-AFD2-DCB34336D8F5}"/>
              </a:ext>
            </a:extLst>
          </p:cNvPr>
          <p:cNvSpPr txBox="1"/>
          <p:nvPr/>
        </p:nvSpPr>
        <p:spPr>
          <a:xfrm>
            <a:off x="6240244" y="398599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Sister</a:t>
            </a:r>
          </a:p>
        </p:txBody>
      </p:sp>
      <p:sp>
        <p:nvSpPr>
          <p:cNvPr id="13" name="Arrow: Right 12">
            <a:hlinkClick r:id="rId4" action="ppaction://hlinksldjump"/>
            <a:extLst>
              <a:ext uri="{FF2B5EF4-FFF2-40B4-BE49-F238E27FC236}">
                <a16:creationId xmlns:a16="http://schemas.microsoft.com/office/drawing/2014/main" id="{F56C8391-7379-4C1F-8DBD-FB8368E93065}"/>
              </a:ext>
            </a:extLst>
          </p:cNvPr>
          <p:cNvSpPr/>
          <p:nvPr/>
        </p:nvSpPr>
        <p:spPr>
          <a:xfrm>
            <a:off x="7628599" y="4170663"/>
            <a:ext cx="721023" cy="4262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FDA8EB-F520-46DC-9F41-D5AAB1BC3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F5720F0-19DF-47AC-93B0-7F7B21C92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0543" y="57150"/>
            <a:ext cx="5582307" cy="5878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83BAE4-09A4-459C-AA93-E069C652D57E}"/>
              </a:ext>
            </a:extLst>
          </p:cNvPr>
          <p:cNvSpPr txBox="1"/>
          <p:nvPr/>
        </p:nvSpPr>
        <p:spPr>
          <a:xfrm>
            <a:off x="3311926" y="1148790"/>
            <a:ext cx="1412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Comic Sans MS" panose="030F0702030302020204" pitchFamily="66" charset="0"/>
              </a:rPr>
              <a:t>Grandfather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0A6337-09BB-4A20-8443-F524B6D2BD0F}"/>
              </a:ext>
            </a:extLst>
          </p:cNvPr>
          <p:cNvSpPr txBox="1"/>
          <p:nvPr/>
        </p:nvSpPr>
        <p:spPr>
          <a:xfrm>
            <a:off x="4561697" y="1158152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Comic Sans MS" panose="030F0702030302020204" pitchFamily="66" charset="0"/>
              </a:rPr>
              <a:t>Grandmother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BCDB49-80C3-4C4D-8D76-3B67CFB993FB}"/>
              </a:ext>
            </a:extLst>
          </p:cNvPr>
          <p:cNvSpPr txBox="1"/>
          <p:nvPr/>
        </p:nvSpPr>
        <p:spPr>
          <a:xfrm>
            <a:off x="2161846" y="249555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Father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83E33-1040-4EE8-B7C4-4E3B5DDD5F71}"/>
              </a:ext>
            </a:extLst>
          </p:cNvPr>
          <p:cNvSpPr txBox="1"/>
          <p:nvPr/>
        </p:nvSpPr>
        <p:spPr>
          <a:xfrm>
            <a:off x="3381046" y="249555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omic Sans MS" panose="030F0702030302020204" pitchFamily="66" charset="0"/>
              </a:rPr>
              <a:t>Mother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15ECC3-8897-4764-AEB6-B36D1B52C6D2}"/>
              </a:ext>
            </a:extLst>
          </p:cNvPr>
          <p:cNvSpPr txBox="1"/>
          <p:nvPr/>
        </p:nvSpPr>
        <p:spPr>
          <a:xfrm>
            <a:off x="5029200" y="2495550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Uncle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A2146B-B649-4DE1-806E-93CF718D570E}"/>
              </a:ext>
            </a:extLst>
          </p:cNvPr>
          <p:cNvSpPr txBox="1"/>
          <p:nvPr/>
        </p:nvSpPr>
        <p:spPr>
          <a:xfrm>
            <a:off x="6303768" y="2495550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Aunt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050EB1-66B1-4BB1-894E-CAF2F9BB297E}"/>
              </a:ext>
            </a:extLst>
          </p:cNvPr>
          <p:cNvSpPr txBox="1"/>
          <p:nvPr/>
        </p:nvSpPr>
        <p:spPr>
          <a:xfrm>
            <a:off x="2001577" y="35910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Sister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DA6429-4AC7-47DD-B37C-0B3FC76D0F64}"/>
              </a:ext>
            </a:extLst>
          </p:cNvPr>
          <p:cNvSpPr txBox="1"/>
          <p:nvPr/>
        </p:nvSpPr>
        <p:spPr>
          <a:xfrm>
            <a:off x="2831856" y="3625378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Brother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2978A6-230F-4AAA-A738-6AF6C251510B}"/>
              </a:ext>
            </a:extLst>
          </p:cNvPr>
          <p:cNvSpPr txBox="1"/>
          <p:nvPr/>
        </p:nvSpPr>
        <p:spPr>
          <a:xfrm>
            <a:off x="5667046" y="3625378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Comic Sans MS" panose="030F0702030302020204" pitchFamily="66" charset="0"/>
              </a:rPr>
              <a:t>Cousin</a:t>
            </a:r>
          </a:p>
        </p:txBody>
      </p:sp>
    </p:spTree>
    <p:extLst>
      <p:ext uri="{BB962C8B-B14F-4D97-AF65-F5344CB8AC3E}">
        <p14:creationId xmlns:p14="http://schemas.microsoft.com/office/powerpoint/2010/main" val="411167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4" grpId="0"/>
      <p:bldP spid="15" grpId="0"/>
      <p:bldP spid="16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02</a:t>
            </a:r>
            <a:endParaRPr dirty="0"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521331" y="2517074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000" dirty="0"/>
              <a:t>Look, listen and repeat.</a:t>
            </a:r>
            <a:endParaRPr sz="4000" dirty="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9" y="1484522"/>
            <a:ext cx="9144389" cy="36589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B5366C-B0A8-428E-8DAC-15E090888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he? Who is she?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32FB3A-8FC7-4588-B3E0-9CA4ED8FE655}"/>
              </a:ext>
            </a:extLst>
          </p:cNvPr>
          <p:cNvSpPr/>
          <p:nvPr/>
        </p:nvSpPr>
        <p:spPr>
          <a:xfrm>
            <a:off x="-152400" y="3095113"/>
            <a:ext cx="15240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01E20D-50A8-47E2-89B9-1876C2C5CB8F}"/>
              </a:ext>
            </a:extLst>
          </p:cNvPr>
          <p:cNvSpPr/>
          <p:nvPr/>
        </p:nvSpPr>
        <p:spPr>
          <a:xfrm>
            <a:off x="7391400" y="2571750"/>
            <a:ext cx="12954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BDF4B51-B39A-4CAF-9492-8DEA3806CA2B}"/>
              </a:ext>
            </a:extLst>
          </p:cNvPr>
          <p:cNvSpPr/>
          <p:nvPr/>
        </p:nvSpPr>
        <p:spPr>
          <a:xfrm>
            <a:off x="1447800" y="3087390"/>
            <a:ext cx="1295400" cy="114300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9046380-C34A-494B-B6DE-4C585A6D806C}"/>
              </a:ext>
            </a:extLst>
          </p:cNvPr>
          <p:cNvSpPr txBox="1">
            <a:spLocks/>
          </p:cNvSpPr>
          <p:nvPr/>
        </p:nvSpPr>
        <p:spPr>
          <a:xfrm>
            <a:off x="514575" y="579640"/>
            <a:ext cx="8114851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200" b="1" i="0" u="none" strike="noStrike" cap="none">
                <a:solidFill>
                  <a:schemeClr val="dk1"/>
                </a:solidFill>
                <a:latin typeface="Comic Sans MS" panose="030F0702030302020204" pitchFamily="66" charset="0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/>
              <a:t>Look at Lucy's brother. Is he tall or short?</a:t>
            </a:r>
          </a:p>
        </p:txBody>
      </p:sp>
      <p:pic>
        <p:nvPicPr>
          <p:cNvPr id="3" name="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5400" y="1352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0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5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9" grpId="0" animBg="1"/>
      <p:bldP spid="9" grpId="1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48"/>
          <p:cNvSpPr/>
          <p:nvPr/>
        </p:nvSpPr>
        <p:spPr>
          <a:xfrm>
            <a:off x="4055600" y="1174800"/>
            <a:ext cx="1032900" cy="1032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48"/>
          <p:cNvSpPr txBox="1">
            <a:spLocks noGrp="1"/>
          </p:cNvSpPr>
          <p:nvPr>
            <p:ph type="title" idx="2"/>
          </p:nvPr>
        </p:nvSpPr>
        <p:spPr>
          <a:xfrm>
            <a:off x="4107438" y="1270325"/>
            <a:ext cx="92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03</a:t>
            </a:r>
            <a:endParaRPr dirty="0"/>
          </a:p>
        </p:txBody>
      </p:sp>
      <p:sp>
        <p:nvSpPr>
          <p:cNvPr id="2832" name="Google Shape;2832;p48"/>
          <p:cNvSpPr txBox="1">
            <a:spLocks noGrp="1"/>
          </p:cNvSpPr>
          <p:nvPr>
            <p:ph type="subTitle" idx="1"/>
          </p:nvPr>
        </p:nvSpPr>
        <p:spPr>
          <a:xfrm>
            <a:off x="1538200" y="2377812"/>
            <a:ext cx="5933400" cy="42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/>
              <a:t>Listen, point and say.</a:t>
            </a:r>
            <a:endParaRPr sz="4400"/>
          </a:p>
        </p:txBody>
      </p:sp>
      <p:grpSp>
        <p:nvGrpSpPr>
          <p:cNvPr id="2833" name="Google Shape;2833;p48"/>
          <p:cNvGrpSpPr/>
          <p:nvPr/>
        </p:nvGrpSpPr>
        <p:grpSpPr>
          <a:xfrm>
            <a:off x="539563" y="848900"/>
            <a:ext cx="868425" cy="514500"/>
            <a:chOff x="2575700" y="1885000"/>
            <a:chExt cx="868425" cy="514500"/>
          </a:xfrm>
        </p:grpSpPr>
        <p:sp>
          <p:nvSpPr>
            <p:cNvPr id="2834" name="Google Shape;2834;p48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8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8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8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8" name="Google Shape;2838;p48"/>
          <p:cNvSpPr/>
          <p:nvPr/>
        </p:nvSpPr>
        <p:spPr>
          <a:xfrm>
            <a:off x="6317788" y="95002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9" name="Google Shape;2839;p48"/>
          <p:cNvGrpSpPr/>
          <p:nvPr/>
        </p:nvGrpSpPr>
        <p:grpSpPr>
          <a:xfrm>
            <a:off x="2210325" y="1363400"/>
            <a:ext cx="4209000" cy="606050"/>
            <a:chOff x="2210325" y="1072338"/>
            <a:chExt cx="4209000" cy="606050"/>
          </a:xfrm>
        </p:grpSpPr>
        <p:sp>
          <p:nvSpPr>
            <p:cNvPr id="2840" name="Google Shape;2840;p48"/>
            <p:cNvSpPr/>
            <p:nvPr/>
          </p:nvSpPr>
          <p:spPr>
            <a:xfrm>
              <a:off x="6225825" y="14944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8"/>
            <p:cNvSpPr/>
            <p:nvPr/>
          </p:nvSpPr>
          <p:spPr>
            <a:xfrm>
              <a:off x="2210325" y="107233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2" name="Google Shape;2842;p48"/>
          <p:cNvSpPr/>
          <p:nvPr/>
        </p:nvSpPr>
        <p:spPr>
          <a:xfrm>
            <a:off x="539563" y="25917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3" name="Google Shape;2843;p48"/>
          <p:cNvGrpSpPr/>
          <p:nvPr/>
        </p:nvGrpSpPr>
        <p:grpSpPr>
          <a:xfrm flipH="1">
            <a:off x="7538725" y="2207700"/>
            <a:ext cx="439600" cy="913400"/>
            <a:chOff x="7212850" y="2109375"/>
            <a:chExt cx="439600" cy="913400"/>
          </a:xfrm>
        </p:grpSpPr>
        <p:sp>
          <p:nvSpPr>
            <p:cNvPr id="2844" name="Google Shape;2844;p48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8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8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8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0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CD0F02-BF73-454A-8982-350806B63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49" y="349394"/>
            <a:ext cx="7695302" cy="6126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Listen, point and say.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BD33910-5287-4A49-AF94-130388E9D9B4}"/>
              </a:ext>
            </a:extLst>
          </p:cNvPr>
          <p:cNvSpPr txBox="1">
            <a:spLocks/>
          </p:cNvSpPr>
          <p:nvPr/>
        </p:nvSpPr>
        <p:spPr>
          <a:xfrm>
            <a:off x="1242955" y="349394"/>
            <a:ext cx="717669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</a:rPr>
              <a:t>Work in pairs</a:t>
            </a:r>
            <a:r>
              <a:rPr lang="en-US" sz="4400" b="1">
                <a:solidFill>
                  <a:schemeClr val="accent6">
                    <a:lumMod val="50000"/>
                  </a:schemeClr>
                </a:solidFill>
              </a:rPr>
              <a:t>. Practise.</a:t>
            </a:r>
            <a:endParaRPr 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123949"/>
            <a:ext cx="8305800" cy="4030107"/>
          </a:xfrm>
          <a:prstGeom prst="rect">
            <a:avLst/>
          </a:prstGeom>
        </p:spPr>
      </p:pic>
      <p:pic>
        <p:nvPicPr>
          <p:cNvPr id="6" name="Track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000" y="1103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2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3140</TotalTime>
  <Words>599</Words>
  <Application>Microsoft Office PowerPoint</Application>
  <PresentationFormat>On-screen Show (16:9)</PresentationFormat>
  <Paragraphs>155</Paragraphs>
  <Slides>32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Comic Sans MS</vt:lpstr>
      <vt:lpstr>Bebas Neue</vt:lpstr>
      <vt:lpstr>Berlin Sans FB Demi</vt:lpstr>
      <vt:lpstr>Amatic SC</vt:lpstr>
      <vt:lpstr>Kirang Haerang</vt:lpstr>
      <vt:lpstr>Arial</vt:lpstr>
      <vt:lpstr>Nunito</vt:lpstr>
      <vt:lpstr>Children's Day by Slidesgo</vt:lpstr>
      <vt:lpstr>Welcome to my class</vt:lpstr>
      <vt:lpstr>Unit 13 Appearance</vt:lpstr>
      <vt:lpstr>Warm-up</vt:lpstr>
      <vt:lpstr>PowerPoint Presentation</vt:lpstr>
      <vt:lpstr>PowerPoint Presentation</vt:lpstr>
      <vt:lpstr>02</vt:lpstr>
      <vt:lpstr>Who is he? Who is she?</vt:lpstr>
      <vt:lpstr>03</vt:lpstr>
      <vt:lpstr>Listen, point and say.</vt:lpstr>
      <vt:lpstr>What does she look like?</vt:lpstr>
      <vt:lpstr>What does he/she look like?</vt:lpstr>
      <vt:lpstr>04</vt:lpstr>
      <vt:lpstr>PowerPoint Presentation</vt:lpstr>
      <vt:lpstr>Fun corner and wrap-up</vt:lpstr>
      <vt:lpstr>Choose a number and answer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Do Tra Giang</cp:lastModifiedBy>
  <cp:revision>30</cp:revision>
  <dcterms:modified xsi:type="dcterms:W3CDTF">2025-02-21T03:57:10Z</dcterms:modified>
  <cp:category>9Slide.vn</cp:category>
</cp:coreProperties>
</file>