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7"/>
  </p:notesMasterIdLst>
  <p:sldIdLst>
    <p:sldId id="279" r:id="rId2"/>
    <p:sldId id="300" r:id="rId3"/>
    <p:sldId id="308" r:id="rId4"/>
    <p:sldId id="303" r:id="rId5"/>
    <p:sldId id="302" r:id="rId6"/>
  </p:sldIdLst>
  <p:sldSz cx="9144000" cy="5143500" type="screen16x9"/>
  <p:notesSz cx="6858000" cy="9144000"/>
  <p:embeddedFontLst>
    <p:embeddedFont>
      <p:font typeface="Script MT Bold" panose="03040602040607080904" pitchFamily="66" charset="0"/>
      <p:bold r:id="rId8"/>
    </p:embeddedFont>
    <p:embeddedFont>
      <p:font typeface="Comic Sans MS" panose="030F0702030302020204" pitchFamily="66" charset="0"/>
      <p:regular r:id="rId9"/>
      <p:bold r:id="rId10"/>
      <p:italic r:id="rId11"/>
      <p:boldItalic r:id="rId12"/>
    </p:embeddedFont>
    <p:embeddedFont>
      <p:font typeface="Londrina Solid" panose="020B0604020202020204" charset="0"/>
      <p:regular r:id="rId13"/>
    </p:embeddedFont>
    <p:embeddedFont>
      <p:font typeface="Barlow" panose="020B0604020202020204" charset="0"/>
      <p:regular r:id="rId14"/>
      <p:bold r:id="rId15"/>
      <p:italic r:id="rId16"/>
      <p:boldItalic r:id="rId17"/>
    </p:embeddedFont>
    <p:embeddedFont>
      <p:font typeface="Sport Day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4660"/>
  </p:normalViewPr>
  <p:slideViewPr>
    <p:cSldViewPr snapToGrid="0">
      <p:cViewPr varScale="1">
        <p:scale>
          <a:sx n="84" d="100"/>
          <a:sy n="84" d="100"/>
        </p:scale>
        <p:origin x="9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9033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08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89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4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144" name="Google Shape;1144;p24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45" name="Google Shape;1145;p24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146" name="Google Shape;1146;p24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7" name="Google Shape;1147;p24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24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24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Google Shape;1150;p24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1" name="Google Shape;1151;p24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2" name="Google Shape;1152;p24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3" name="Google Shape;1153;p24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4" name="Google Shape;1154;p24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5" name="Google Shape;1155;p24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6" name="Google Shape;1156;p24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7" name="Google Shape;1157;p24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8" name="Google Shape;1158;p24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9" name="Google Shape;1159;p24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0" name="Google Shape;1160;p24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1" name="Google Shape;1161;p24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62" name="Google Shape;1162;p24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4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4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4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4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4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4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4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4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4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4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4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4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4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4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0" name="Google Shape;1190;p24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7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620259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1 - PERIOD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559939" y="-77403"/>
            <a:ext cx="80554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 and repeat.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Track 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590" y="901252"/>
            <a:ext cx="578318" cy="57831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96" y="1455372"/>
            <a:ext cx="8410930" cy="30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9" name="Picture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70" y="798896"/>
            <a:ext cx="5428454" cy="388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73" y="836117"/>
            <a:ext cx="2594409" cy="1707288"/>
          </a:xfrm>
          <a:prstGeom prst="rect">
            <a:avLst/>
          </a:prstGeom>
        </p:spPr>
      </p:pic>
      <p:pic>
        <p:nvPicPr>
          <p:cNvPr id="97" name="Track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6238" y="42708"/>
            <a:ext cx="793409" cy="7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18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2329200" y="34652"/>
            <a:ext cx="43973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Track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862" y="1568257"/>
            <a:ext cx="793409" cy="793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388" y="1604312"/>
            <a:ext cx="5943600" cy="370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3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958558" y="-77403"/>
            <a:ext cx="52581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Ask and answer.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8"/>
          <a:stretch/>
        </p:blipFill>
        <p:spPr>
          <a:xfrm>
            <a:off x="1000125" y="1822531"/>
            <a:ext cx="7358529" cy="32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31</Words>
  <Application>Microsoft Office PowerPoint</Application>
  <PresentationFormat>On-screen Show (16:9)</PresentationFormat>
  <Paragraphs>8</Paragraphs>
  <Slides>5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Script MT Bold</vt:lpstr>
      <vt:lpstr>Comic Sans MS</vt:lpstr>
      <vt:lpstr>Londrina Solid</vt:lpstr>
      <vt:lpstr>Barlow</vt:lpstr>
      <vt:lpstr>Arial</vt:lpstr>
      <vt:lpstr>Sport Day</vt:lpstr>
      <vt:lpstr>Economics Lesson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SDC</cp:lastModifiedBy>
  <cp:revision>40</cp:revision>
  <dcterms:modified xsi:type="dcterms:W3CDTF">2025-02-21T04:48:57Z</dcterms:modified>
</cp:coreProperties>
</file>