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7"/>
  </p:notesMasterIdLst>
  <p:sldIdLst>
    <p:sldId id="279" r:id="rId2"/>
    <p:sldId id="289" r:id="rId3"/>
    <p:sldId id="300" r:id="rId4"/>
    <p:sldId id="303" r:id="rId5"/>
    <p:sldId id="302" r:id="rId6"/>
  </p:sldIdLst>
  <p:sldSz cx="9144000" cy="5143500" type="screen16x9"/>
  <p:notesSz cx="6858000" cy="9144000"/>
  <p:embeddedFontLst>
    <p:embeddedFont>
      <p:font typeface="Script MT Bold" panose="03040602040607080904" pitchFamily="66" charset="0"/>
      <p:bold r:id="rId8"/>
    </p:embeddedFont>
    <p:embeddedFont>
      <p:font typeface="Fredoka One" panose="020B0604020202020204" charset="0"/>
      <p:regular r:id="rId9"/>
    </p:embeddedFont>
    <p:embeddedFont>
      <p:font typeface="Comic Sans MS" panose="030F0702030302020204" pitchFamily="66" charset="0"/>
      <p:regular r:id="rId10"/>
      <p:bold r:id="rId11"/>
      <p:italic r:id="rId12"/>
      <p:boldItalic r:id="rId13"/>
    </p:embeddedFont>
    <p:embeddedFont>
      <p:font typeface="Sport Day" panose="020B0604020202020204" charset="0"/>
      <p:regular r:id="rId14"/>
      <p:bold r:id="rId15"/>
      <p:italic r:id="rId16"/>
      <p:boldItalic r:id="rId17"/>
    </p:embeddedFont>
    <p:embeddedFont>
      <p:font typeface="Londrina Solid" panose="020B0604020202020204" charset="0"/>
      <p:regular r:id="rId18"/>
    </p:embeddedFont>
    <p:embeddedFont>
      <p:font typeface="Barlow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3202F2-7798-4746-B396-ACEC06317A8D}">
  <a:tblStyle styleId="{8D3202F2-7798-4746-B396-ACEC06317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6" autoAdjust="0"/>
    <p:restoredTop sz="95332" autoAdjust="0"/>
  </p:normalViewPr>
  <p:slideViewPr>
    <p:cSldViewPr snapToGrid="0">
      <p:cViewPr varScale="1">
        <p:scale>
          <a:sx n="84" d="100"/>
          <a:sy n="84" d="100"/>
        </p:scale>
        <p:origin x="9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63981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2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2979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4307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113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89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" name="Google Shape;13;p2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8" name="Google Shape;28;p2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6" name="Google Shape;56;p2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" name="Google Shape;58;p2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9" name="Google Shape;59;p2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715050" y="1354850"/>
            <a:ext cx="77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715100" y="3484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1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452" name="Google Shape;452;p11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453" name="Google Shape;453;p11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454" name="Google Shape;454;p11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1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1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1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1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1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1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1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1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1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1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11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11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Google Shape;467;p11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11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11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70" name="Google Shape;470;p11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1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1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1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1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1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1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1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1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1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1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1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1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1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1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1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1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1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1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1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1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1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1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98" name="Google Shape;498;p11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1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16000"/>
            <a:ext cx="65760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1284000" y="2985000"/>
            <a:ext cx="6576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02" name="Google Shape;502;p11"/>
          <p:cNvGrpSpPr/>
          <p:nvPr/>
        </p:nvGrpSpPr>
        <p:grpSpPr>
          <a:xfrm flipH="1"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03" name="Google Shape;503;p11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3" name="Google Shape;1143;p24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144" name="Google Shape;1144;p24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45" name="Google Shape;1145;p24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146" name="Google Shape;1146;p24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7" name="Google Shape;1147;p24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8" name="Google Shape;1148;p24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9" name="Google Shape;1149;p24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0" name="Google Shape;1150;p24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1" name="Google Shape;1151;p24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2" name="Google Shape;1152;p24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3" name="Google Shape;1153;p24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4" name="Google Shape;1154;p24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5" name="Google Shape;1155;p24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6" name="Google Shape;1156;p24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7" name="Google Shape;1157;p24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8" name="Google Shape;1158;p24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9" name="Google Shape;1159;p24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0" name="Google Shape;1160;p24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1" name="Google Shape;1161;p24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162" name="Google Shape;1162;p24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3" name="Google Shape;1163;p24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4" name="Google Shape;1164;p24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5" name="Google Shape;1165;p24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6" name="Google Shape;1166;p24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7" name="Google Shape;1167;p24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8" name="Google Shape;1168;p24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9" name="Google Shape;1169;p24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0" name="Google Shape;1170;p24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1" name="Google Shape;1171;p24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2" name="Google Shape;1172;p24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3" name="Google Shape;1173;p24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4" name="Google Shape;1174;p24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5" name="Google Shape;1175;p24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6" name="Google Shape;1176;p24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7" name="Google Shape;1177;p24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8" name="Google Shape;1178;p24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9" name="Google Shape;1179;p24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0" name="Google Shape;1180;p24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1" name="Google Shape;1181;p24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2" name="Google Shape;1182;p24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3" name="Google Shape;1183;p24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4" name="Google Shape;1184;p24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5" name="Google Shape;1185;p24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6" name="Google Shape;1186;p24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7" name="Google Shape;1187;p24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8" name="Google Shape;1188;p24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9" name="Google Shape;1189;p24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90" name="Google Shape;1190;p24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4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598801" y="114900"/>
            <a:ext cx="8426700" cy="4913700"/>
          </a:xfrm>
          <a:prstGeom prst="roundRect">
            <a:avLst>
              <a:gd name="adj" fmla="val 1043"/>
            </a:avLst>
          </a:prstGeom>
          <a:solidFill>
            <a:srgbClr val="153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t="6627" b="6627"/>
          <a:stretch/>
        </p:blipFill>
        <p:spPr>
          <a:xfrm>
            <a:off x="789086" y="216450"/>
            <a:ext cx="8141400" cy="4710600"/>
          </a:xfrm>
          <a:prstGeom prst="roundRect">
            <a:avLst>
              <a:gd name="adj" fmla="val 1272"/>
            </a:avLst>
          </a:prstGeom>
          <a:noFill/>
          <a:ln>
            <a:noFill/>
          </a:ln>
        </p:spPr>
      </p:pic>
      <p:pic>
        <p:nvPicPr>
          <p:cNvPr id="47" name="Google Shape;47;p6"/>
          <p:cNvPicPr preferRelativeResize="0"/>
          <p:nvPr/>
        </p:nvPicPr>
        <p:blipFill rotWithShape="1">
          <a:blip r:embed="rId2">
            <a:alphaModFix/>
          </a:blip>
          <a:srcRect t="6627" b="6627"/>
          <a:stretch/>
        </p:blipFill>
        <p:spPr>
          <a:xfrm>
            <a:off x="789212" y="216450"/>
            <a:ext cx="8141400" cy="4710600"/>
          </a:xfrm>
          <a:prstGeom prst="roundRect">
            <a:avLst>
              <a:gd name="adj" fmla="val 1272"/>
            </a:avLst>
          </a:prstGeom>
          <a:noFill/>
          <a:ln>
            <a:noFill/>
          </a:ln>
        </p:spPr>
      </p:pic>
      <p:sp>
        <p:nvSpPr>
          <p:cNvPr id="48" name="Google Shape;48;p6"/>
          <p:cNvSpPr/>
          <p:nvPr/>
        </p:nvSpPr>
        <p:spPr>
          <a:xfrm>
            <a:off x="789082" y="214700"/>
            <a:ext cx="246900" cy="4710600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118499" y="114900"/>
            <a:ext cx="480300" cy="4913700"/>
          </a:xfrm>
          <a:prstGeom prst="roundRect">
            <a:avLst>
              <a:gd name="adj" fmla="val 9713"/>
            </a:avLst>
          </a:prstGeom>
          <a:gradFill>
            <a:gsLst>
              <a:gs pos="0">
                <a:srgbClr val="1A2528"/>
              </a:gs>
              <a:gs pos="35000">
                <a:srgbClr val="153740"/>
              </a:gs>
              <a:gs pos="79000">
                <a:srgbClr val="1A2528"/>
              </a:gs>
              <a:gs pos="100000">
                <a:srgbClr val="15374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587456" y="114900"/>
            <a:ext cx="246900" cy="4913700"/>
          </a:xfrm>
          <a:prstGeom prst="roundRect">
            <a:avLst>
              <a:gd name="adj" fmla="val 20513"/>
            </a:avLst>
          </a:prstGeom>
          <a:gradFill>
            <a:gsLst>
              <a:gs pos="0">
                <a:srgbClr val="153740"/>
              </a:gs>
              <a:gs pos="100000">
                <a:srgbClr val="1A2528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1068875" y="387600"/>
            <a:ext cx="7588500" cy="63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558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  <p:sldLayoutId id="2147483670" r:id="rId3"/>
    <p:sldLayoutId id="2147483675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617495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43008" y="383245"/>
            <a:ext cx="1497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26" y="3776041"/>
            <a:ext cx="4544018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1368026" y="3911768"/>
            <a:ext cx="432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2 - PERIOD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4B51B9-C265-45A0-B217-028C10585EA7}"/>
              </a:ext>
            </a:extLst>
          </p:cNvPr>
          <p:cNvSpPr txBox="1"/>
          <p:nvPr/>
        </p:nvSpPr>
        <p:spPr>
          <a:xfrm>
            <a:off x="1064015" y="1957590"/>
            <a:ext cx="509786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My house</a:t>
            </a:r>
          </a:p>
        </p:txBody>
      </p:sp>
      <p:grpSp>
        <p:nvGrpSpPr>
          <p:cNvPr id="59" name="Google Shape;1251;p28"/>
          <p:cNvGrpSpPr/>
          <p:nvPr/>
        </p:nvGrpSpPr>
        <p:grpSpPr>
          <a:xfrm rot="1172757">
            <a:off x="7914843" y="113261"/>
            <a:ext cx="850935" cy="771027"/>
            <a:chOff x="3910209" y="-903210"/>
            <a:chExt cx="1890378" cy="1712861"/>
          </a:xfrm>
        </p:grpSpPr>
        <p:sp>
          <p:nvSpPr>
            <p:cNvPr id="60" name="Google Shape;1252;p28"/>
            <p:cNvSpPr/>
            <p:nvPr/>
          </p:nvSpPr>
          <p:spPr>
            <a:xfrm>
              <a:off x="3910209" y="-903210"/>
              <a:ext cx="1890378" cy="1712861"/>
            </a:xfrm>
            <a:custGeom>
              <a:avLst/>
              <a:gdLst/>
              <a:ahLst/>
              <a:cxnLst/>
              <a:rect l="l" t="t" r="r" b="b"/>
              <a:pathLst>
                <a:path w="14291" h="12949" extrusionOk="0">
                  <a:moveTo>
                    <a:pt x="4202" y="1"/>
                  </a:moveTo>
                  <a:cubicBezTo>
                    <a:pt x="3254" y="1"/>
                    <a:pt x="2484" y="771"/>
                    <a:pt x="2484" y="1717"/>
                  </a:cubicBezTo>
                  <a:cubicBezTo>
                    <a:pt x="2484" y="1988"/>
                    <a:pt x="2546" y="2241"/>
                    <a:pt x="2658" y="2467"/>
                  </a:cubicBezTo>
                  <a:cubicBezTo>
                    <a:pt x="1051" y="3445"/>
                    <a:pt x="0" y="5208"/>
                    <a:pt x="0" y="7216"/>
                  </a:cubicBezTo>
                  <a:cubicBezTo>
                    <a:pt x="0" y="10096"/>
                    <a:pt x="2162" y="12473"/>
                    <a:pt x="5027" y="12743"/>
                  </a:cubicBezTo>
                  <a:cubicBezTo>
                    <a:pt x="5211" y="12760"/>
                    <a:pt x="5399" y="12770"/>
                    <a:pt x="5586" y="12770"/>
                  </a:cubicBezTo>
                  <a:cubicBezTo>
                    <a:pt x="5705" y="12770"/>
                    <a:pt x="5823" y="12766"/>
                    <a:pt x="5940" y="12758"/>
                  </a:cubicBezTo>
                  <a:cubicBezTo>
                    <a:pt x="6189" y="12740"/>
                    <a:pt x="6442" y="12705"/>
                    <a:pt x="6689" y="12654"/>
                  </a:cubicBezTo>
                  <a:cubicBezTo>
                    <a:pt x="7265" y="12848"/>
                    <a:pt x="7872" y="12948"/>
                    <a:pt x="8479" y="12948"/>
                  </a:cubicBezTo>
                  <a:cubicBezTo>
                    <a:pt x="9291" y="12948"/>
                    <a:pt x="10079" y="12774"/>
                    <a:pt x="10821" y="12428"/>
                  </a:cubicBezTo>
                  <a:cubicBezTo>
                    <a:pt x="13073" y="11376"/>
                    <a:pt x="14290" y="8997"/>
                    <a:pt x="13975" y="6651"/>
                  </a:cubicBezTo>
                  <a:lnTo>
                    <a:pt x="13989" y="6644"/>
                  </a:lnTo>
                  <a:lnTo>
                    <a:pt x="13975" y="6633"/>
                  </a:lnTo>
                  <a:cubicBezTo>
                    <a:pt x="13957" y="6526"/>
                    <a:pt x="13940" y="6419"/>
                    <a:pt x="13920" y="6311"/>
                  </a:cubicBezTo>
                  <a:lnTo>
                    <a:pt x="13961" y="6290"/>
                  </a:lnTo>
                  <a:lnTo>
                    <a:pt x="13881" y="6127"/>
                  </a:lnTo>
                  <a:cubicBezTo>
                    <a:pt x="13795" y="5763"/>
                    <a:pt x="13670" y="5399"/>
                    <a:pt x="13507" y="5048"/>
                  </a:cubicBezTo>
                  <a:cubicBezTo>
                    <a:pt x="13395" y="4809"/>
                    <a:pt x="13233" y="4608"/>
                    <a:pt x="13041" y="4452"/>
                  </a:cubicBezTo>
                  <a:lnTo>
                    <a:pt x="12601" y="3578"/>
                  </a:lnTo>
                  <a:lnTo>
                    <a:pt x="11224" y="4215"/>
                  </a:lnTo>
                  <a:lnTo>
                    <a:pt x="11185" y="4233"/>
                  </a:lnTo>
                  <a:cubicBezTo>
                    <a:pt x="10935" y="4358"/>
                    <a:pt x="10686" y="4473"/>
                    <a:pt x="10432" y="4590"/>
                  </a:cubicBezTo>
                  <a:cubicBezTo>
                    <a:pt x="10391" y="4507"/>
                    <a:pt x="10346" y="4427"/>
                    <a:pt x="10298" y="4348"/>
                  </a:cubicBezTo>
                  <a:cubicBezTo>
                    <a:pt x="10179" y="4150"/>
                    <a:pt x="10027" y="3983"/>
                    <a:pt x="9853" y="3852"/>
                  </a:cubicBezTo>
                  <a:cubicBezTo>
                    <a:pt x="9766" y="3633"/>
                    <a:pt x="9635" y="3432"/>
                    <a:pt x="9465" y="3258"/>
                  </a:cubicBezTo>
                  <a:cubicBezTo>
                    <a:pt x="9249" y="3046"/>
                    <a:pt x="9017" y="2852"/>
                    <a:pt x="8774" y="2678"/>
                  </a:cubicBezTo>
                  <a:cubicBezTo>
                    <a:pt x="8865" y="2370"/>
                    <a:pt x="8913" y="2044"/>
                    <a:pt x="8913" y="1717"/>
                  </a:cubicBezTo>
                  <a:cubicBezTo>
                    <a:pt x="8913" y="771"/>
                    <a:pt x="8143" y="1"/>
                    <a:pt x="7196" y="1"/>
                  </a:cubicBezTo>
                  <a:cubicBezTo>
                    <a:pt x="6655" y="1"/>
                    <a:pt x="6130" y="129"/>
                    <a:pt x="5662" y="368"/>
                  </a:cubicBezTo>
                  <a:cubicBezTo>
                    <a:pt x="5225" y="129"/>
                    <a:pt x="4726" y="1"/>
                    <a:pt x="4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53;p28"/>
            <p:cNvSpPr/>
            <p:nvPr/>
          </p:nvSpPr>
          <p:spPr>
            <a:xfrm>
              <a:off x="4327818" y="-237843"/>
              <a:ext cx="166273" cy="104367"/>
            </a:xfrm>
            <a:custGeom>
              <a:avLst/>
              <a:gdLst/>
              <a:ahLst/>
              <a:cxnLst/>
              <a:rect l="l" t="t" r="r" b="b"/>
              <a:pathLst>
                <a:path w="1257" h="789" extrusionOk="0">
                  <a:moveTo>
                    <a:pt x="628" y="1"/>
                  </a:moveTo>
                  <a:cubicBezTo>
                    <a:pt x="611" y="1"/>
                    <a:pt x="593" y="1"/>
                    <a:pt x="579" y="5"/>
                  </a:cubicBezTo>
                  <a:cubicBezTo>
                    <a:pt x="254" y="29"/>
                    <a:pt x="1" y="300"/>
                    <a:pt x="1" y="629"/>
                  </a:cubicBezTo>
                  <a:cubicBezTo>
                    <a:pt x="1" y="713"/>
                    <a:pt x="66" y="782"/>
                    <a:pt x="146" y="788"/>
                  </a:cubicBezTo>
                  <a:lnTo>
                    <a:pt x="160" y="788"/>
                  </a:lnTo>
                  <a:cubicBezTo>
                    <a:pt x="177" y="788"/>
                    <a:pt x="191" y="788"/>
                    <a:pt x="209" y="782"/>
                  </a:cubicBezTo>
                  <a:cubicBezTo>
                    <a:pt x="271" y="761"/>
                    <a:pt x="320" y="702"/>
                    <a:pt x="320" y="629"/>
                  </a:cubicBezTo>
                  <a:cubicBezTo>
                    <a:pt x="320" y="538"/>
                    <a:pt x="358" y="455"/>
                    <a:pt x="424" y="400"/>
                  </a:cubicBezTo>
                  <a:cubicBezTo>
                    <a:pt x="475" y="351"/>
                    <a:pt x="549" y="320"/>
                    <a:pt x="628" y="320"/>
                  </a:cubicBezTo>
                  <a:cubicBezTo>
                    <a:pt x="683" y="320"/>
                    <a:pt x="733" y="334"/>
                    <a:pt x="777" y="359"/>
                  </a:cubicBezTo>
                  <a:cubicBezTo>
                    <a:pt x="875" y="414"/>
                    <a:pt x="937" y="514"/>
                    <a:pt x="937" y="629"/>
                  </a:cubicBezTo>
                  <a:cubicBezTo>
                    <a:pt x="937" y="719"/>
                    <a:pt x="1010" y="788"/>
                    <a:pt x="1096" y="788"/>
                  </a:cubicBezTo>
                  <a:cubicBezTo>
                    <a:pt x="1187" y="788"/>
                    <a:pt x="1256" y="719"/>
                    <a:pt x="1256" y="629"/>
                  </a:cubicBezTo>
                  <a:cubicBezTo>
                    <a:pt x="1256" y="383"/>
                    <a:pt x="1114" y="167"/>
                    <a:pt x="902" y="63"/>
                  </a:cubicBezTo>
                  <a:cubicBezTo>
                    <a:pt x="819" y="26"/>
                    <a:pt x="729" y="1"/>
                    <a:pt x="62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54;p28"/>
            <p:cNvSpPr/>
            <p:nvPr/>
          </p:nvSpPr>
          <p:spPr>
            <a:xfrm>
              <a:off x="4386948" y="-435072"/>
              <a:ext cx="741680" cy="972504"/>
            </a:xfrm>
            <a:custGeom>
              <a:avLst/>
              <a:gdLst/>
              <a:ahLst/>
              <a:cxnLst/>
              <a:rect l="l" t="t" r="r" b="b"/>
              <a:pathLst>
                <a:path w="5607" h="7352" extrusionOk="0">
                  <a:moveTo>
                    <a:pt x="1930" y="0"/>
                  </a:moveTo>
                  <a:cubicBezTo>
                    <a:pt x="1847" y="0"/>
                    <a:pt x="1767" y="4"/>
                    <a:pt x="1687" y="10"/>
                  </a:cubicBezTo>
                  <a:cubicBezTo>
                    <a:pt x="1177" y="385"/>
                    <a:pt x="753" y="916"/>
                    <a:pt x="455" y="1554"/>
                  </a:cubicBezTo>
                  <a:cubicBezTo>
                    <a:pt x="667" y="1658"/>
                    <a:pt x="809" y="1874"/>
                    <a:pt x="809" y="2120"/>
                  </a:cubicBezTo>
                  <a:cubicBezTo>
                    <a:pt x="809" y="2210"/>
                    <a:pt x="740" y="2279"/>
                    <a:pt x="649" y="2279"/>
                  </a:cubicBezTo>
                  <a:cubicBezTo>
                    <a:pt x="563" y="2279"/>
                    <a:pt x="490" y="2210"/>
                    <a:pt x="490" y="2120"/>
                  </a:cubicBezTo>
                  <a:cubicBezTo>
                    <a:pt x="490" y="2005"/>
                    <a:pt x="428" y="1905"/>
                    <a:pt x="330" y="1850"/>
                  </a:cubicBezTo>
                  <a:cubicBezTo>
                    <a:pt x="271" y="2005"/>
                    <a:pt x="220" y="2165"/>
                    <a:pt x="174" y="2332"/>
                  </a:cubicBezTo>
                  <a:cubicBezTo>
                    <a:pt x="403" y="2418"/>
                    <a:pt x="556" y="2595"/>
                    <a:pt x="556" y="2803"/>
                  </a:cubicBezTo>
                  <a:cubicBezTo>
                    <a:pt x="556" y="3057"/>
                    <a:pt x="327" y="3265"/>
                    <a:pt x="12" y="3320"/>
                  </a:cubicBezTo>
                  <a:cubicBezTo>
                    <a:pt x="4" y="3438"/>
                    <a:pt x="1" y="3557"/>
                    <a:pt x="1" y="3677"/>
                  </a:cubicBezTo>
                  <a:cubicBezTo>
                    <a:pt x="1" y="5235"/>
                    <a:pt x="681" y="6602"/>
                    <a:pt x="1687" y="7341"/>
                  </a:cubicBezTo>
                  <a:cubicBezTo>
                    <a:pt x="1773" y="7348"/>
                    <a:pt x="1860" y="7352"/>
                    <a:pt x="1951" y="7352"/>
                  </a:cubicBezTo>
                  <a:cubicBezTo>
                    <a:pt x="2235" y="7352"/>
                    <a:pt x="2510" y="7320"/>
                    <a:pt x="2776" y="7258"/>
                  </a:cubicBezTo>
                  <a:cubicBezTo>
                    <a:pt x="2131" y="6862"/>
                    <a:pt x="1589" y="6279"/>
                    <a:pt x="1246" y="5544"/>
                  </a:cubicBezTo>
                  <a:cubicBezTo>
                    <a:pt x="1208" y="5464"/>
                    <a:pt x="1246" y="5371"/>
                    <a:pt x="1326" y="5333"/>
                  </a:cubicBezTo>
                  <a:cubicBezTo>
                    <a:pt x="2752" y="4666"/>
                    <a:pt x="4181" y="4004"/>
                    <a:pt x="5607" y="3338"/>
                  </a:cubicBezTo>
                  <a:cubicBezTo>
                    <a:pt x="5552" y="2807"/>
                    <a:pt x="5368" y="2259"/>
                    <a:pt x="5077" y="1767"/>
                  </a:cubicBezTo>
                  <a:lnTo>
                    <a:pt x="5077" y="1767"/>
                  </a:lnTo>
                  <a:cubicBezTo>
                    <a:pt x="5168" y="1921"/>
                    <a:pt x="5199" y="1973"/>
                    <a:pt x="5199" y="1973"/>
                  </a:cubicBezTo>
                  <a:lnTo>
                    <a:pt x="5199" y="1973"/>
                  </a:lnTo>
                  <a:cubicBezTo>
                    <a:pt x="5199" y="1973"/>
                    <a:pt x="5091" y="1791"/>
                    <a:pt x="5076" y="1765"/>
                  </a:cubicBezTo>
                  <a:lnTo>
                    <a:pt x="5076" y="1765"/>
                  </a:lnTo>
                  <a:cubicBezTo>
                    <a:pt x="5076" y="1765"/>
                    <a:pt x="5076" y="1766"/>
                    <a:pt x="5077" y="1766"/>
                  </a:cubicBezTo>
                  <a:cubicBezTo>
                    <a:pt x="5075" y="1763"/>
                    <a:pt x="5074" y="1762"/>
                    <a:pt x="5074" y="1762"/>
                  </a:cubicBezTo>
                  <a:lnTo>
                    <a:pt x="5074" y="1762"/>
                  </a:lnTo>
                  <a:cubicBezTo>
                    <a:pt x="5074" y="1762"/>
                    <a:pt x="5075" y="1763"/>
                    <a:pt x="5076" y="1765"/>
                  </a:cubicBezTo>
                  <a:lnTo>
                    <a:pt x="5076" y="1765"/>
                  </a:lnTo>
                  <a:cubicBezTo>
                    <a:pt x="5042" y="1706"/>
                    <a:pt x="5049" y="1634"/>
                    <a:pt x="5091" y="1582"/>
                  </a:cubicBezTo>
                  <a:cubicBezTo>
                    <a:pt x="4966" y="1408"/>
                    <a:pt x="4827" y="1249"/>
                    <a:pt x="4674" y="1096"/>
                  </a:cubicBezTo>
                  <a:cubicBezTo>
                    <a:pt x="4664" y="1098"/>
                    <a:pt x="4653" y="1100"/>
                    <a:pt x="4642" y="1100"/>
                  </a:cubicBezTo>
                  <a:cubicBezTo>
                    <a:pt x="4603" y="1100"/>
                    <a:pt x="4565" y="1084"/>
                    <a:pt x="4535" y="1054"/>
                  </a:cubicBezTo>
                  <a:cubicBezTo>
                    <a:pt x="3852" y="375"/>
                    <a:pt x="2933" y="0"/>
                    <a:pt x="1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55;p28"/>
            <p:cNvSpPr/>
            <p:nvPr/>
          </p:nvSpPr>
          <p:spPr>
            <a:xfrm>
              <a:off x="4576506" y="-122231"/>
              <a:ext cx="136907" cy="87435"/>
            </a:xfrm>
            <a:custGeom>
              <a:avLst/>
              <a:gdLst/>
              <a:ahLst/>
              <a:cxnLst/>
              <a:rect l="l" t="t" r="r" b="b"/>
              <a:pathLst>
                <a:path w="1035" h="661" extrusionOk="0">
                  <a:moveTo>
                    <a:pt x="195" y="1"/>
                  </a:moveTo>
                  <a:cubicBezTo>
                    <a:pt x="126" y="1"/>
                    <a:pt x="67" y="47"/>
                    <a:pt x="42" y="112"/>
                  </a:cubicBezTo>
                  <a:cubicBezTo>
                    <a:pt x="1" y="241"/>
                    <a:pt x="22" y="380"/>
                    <a:pt x="102" y="487"/>
                  </a:cubicBezTo>
                  <a:cubicBezTo>
                    <a:pt x="181" y="598"/>
                    <a:pt x="306" y="660"/>
                    <a:pt x="441" y="660"/>
                  </a:cubicBezTo>
                  <a:lnTo>
                    <a:pt x="590" y="660"/>
                  </a:lnTo>
                  <a:cubicBezTo>
                    <a:pt x="729" y="660"/>
                    <a:pt x="851" y="598"/>
                    <a:pt x="931" y="487"/>
                  </a:cubicBezTo>
                  <a:cubicBezTo>
                    <a:pt x="1010" y="380"/>
                    <a:pt x="1035" y="241"/>
                    <a:pt x="989" y="112"/>
                  </a:cubicBezTo>
                  <a:cubicBezTo>
                    <a:pt x="968" y="47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56;p28"/>
            <p:cNvSpPr/>
            <p:nvPr/>
          </p:nvSpPr>
          <p:spPr>
            <a:xfrm>
              <a:off x="5085522" y="-73022"/>
              <a:ext cx="349874" cy="264423"/>
            </a:xfrm>
            <a:custGeom>
              <a:avLst/>
              <a:gdLst/>
              <a:ahLst/>
              <a:cxnLst/>
              <a:rect l="l" t="t" r="r" b="b"/>
              <a:pathLst>
                <a:path w="2645" h="1999" extrusionOk="0">
                  <a:moveTo>
                    <a:pt x="2363" y="0"/>
                  </a:moveTo>
                  <a:lnTo>
                    <a:pt x="1797" y="264"/>
                  </a:lnTo>
                  <a:cubicBezTo>
                    <a:pt x="1776" y="273"/>
                    <a:pt x="1754" y="278"/>
                    <a:pt x="1731" y="278"/>
                  </a:cubicBezTo>
                  <a:cubicBezTo>
                    <a:pt x="1704" y="278"/>
                    <a:pt x="1677" y="271"/>
                    <a:pt x="1652" y="258"/>
                  </a:cubicBezTo>
                  <a:lnTo>
                    <a:pt x="1214" y="462"/>
                  </a:lnTo>
                  <a:cubicBezTo>
                    <a:pt x="1208" y="514"/>
                    <a:pt x="1173" y="559"/>
                    <a:pt x="1124" y="583"/>
                  </a:cubicBezTo>
                  <a:cubicBezTo>
                    <a:pt x="750" y="757"/>
                    <a:pt x="375" y="934"/>
                    <a:pt x="0" y="1107"/>
                  </a:cubicBezTo>
                  <a:cubicBezTo>
                    <a:pt x="816" y="1406"/>
                    <a:pt x="1631" y="1701"/>
                    <a:pt x="2446" y="1999"/>
                  </a:cubicBezTo>
                  <a:cubicBezTo>
                    <a:pt x="2644" y="1361"/>
                    <a:pt x="2630" y="656"/>
                    <a:pt x="2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57;p28"/>
            <p:cNvSpPr/>
            <p:nvPr/>
          </p:nvSpPr>
          <p:spPr>
            <a:xfrm>
              <a:off x="5072161" y="113756"/>
              <a:ext cx="322757" cy="310852"/>
            </a:xfrm>
            <a:custGeom>
              <a:avLst/>
              <a:gdLst/>
              <a:ahLst/>
              <a:cxnLst/>
              <a:rect l="l" t="t" r="r" b="b"/>
              <a:pathLst>
                <a:path w="2440" h="2350" extrusionOk="0">
                  <a:moveTo>
                    <a:pt x="1" y="0"/>
                  </a:moveTo>
                  <a:cubicBezTo>
                    <a:pt x="365" y="781"/>
                    <a:pt x="733" y="1565"/>
                    <a:pt x="1097" y="2349"/>
                  </a:cubicBezTo>
                  <a:cubicBezTo>
                    <a:pt x="1718" y="2020"/>
                    <a:pt x="2180" y="1496"/>
                    <a:pt x="2440" y="886"/>
                  </a:cubicBezTo>
                  <a:cubicBezTo>
                    <a:pt x="1756" y="639"/>
                    <a:pt x="1076" y="389"/>
                    <a:pt x="393" y="1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58;p28"/>
            <p:cNvSpPr/>
            <p:nvPr/>
          </p:nvSpPr>
          <p:spPr>
            <a:xfrm>
              <a:off x="4916599" y="131085"/>
              <a:ext cx="262174" cy="339821"/>
            </a:xfrm>
            <a:custGeom>
              <a:avLst/>
              <a:gdLst/>
              <a:ahLst/>
              <a:cxnLst/>
              <a:rect l="l" t="t" r="r" b="b"/>
              <a:pathLst>
                <a:path w="1982" h="2569" extrusionOk="0">
                  <a:moveTo>
                    <a:pt x="889" y="1"/>
                  </a:moveTo>
                  <a:lnTo>
                    <a:pt x="0" y="2441"/>
                  </a:lnTo>
                  <a:lnTo>
                    <a:pt x="4" y="2441"/>
                  </a:lnTo>
                  <a:cubicBezTo>
                    <a:pt x="136" y="2482"/>
                    <a:pt x="275" y="2513"/>
                    <a:pt x="416" y="2534"/>
                  </a:cubicBezTo>
                  <a:cubicBezTo>
                    <a:pt x="566" y="2558"/>
                    <a:pt x="715" y="2569"/>
                    <a:pt x="868" y="2569"/>
                  </a:cubicBezTo>
                  <a:cubicBezTo>
                    <a:pt x="1242" y="2569"/>
                    <a:pt x="1620" y="2499"/>
                    <a:pt x="1982" y="2353"/>
                  </a:cubicBezTo>
                  <a:cubicBezTo>
                    <a:pt x="1756" y="1868"/>
                    <a:pt x="1531" y="1379"/>
                    <a:pt x="1302" y="893"/>
                  </a:cubicBezTo>
                  <a:lnTo>
                    <a:pt x="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59;p28"/>
            <p:cNvSpPr/>
            <p:nvPr/>
          </p:nvSpPr>
          <p:spPr>
            <a:xfrm>
              <a:off x="4681669" y="115608"/>
              <a:ext cx="313101" cy="324080"/>
            </a:xfrm>
            <a:custGeom>
              <a:avLst/>
              <a:gdLst/>
              <a:ahLst/>
              <a:cxnLst/>
              <a:rect l="l" t="t" r="r" b="b"/>
              <a:pathLst>
                <a:path w="2367" h="2450" extrusionOk="0">
                  <a:moveTo>
                    <a:pt x="2366" y="1"/>
                  </a:moveTo>
                  <a:lnTo>
                    <a:pt x="0" y="1100"/>
                  </a:lnTo>
                  <a:cubicBezTo>
                    <a:pt x="333" y="1728"/>
                    <a:pt x="860" y="2190"/>
                    <a:pt x="1475" y="2449"/>
                  </a:cubicBezTo>
                  <a:lnTo>
                    <a:pt x="2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60;p28"/>
            <p:cNvSpPr/>
            <p:nvPr/>
          </p:nvSpPr>
          <p:spPr>
            <a:xfrm>
              <a:off x="4599391" y="-111119"/>
              <a:ext cx="919064" cy="671970"/>
            </a:xfrm>
            <a:custGeom>
              <a:avLst/>
              <a:gdLst/>
              <a:ahLst/>
              <a:cxnLst/>
              <a:rect l="l" t="t" r="r" b="b"/>
              <a:pathLst>
                <a:path w="6948" h="5080" extrusionOk="0">
                  <a:moveTo>
                    <a:pt x="6659" y="0"/>
                  </a:moveTo>
                  <a:lnTo>
                    <a:pt x="6329" y="153"/>
                  </a:lnTo>
                  <a:cubicBezTo>
                    <a:pt x="6645" y="920"/>
                    <a:pt x="6649" y="1745"/>
                    <a:pt x="6395" y="2485"/>
                  </a:cubicBezTo>
                  <a:cubicBezTo>
                    <a:pt x="6382" y="2526"/>
                    <a:pt x="6364" y="2568"/>
                    <a:pt x="6347" y="2610"/>
                  </a:cubicBezTo>
                  <a:cubicBezTo>
                    <a:pt x="6048" y="3377"/>
                    <a:pt x="5466" y="4035"/>
                    <a:pt x="4664" y="4410"/>
                  </a:cubicBezTo>
                  <a:cubicBezTo>
                    <a:pt x="4209" y="4621"/>
                    <a:pt x="3735" y="4719"/>
                    <a:pt x="3266" y="4719"/>
                  </a:cubicBezTo>
                  <a:cubicBezTo>
                    <a:pt x="2992" y="4719"/>
                    <a:pt x="2718" y="4684"/>
                    <a:pt x="2454" y="4618"/>
                  </a:cubicBezTo>
                  <a:cubicBezTo>
                    <a:pt x="2315" y="4584"/>
                    <a:pt x="2177" y="4542"/>
                    <a:pt x="2041" y="4486"/>
                  </a:cubicBezTo>
                  <a:cubicBezTo>
                    <a:pt x="1330" y="4205"/>
                    <a:pt x="712" y="3675"/>
                    <a:pt x="331" y="2949"/>
                  </a:cubicBezTo>
                  <a:lnTo>
                    <a:pt x="1" y="3102"/>
                  </a:lnTo>
                  <a:cubicBezTo>
                    <a:pt x="390" y="3876"/>
                    <a:pt x="1087" y="4490"/>
                    <a:pt x="1885" y="4813"/>
                  </a:cubicBezTo>
                  <a:cubicBezTo>
                    <a:pt x="2327" y="4990"/>
                    <a:pt x="2797" y="5079"/>
                    <a:pt x="3268" y="5079"/>
                  </a:cubicBezTo>
                  <a:cubicBezTo>
                    <a:pt x="3799" y="5079"/>
                    <a:pt x="4329" y="4966"/>
                    <a:pt x="4817" y="4740"/>
                  </a:cubicBezTo>
                  <a:cubicBezTo>
                    <a:pt x="5212" y="4552"/>
                    <a:pt x="5559" y="4306"/>
                    <a:pt x="5854" y="4014"/>
                  </a:cubicBezTo>
                  <a:cubicBezTo>
                    <a:pt x="5993" y="3876"/>
                    <a:pt x="6118" y="3726"/>
                    <a:pt x="6232" y="3571"/>
                  </a:cubicBezTo>
                  <a:cubicBezTo>
                    <a:pt x="6347" y="3414"/>
                    <a:pt x="6447" y="3247"/>
                    <a:pt x="6534" y="3074"/>
                  </a:cubicBezTo>
                  <a:cubicBezTo>
                    <a:pt x="6645" y="2863"/>
                    <a:pt x="6735" y="2634"/>
                    <a:pt x="6798" y="2402"/>
                  </a:cubicBezTo>
                  <a:cubicBezTo>
                    <a:pt x="6902" y="2039"/>
                    <a:pt x="6948" y="1662"/>
                    <a:pt x="6936" y="1281"/>
                  </a:cubicBezTo>
                  <a:lnTo>
                    <a:pt x="6936" y="1281"/>
                  </a:lnTo>
                  <a:cubicBezTo>
                    <a:pt x="6937" y="1306"/>
                    <a:pt x="6938" y="1323"/>
                    <a:pt x="6938" y="1324"/>
                  </a:cubicBezTo>
                  <a:lnTo>
                    <a:pt x="6938" y="1324"/>
                  </a:lnTo>
                  <a:cubicBezTo>
                    <a:pt x="6940" y="1348"/>
                    <a:pt x="6941" y="1365"/>
                    <a:pt x="6941" y="1365"/>
                  </a:cubicBezTo>
                  <a:cubicBezTo>
                    <a:pt x="6941" y="1365"/>
                    <a:pt x="6939" y="1325"/>
                    <a:pt x="6933" y="1208"/>
                  </a:cubicBezTo>
                  <a:lnTo>
                    <a:pt x="6933" y="1208"/>
                  </a:lnTo>
                  <a:cubicBezTo>
                    <a:pt x="6933" y="1208"/>
                    <a:pt x="6933" y="1208"/>
                    <a:pt x="6933" y="1207"/>
                  </a:cubicBezTo>
                  <a:cubicBezTo>
                    <a:pt x="6928" y="1119"/>
                    <a:pt x="6926" y="1086"/>
                    <a:pt x="6925" y="1086"/>
                  </a:cubicBezTo>
                  <a:lnTo>
                    <a:pt x="6925" y="1086"/>
                  </a:lnTo>
                  <a:cubicBezTo>
                    <a:pt x="6925" y="1086"/>
                    <a:pt x="6926" y="1105"/>
                    <a:pt x="6928" y="1132"/>
                  </a:cubicBezTo>
                  <a:lnTo>
                    <a:pt x="6928" y="1132"/>
                  </a:lnTo>
                  <a:cubicBezTo>
                    <a:pt x="6897" y="742"/>
                    <a:pt x="6809" y="359"/>
                    <a:pt x="6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61;p28"/>
            <p:cNvSpPr/>
            <p:nvPr/>
          </p:nvSpPr>
          <p:spPr>
            <a:xfrm>
              <a:off x="4665928" y="-653598"/>
              <a:ext cx="173680" cy="175003"/>
            </a:xfrm>
            <a:custGeom>
              <a:avLst/>
              <a:gdLst/>
              <a:ahLst/>
              <a:cxnLst/>
              <a:rect l="l" t="t" r="r" b="b"/>
              <a:pathLst>
                <a:path w="1313" h="1323" extrusionOk="0">
                  <a:moveTo>
                    <a:pt x="1312" y="0"/>
                  </a:moveTo>
                  <a:cubicBezTo>
                    <a:pt x="726" y="67"/>
                    <a:pt x="237" y="472"/>
                    <a:pt x="57" y="1017"/>
                  </a:cubicBezTo>
                  <a:cubicBezTo>
                    <a:pt x="33" y="1090"/>
                    <a:pt x="15" y="1163"/>
                    <a:pt x="1" y="1239"/>
                  </a:cubicBezTo>
                  <a:lnTo>
                    <a:pt x="1" y="1323"/>
                  </a:lnTo>
                  <a:cubicBezTo>
                    <a:pt x="396" y="1274"/>
                    <a:pt x="747" y="1069"/>
                    <a:pt x="987" y="775"/>
                  </a:cubicBezTo>
                  <a:cubicBezTo>
                    <a:pt x="1163" y="556"/>
                    <a:pt x="1281" y="292"/>
                    <a:pt x="1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62;p28"/>
            <p:cNvSpPr/>
            <p:nvPr/>
          </p:nvSpPr>
          <p:spPr>
            <a:xfrm>
              <a:off x="4158499" y="-433749"/>
              <a:ext cx="451595" cy="969726"/>
            </a:xfrm>
            <a:custGeom>
              <a:avLst/>
              <a:gdLst/>
              <a:ahLst/>
              <a:cxnLst/>
              <a:rect l="l" t="t" r="r" b="b"/>
              <a:pathLst>
                <a:path w="3414" h="7331" extrusionOk="0">
                  <a:moveTo>
                    <a:pt x="3414" y="0"/>
                  </a:moveTo>
                  <a:cubicBezTo>
                    <a:pt x="3209" y="14"/>
                    <a:pt x="3008" y="45"/>
                    <a:pt x="2810" y="94"/>
                  </a:cubicBezTo>
                  <a:cubicBezTo>
                    <a:pt x="1201" y="482"/>
                    <a:pt x="0" y="1936"/>
                    <a:pt x="0" y="3667"/>
                  </a:cubicBezTo>
                  <a:cubicBezTo>
                    <a:pt x="0" y="5395"/>
                    <a:pt x="1201" y="6849"/>
                    <a:pt x="2810" y="7238"/>
                  </a:cubicBezTo>
                  <a:cubicBezTo>
                    <a:pt x="3008" y="7286"/>
                    <a:pt x="3209" y="7318"/>
                    <a:pt x="3414" y="7331"/>
                  </a:cubicBezTo>
                  <a:cubicBezTo>
                    <a:pt x="2408" y="6592"/>
                    <a:pt x="1728" y="5225"/>
                    <a:pt x="1728" y="3667"/>
                  </a:cubicBezTo>
                  <a:cubicBezTo>
                    <a:pt x="1728" y="3547"/>
                    <a:pt x="1731" y="3428"/>
                    <a:pt x="1739" y="3310"/>
                  </a:cubicBezTo>
                  <a:lnTo>
                    <a:pt x="1739" y="3310"/>
                  </a:lnTo>
                  <a:cubicBezTo>
                    <a:pt x="1686" y="3321"/>
                    <a:pt x="1627" y="3324"/>
                    <a:pt x="1568" y="3324"/>
                  </a:cubicBezTo>
                  <a:cubicBezTo>
                    <a:pt x="1516" y="3324"/>
                    <a:pt x="1468" y="3321"/>
                    <a:pt x="1419" y="3313"/>
                  </a:cubicBezTo>
                  <a:cubicBezTo>
                    <a:pt x="1093" y="3265"/>
                    <a:pt x="853" y="3054"/>
                    <a:pt x="853" y="2793"/>
                  </a:cubicBezTo>
                  <a:cubicBezTo>
                    <a:pt x="853" y="2530"/>
                    <a:pt x="1097" y="2318"/>
                    <a:pt x="1426" y="2269"/>
                  </a:cubicBezTo>
                  <a:cubicBezTo>
                    <a:pt x="1346" y="2263"/>
                    <a:pt x="1281" y="2194"/>
                    <a:pt x="1281" y="2110"/>
                  </a:cubicBezTo>
                  <a:cubicBezTo>
                    <a:pt x="1281" y="1781"/>
                    <a:pt x="1534" y="1510"/>
                    <a:pt x="1859" y="1486"/>
                  </a:cubicBezTo>
                  <a:cubicBezTo>
                    <a:pt x="1873" y="1482"/>
                    <a:pt x="1891" y="1482"/>
                    <a:pt x="1908" y="1482"/>
                  </a:cubicBezTo>
                  <a:cubicBezTo>
                    <a:pt x="2009" y="1482"/>
                    <a:pt x="2099" y="1507"/>
                    <a:pt x="2182" y="1544"/>
                  </a:cubicBezTo>
                  <a:cubicBezTo>
                    <a:pt x="2480" y="906"/>
                    <a:pt x="2904" y="375"/>
                    <a:pt x="3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63;p28"/>
            <p:cNvSpPr/>
            <p:nvPr/>
          </p:nvSpPr>
          <p:spPr>
            <a:xfrm>
              <a:off x="4355333" y="-195514"/>
              <a:ext cx="75398" cy="68917"/>
            </a:xfrm>
            <a:custGeom>
              <a:avLst/>
              <a:gdLst/>
              <a:ahLst/>
              <a:cxnLst/>
              <a:rect l="l" t="t" r="r" b="b"/>
              <a:pathLst>
                <a:path w="570" h="521" extrusionOk="0">
                  <a:moveTo>
                    <a:pt x="420" y="0"/>
                  </a:moveTo>
                  <a:cubicBezTo>
                    <a:pt x="341" y="0"/>
                    <a:pt x="267" y="31"/>
                    <a:pt x="216" y="80"/>
                  </a:cubicBezTo>
                  <a:cubicBezTo>
                    <a:pt x="150" y="135"/>
                    <a:pt x="112" y="218"/>
                    <a:pt x="112" y="309"/>
                  </a:cubicBezTo>
                  <a:cubicBezTo>
                    <a:pt x="112" y="382"/>
                    <a:pt x="63" y="441"/>
                    <a:pt x="1" y="462"/>
                  </a:cubicBezTo>
                  <a:cubicBezTo>
                    <a:pt x="25" y="462"/>
                    <a:pt x="52" y="458"/>
                    <a:pt x="80" y="458"/>
                  </a:cubicBezTo>
                  <a:lnTo>
                    <a:pt x="97" y="458"/>
                  </a:lnTo>
                  <a:cubicBezTo>
                    <a:pt x="212" y="462"/>
                    <a:pt x="320" y="482"/>
                    <a:pt x="413" y="521"/>
                  </a:cubicBezTo>
                  <a:cubicBezTo>
                    <a:pt x="459" y="354"/>
                    <a:pt x="510" y="194"/>
                    <a:pt x="569" y="39"/>
                  </a:cubicBezTo>
                  <a:cubicBezTo>
                    <a:pt x="525" y="14"/>
                    <a:pt x="475" y="0"/>
                    <a:pt x="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64;p28"/>
            <p:cNvSpPr/>
            <p:nvPr/>
          </p:nvSpPr>
          <p:spPr>
            <a:xfrm>
              <a:off x="4116302" y="-697118"/>
              <a:ext cx="1516826" cy="1300685"/>
            </a:xfrm>
            <a:custGeom>
              <a:avLst/>
              <a:gdLst/>
              <a:ahLst/>
              <a:cxnLst/>
              <a:rect l="l" t="t" r="r" b="b"/>
              <a:pathLst>
                <a:path w="11467" h="9833" extrusionOk="0">
                  <a:moveTo>
                    <a:pt x="5467" y="329"/>
                  </a:moveTo>
                  <a:cubicBezTo>
                    <a:pt x="5436" y="621"/>
                    <a:pt x="5318" y="885"/>
                    <a:pt x="5142" y="1104"/>
                  </a:cubicBezTo>
                  <a:cubicBezTo>
                    <a:pt x="4902" y="1398"/>
                    <a:pt x="4551" y="1603"/>
                    <a:pt x="4156" y="1652"/>
                  </a:cubicBezTo>
                  <a:lnTo>
                    <a:pt x="4156" y="1568"/>
                  </a:lnTo>
                  <a:cubicBezTo>
                    <a:pt x="4170" y="1492"/>
                    <a:pt x="4188" y="1419"/>
                    <a:pt x="4212" y="1346"/>
                  </a:cubicBezTo>
                  <a:cubicBezTo>
                    <a:pt x="4392" y="801"/>
                    <a:pt x="4881" y="396"/>
                    <a:pt x="5467" y="329"/>
                  </a:cubicBezTo>
                  <a:close/>
                  <a:moveTo>
                    <a:pt x="7227" y="6130"/>
                  </a:moveTo>
                  <a:lnTo>
                    <a:pt x="7619" y="6273"/>
                  </a:lnTo>
                  <a:cubicBezTo>
                    <a:pt x="8302" y="6519"/>
                    <a:pt x="8982" y="6769"/>
                    <a:pt x="9666" y="7016"/>
                  </a:cubicBezTo>
                  <a:cubicBezTo>
                    <a:pt x="9406" y="7626"/>
                    <a:pt x="8944" y="8150"/>
                    <a:pt x="8323" y="8479"/>
                  </a:cubicBezTo>
                  <a:cubicBezTo>
                    <a:pt x="7959" y="7695"/>
                    <a:pt x="7591" y="6911"/>
                    <a:pt x="7227" y="6130"/>
                  </a:cubicBezTo>
                  <a:close/>
                  <a:moveTo>
                    <a:pt x="6640" y="6145"/>
                  </a:moveTo>
                  <a:lnTo>
                    <a:pt x="5749" y="8593"/>
                  </a:lnTo>
                  <a:cubicBezTo>
                    <a:pt x="5134" y="8334"/>
                    <a:pt x="4607" y="7872"/>
                    <a:pt x="4274" y="7244"/>
                  </a:cubicBezTo>
                  <a:lnTo>
                    <a:pt x="6640" y="6145"/>
                  </a:lnTo>
                  <a:close/>
                  <a:moveTo>
                    <a:pt x="6939" y="6262"/>
                  </a:moveTo>
                  <a:cubicBezTo>
                    <a:pt x="7303" y="7046"/>
                    <a:pt x="7667" y="7831"/>
                    <a:pt x="8032" y="8614"/>
                  </a:cubicBezTo>
                  <a:cubicBezTo>
                    <a:pt x="7670" y="8760"/>
                    <a:pt x="7292" y="8830"/>
                    <a:pt x="6918" y="8830"/>
                  </a:cubicBezTo>
                  <a:cubicBezTo>
                    <a:pt x="6765" y="8830"/>
                    <a:pt x="6616" y="8819"/>
                    <a:pt x="6466" y="8795"/>
                  </a:cubicBezTo>
                  <a:cubicBezTo>
                    <a:pt x="6325" y="8774"/>
                    <a:pt x="6186" y="8743"/>
                    <a:pt x="6054" y="8702"/>
                  </a:cubicBezTo>
                  <a:lnTo>
                    <a:pt x="6050" y="8702"/>
                  </a:lnTo>
                  <a:lnTo>
                    <a:pt x="6939" y="6262"/>
                  </a:lnTo>
                  <a:close/>
                  <a:moveTo>
                    <a:pt x="10311" y="4430"/>
                  </a:moveTo>
                  <a:cubicBezTo>
                    <a:pt x="10498" y="4881"/>
                    <a:pt x="10596" y="5374"/>
                    <a:pt x="10588" y="5863"/>
                  </a:cubicBezTo>
                  <a:cubicBezTo>
                    <a:pt x="10585" y="6193"/>
                    <a:pt x="10540" y="6519"/>
                    <a:pt x="10450" y="6832"/>
                  </a:cubicBezTo>
                  <a:cubicBezTo>
                    <a:pt x="10450" y="6834"/>
                    <a:pt x="10436" y="6884"/>
                    <a:pt x="10435" y="6884"/>
                  </a:cubicBezTo>
                  <a:cubicBezTo>
                    <a:pt x="10435" y="6884"/>
                    <a:pt x="10435" y="6883"/>
                    <a:pt x="10436" y="6879"/>
                  </a:cubicBezTo>
                  <a:lnTo>
                    <a:pt x="10436" y="6879"/>
                  </a:lnTo>
                  <a:cubicBezTo>
                    <a:pt x="10438" y="6873"/>
                    <a:pt x="10440" y="6865"/>
                    <a:pt x="10439" y="6865"/>
                  </a:cubicBezTo>
                  <a:lnTo>
                    <a:pt x="10439" y="6865"/>
                  </a:lnTo>
                  <a:cubicBezTo>
                    <a:pt x="10439" y="6865"/>
                    <a:pt x="10439" y="6865"/>
                    <a:pt x="10439" y="6866"/>
                  </a:cubicBezTo>
                  <a:cubicBezTo>
                    <a:pt x="10377" y="7088"/>
                    <a:pt x="10290" y="7303"/>
                    <a:pt x="10186" y="7504"/>
                  </a:cubicBezTo>
                  <a:cubicBezTo>
                    <a:pt x="10099" y="7677"/>
                    <a:pt x="9999" y="7844"/>
                    <a:pt x="9884" y="8001"/>
                  </a:cubicBezTo>
                  <a:cubicBezTo>
                    <a:pt x="9770" y="8156"/>
                    <a:pt x="9645" y="8306"/>
                    <a:pt x="9506" y="8444"/>
                  </a:cubicBezTo>
                  <a:cubicBezTo>
                    <a:pt x="9211" y="8736"/>
                    <a:pt x="8864" y="8982"/>
                    <a:pt x="8469" y="9170"/>
                  </a:cubicBezTo>
                  <a:cubicBezTo>
                    <a:pt x="7981" y="9396"/>
                    <a:pt x="7451" y="9509"/>
                    <a:pt x="6920" y="9509"/>
                  </a:cubicBezTo>
                  <a:cubicBezTo>
                    <a:pt x="6449" y="9509"/>
                    <a:pt x="5979" y="9420"/>
                    <a:pt x="5537" y="9243"/>
                  </a:cubicBezTo>
                  <a:cubicBezTo>
                    <a:pt x="4739" y="8920"/>
                    <a:pt x="4042" y="8306"/>
                    <a:pt x="3653" y="7532"/>
                  </a:cubicBezTo>
                  <a:lnTo>
                    <a:pt x="3983" y="7379"/>
                  </a:lnTo>
                  <a:cubicBezTo>
                    <a:pt x="4364" y="8105"/>
                    <a:pt x="4982" y="8635"/>
                    <a:pt x="5693" y="8916"/>
                  </a:cubicBezTo>
                  <a:cubicBezTo>
                    <a:pt x="5829" y="8972"/>
                    <a:pt x="5967" y="9014"/>
                    <a:pt x="6106" y="9048"/>
                  </a:cubicBezTo>
                  <a:cubicBezTo>
                    <a:pt x="6370" y="9114"/>
                    <a:pt x="6644" y="9149"/>
                    <a:pt x="6918" y="9149"/>
                  </a:cubicBezTo>
                  <a:cubicBezTo>
                    <a:pt x="7387" y="9149"/>
                    <a:pt x="7861" y="9051"/>
                    <a:pt x="8316" y="8840"/>
                  </a:cubicBezTo>
                  <a:cubicBezTo>
                    <a:pt x="9118" y="8465"/>
                    <a:pt x="9700" y="7807"/>
                    <a:pt x="9999" y="7040"/>
                  </a:cubicBezTo>
                  <a:cubicBezTo>
                    <a:pt x="10016" y="6998"/>
                    <a:pt x="10034" y="6956"/>
                    <a:pt x="10047" y="6915"/>
                  </a:cubicBezTo>
                  <a:cubicBezTo>
                    <a:pt x="10301" y="6175"/>
                    <a:pt x="10297" y="5350"/>
                    <a:pt x="9981" y="4583"/>
                  </a:cubicBezTo>
                  <a:lnTo>
                    <a:pt x="10311" y="4430"/>
                  </a:lnTo>
                  <a:close/>
                  <a:moveTo>
                    <a:pt x="2647" y="0"/>
                  </a:moveTo>
                  <a:cubicBezTo>
                    <a:pt x="2557" y="0"/>
                    <a:pt x="2484" y="73"/>
                    <a:pt x="2484" y="159"/>
                  </a:cubicBezTo>
                  <a:cubicBezTo>
                    <a:pt x="2484" y="246"/>
                    <a:pt x="2557" y="319"/>
                    <a:pt x="2647" y="319"/>
                  </a:cubicBezTo>
                  <a:cubicBezTo>
                    <a:pt x="3302" y="319"/>
                    <a:pt x="3837" y="854"/>
                    <a:pt x="3837" y="1509"/>
                  </a:cubicBezTo>
                  <a:lnTo>
                    <a:pt x="3837" y="1544"/>
                  </a:lnTo>
                  <a:cubicBezTo>
                    <a:pt x="3830" y="1586"/>
                    <a:pt x="3827" y="1624"/>
                    <a:pt x="3823" y="1666"/>
                  </a:cubicBezTo>
                  <a:cubicBezTo>
                    <a:pt x="3754" y="1669"/>
                    <a:pt x="3685" y="1672"/>
                    <a:pt x="3615" y="1679"/>
                  </a:cubicBezTo>
                  <a:cubicBezTo>
                    <a:pt x="1592" y="1870"/>
                    <a:pt x="0" y="3584"/>
                    <a:pt x="0" y="5658"/>
                  </a:cubicBezTo>
                  <a:cubicBezTo>
                    <a:pt x="0" y="7733"/>
                    <a:pt x="1592" y="9444"/>
                    <a:pt x="3615" y="9634"/>
                  </a:cubicBezTo>
                  <a:cubicBezTo>
                    <a:pt x="3740" y="9645"/>
                    <a:pt x="3869" y="9652"/>
                    <a:pt x="3997" y="9652"/>
                  </a:cubicBezTo>
                  <a:cubicBezTo>
                    <a:pt x="4090" y="9652"/>
                    <a:pt x="4181" y="9648"/>
                    <a:pt x="4274" y="9642"/>
                  </a:cubicBezTo>
                  <a:cubicBezTo>
                    <a:pt x="4604" y="9621"/>
                    <a:pt x="4926" y="9558"/>
                    <a:pt x="5228" y="9458"/>
                  </a:cubicBezTo>
                  <a:cubicBezTo>
                    <a:pt x="5755" y="9701"/>
                    <a:pt x="6335" y="9832"/>
                    <a:pt x="6921" y="9832"/>
                  </a:cubicBezTo>
                  <a:cubicBezTo>
                    <a:pt x="7483" y="9832"/>
                    <a:pt x="8059" y="9711"/>
                    <a:pt x="8604" y="9458"/>
                  </a:cubicBezTo>
                  <a:cubicBezTo>
                    <a:pt x="10599" y="8528"/>
                    <a:pt x="11467" y="6145"/>
                    <a:pt x="10536" y="4150"/>
                  </a:cubicBezTo>
                  <a:cubicBezTo>
                    <a:pt x="10508" y="4091"/>
                    <a:pt x="10450" y="4056"/>
                    <a:pt x="10388" y="4056"/>
                  </a:cubicBezTo>
                  <a:cubicBezTo>
                    <a:pt x="10369" y="4056"/>
                    <a:pt x="10349" y="4059"/>
                    <a:pt x="10329" y="4067"/>
                  </a:cubicBezTo>
                  <a:lnTo>
                    <a:pt x="10329" y="4067"/>
                  </a:lnTo>
                  <a:cubicBezTo>
                    <a:pt x="10328" y="4067"/>
                    <a:pt x="10325" y="4068"/>
                    <a:pt x="10322" y="4070"/>
                  </a:cubicBezTo>
                  <a:cubicBezTo>
                    <a:pt x="9884" y="4289"/>
                    <a:pt x="9433" y="4486"/>
                    <a:pt x="8989" y="4691"/>
                  </a:cubicBezTo>
                  <a:cubicBezTo>
                    <a:pt x="8909" y="4729"/>
                    <a:pt x="8874" y="4826"/>
                    <a:pt x="8913" y="4906"/>
                  </a:cubicBezTo>
                  <a:cubicBezTo>
                    <a:pt x="8927" y="4937"/>
                    <a:pt x="8951" y="4961"/>
                    <a:pt x="8979" y="4976"/>
                  </a:cubicBezTo>
                  <a:cubicBezTo>
                    <a:pt x="9004" y="4989"/>
                    <a:pt x="9031" y="4996"/>
                    <a:pt x="9058" y="4996"/>
                  </a:cubicBezTo>
                  <a:cubicBezTo>
                    <a:pt x="9081" y="4996"/>
                    <a:pt x="9103" y="4991"/>
                    <a:pt x="9124" y="4982"/>
                  </a:cubicBezTo>
                  <a:lnTo>
                    <a:pt x="9690" y="4718"/>
                  </a:lnTo>
                  <a:cubicBezTo>
                    <a:pt x="9957" y="5374"/>
                    <a:pt x="9971" y="6079"/>
                    <a:pt x="9773" y="6717"/>
                  </a:cubicBezTo>
                  <a:cubicBezTo>
                    <a:pt x="8958" y="6419"/>
                    <a:pt x="8143" y="6124"/>
                    <a:pt x="7327" y="5825"/>
                  </a:cubicBezTo>
                  <a:cubicBezTo>
                    <a:pt x="7702" y="5652"/>
                    <a:pt x="8077" y="5475"/>
                    <a:pt x="8451" y="5301"/>
                  </a:cubicBezTo>
                  <a:cubicBezTo>
                    <a:pt x="8500" y="5277"/>
                    <a:pt x="8535" y="5232"/>
                    <a:pt x="8541" y="5180"/>
                  </a:cubicBezTo>
                  <a:cubicBezTo>
                    <a:pt x="8545" y="5152"/>
                    <a:pt x="8541" y="5117"/>
                    <a:pt x="8527" y="5090"/>
                  </a:cubicBezTo>
                  <a:cubicBezTo>
                    <a:pt x="8500" y="5032"/>
                    <a:pt x="8443" y="4998"/>
                    <a:pt x="8384" y="4998"/>
                  </a:cubicBezTo>
                  <a:cubicBezTo>
                    <a:pt x="8361" y="4998"/>
                    <a:pt x="8338" y="5003"/>
                    <a:pt x="8316" y="5013"/>
                  </a:cubicBezTo>
                  <a:lnTo>
                    <a:pt x="7959" y="5176"/>
                  </a:lnTo>
                  <a:cubicBezTo>
                    <a:pt x="7896" y="4722"/>
                    <a:pt x="7750" y="4254"/>
                    <a:pt x="7528" y="3820"/>
                  </a:cubicBezTo>
                  <a:cubicBezTo>
                    <a:pt x="7486" y="3740"/>
                    <a:pt x="7445" y="3660"/>
                    <a:pt x="7397" y="3584"/>
                  </a:cubicBezTo>
                  <a:cubicBezTo>
                    <a:pt x="7369" y="3534"/>
                    <a:pt x="7316" y="3506"/>
                    <a:pt x="7261" y="3506"/>
                  </a:cubicBezTo>
                  <a:cubicBezTo>
                    <a:pt x="7233" y="3506"/>
                    <a:pt x="7204" y="3513"/>
                    <a:pt x="7178" y="3528"/>
                  </a:cubicBezTo>
                  <a:cubicBezTo>
                    <a:pt x="7164" y="3539"/>
                    <a:pt x="7147" y="3549"/>
                    <a:pt x="7137" y="3563"/>
                  </a:cubicBezTo>
                  <a:cubicBezTo>
                    <a:pt x="7095" y="3615"/>
                    <a:pt x="7088" y="3688"/>
                    <a:pt x="7123" y="3747"/>
                  </a:cubicBezTo>
                  <a:cubicBezTo>
                    <a:pt x="7414" y="4239"/>
                    <a:pt x="7598" y="4788"/>
                    <a:pt x="7653" y="5319"/>
                  </a:cubicBezTo>
                  <a:cubicBezTo>
                    <a:pt x="6227" y="5985"/>
                    <a:pt x="4798" y="6647"/>
                    <a:pt x="3372" y="7314"/>
                  </a:cubicBezTo>
                  <a:cubicBezTo>
                    <a:pt x="3292" y="7352"/>
                    <a:pt x="3254" y="7445"/>
                    <a:pt x="3292" y="7525"/>
                  </a:cubicBezTo>
                  <a:cubicBezTo>
                    <a:pt x="3635" y="8260"/>
                    <a:pt x="4177" y="8843"/>
                    <a:pt x="4822" y="9239"/>
                  </a:cubicBezTo>
                  <a:cubicBezTo>
                    <a:pt x="4556" y="9301"/>
                    <a:pt x="4281" y="9333"/>
                    <a:pt x="3997" y="9333"/>
                  </a:cubicBezTo>
                  <a:cubicBezTo>
                    <a:pt x="3906" y="9333"/>
                    <a:pt x="3819" y="9329"/>
                    <a:pt x="3733" y="9322"/>
                  </a:cubicBezTo>
                  <a:cubicBezTo>
                    <a:pt x="3528" y="9309"/>
                    <a:pt x="3327" y="9277"/>
                    <a:pt x="3129" y="9229"/>
                  </a:cubicBezTo>
                  <a:cubicBezTo>
                    <a:pt x="1520" y="8840"/>
                    <a:pt x="319" y="7386"/>
                    <a:pt x="319" y="5658"/>
                  </a:cubicBezTo>
                  <a:cubicBezTo>
                    <a:pt x="319" y="3927"/>
                    <a:pt x="1520" y="2473"/>
                    <a:pt x="3129" y="2085"/>
                  </a:cubicBezTo>
                  <a:cubicBezTo>
                    <a:pt x="3327" y="2036"/>
                    <a:pt x="3528" y="2005"/>
                    <a:pt x="3733" y="1991"/>
                  </a:cubicBezTo>
                  <a:cubicBezTo>
                    <a:pt x="3813" y="1985"/>
                    <a:pt x="3893" y="1981"/>
                    <a:pt x="3976" y="1981"/>
                  </a:cubicBezTo>
                  <a:lnTo>
                    <a:pt x="3997" y="1981"/>
                  </a:lnTo>
                  <a:cubicBezTo>
                    <a:pt x="4979" y="1981"/>
                    <a:pt x="5898" y="2356"/>
                    <a:pt x="6581" y="3035"/>
                  </a:cubicBezTo>
                  <a:cubicBezTo>
                    <a:pt x="6611" y="3065"/>
                    <a:pt x="6649" y="3081"/>
                    <a:pt x="6688" y="3081"/>
                  </a:cubicBezTo>
                  <a:cubicBezTo>
                    <a:pt x="6699" y="3081"/>
                    <a:pt x="6710" y="3079"/>
                    <a:pt x="6720" y="3077"/>
                  </a:cubicBezTo>
                  <a:cubicBezTo>
                    <a:pt x="6755" y="3074"/>
                    <a:pt x="6786" y="3060"/>
                    <a:pt x="6810" y="3032"/>
                  </a:cubicBezTo>
                  <a:cubicBezTo>
                    <a:pt x="6873" y="2970"/>
                    <a:pt x="6869" y="2869"/>
                    <a:pt x="6807" y="2806"/>
                  </a:cubicBezTo>
                  <a:cubicBezTo>
                    <a:pt x="6640" y="2640"/>
                    <a:pt x="6460" y="2491"/>
                    <a:pt x="6269" y="2363"/>
                  </a:cubicBezTo>
                  <a:cubicBezTo>
                    <a:pt x="5842" y="2068"/>
                    <a:pt x="5367" y="1863"/>
                    <a:pt x="4857" y="1752"/>
                  </a:cubicBezTo>
                  <a:cubicBezTo>
                    <a:pt x="5020" y="1662"/>
                    <a:pt x="5169" y="1547"/>
                    <a:pt x="5297" y="1412"/>
                  </a:cubicBezTo>
                  <a:cubicBezTo>
                    <a:pt x="5388" y="1319"/>
                    <a:pt x="5464" y="1214"/>
                    <a:pt x="5534" y="1104"/>
                  </a:cubicBezTo>
                  <a:cubicBezTo>
                    <a:pt x="5700" y="829"/>
                    <a:pt x="5797" y="507"/>
                    <a:pt x="5797" y="159"/>
                  </a:cubicBezTo>
                  <a:cubicBezTo>
                    <a:pt x="5797" y="73"/>
                    <a:pt x="5725" y="0"/>
                    <a:pt x="5638" y="0"/>
                  </a:cubicBezTo>
                  <a:cubicBezTo>
                    <a:pt x="4951" y="0"/>
                    <a:pt x="4354" y="378"/>
                    <a:pt x="4042" y="940"/>
                  </a:cubicBezTo>
                  <a:cubicBezTo>
                    <a:pt x="3816" y="388"/>
                    <a:pt x="3275" y="0"/>
                    <a:pt x="26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65;p28"/>
            <p:cNvSpPr/>
            <p:nvPr/>
          </p:nvSpPr>
          <p:spPr>
            <a:xfrm>
              <a:off x="4795430" y="-237843"/>
              <a:ext cx="166802" cy="104367"/>
            </a:xfrm>
            <a:custGeom>
              <a:avLst/>
              <a:gdLst/>
              <a:ahLst/>
              <a:cxnLst/>
              <a:rect l="l" t="t" r="r" b="b"/>
              <a:pathLst>
                <a:path w="1261" h="789" extrusionOk="0">
                  <a:moveTo>
                    <a:pt x="632" y="1"/>
                  </a:moveTo>
                  <a:cubicBezTo>
                    <a:pt x="285" y="1"/>
                    <a:pt x="0" y="282"/>
                    <a:pt x="0" y="629"/>
                  </a:cubicBezTo>
                  <a:cubicBezTo>
                    <a:pt x="0" y="719"/>
                    <a:pt x="73" y="788"/>
                    <a:pt x="160" y="788"/>
                  </a:cubicBezTo>
                  <a:cubicBezTo>
                    <a:pt x="250" y="788"/>
                    <a:pt x="323" y="719"/>
                    <a:pt x="323" y="629"/>
                  </a:cubicBezTo>
                  <a:cubicBezTo>
                    <a:pt x="323" y="459"/>
                    <a:pt x="458" y="320"/>
                    <a:pt x="632" y="320"/>
                  </a:cubicBezTo>
                  <a:cubicBezTo>
                    <a:pt x="802" y="320"/>
                    <a:pt x="941" y="459"/>
                    <a:pt x="941" y="629"/>
                  </a:cubicBezTo>
                  <a:cubicBezTo>
                    <a:pt x="941" y="702"/>
                    <a:pt x="989" y="764"/>
                    <a:pt x="1055" y="782"/>
                  </a:cubicBezTo>
                  <a:cubicBezTo>
                    <a:pt x="1069" y="788"/>
                    <a:pt x="1083" y="788"/>
                    <a:pt x="1100" y="788"/>
                  </a:cubicBezTo>
                  <a:lnTo>
                    <a:pt x="1108" y="788"/>
                  </a:lnTo>
                  <a:cubicBezTo>
                    <a:pt x="1191" y="785"/>
                    <a:pt x="1260" y="716"/>
                    <a:pt x="1260" y="629"/>
                  </a:cubicBezTo>
                  <a:cubicBezTo>
                    <a:pt x="1260" y="282"/>
                    <a:pt x="979" y="1"/>
                    <a:pt x="63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66;p28"/>
            <p:cNvSpPr/>
            <p:nvPr/>
          </p:nvSpPr>
          <p:spPr>
            <a:xfrm>
              <a:off x="4532060" y="-164428"/>
              <a:ext cx="225401" cy="171828"/>
            </a:xfrm>
            <a:custGeom>
              <a:avLst/>
              <a:gdLst/>
              <a:ahLst/>
              <a:cxnLst/>
              <a:rect l="l" t="t" r="r" b="b"/>
              <a:pathLst>
                <a:path w="1704" h="1299" extrusionOk="0">
                  <a:moveTo>
                    <a:pt x="1176" y="320"/>
                  </a:moveTo>
                  <a:cubicBezTo>
                    <a:pt x="1246" y="320"/>
                    <a:pt x="1304" y="366"/>
                    <a:pt x="1325" y="431"/>
                  </a:cubicBezTo>
                  <a:cubicBezTo>
                    <a:pt x="1371" y="560"/>
                    <a:pt x="1346" y="699"/>
                    <a:pt x="1267" y="806"/>
                  </a:cubicBezTo>
                  <a:cubicBezTo>
                    <a:pt x="1187" y="917"/>
                    <a:pt x="1065" y="979"/>
                    <a:pt x="926" y="979"/>
                  </a:cubicBezTo>
                  <a:lnTo>
                    <a:pt x="777" y="979"/>
                  </a:lnTo>
                  <a:cubicBezTo>
                    <a:pt x="642" y="979"/>
                    <a:pt x="517" y="917"/>
                    <a:pt x="438" y="806"/>
                  </a:cubicBezTo>
                  <a:cubicBezTo>
                    <a:pt x="358" y="699"/>
                    <a:pt x="337" y="560"/>
                    <a:pt x="378" y="431"/>
                  </a:cubicBezTo>
                  <a:cubicBezTo>
                    <a:pt x="403" y="366"/>
                    <a:pt x="462" y="320"/>
                    <a:pt x="531" y="320"/>
                  </a:cubicBezTo>
                  <a:close/>
                  <a:moveTo>
                    <a:pt x="531" y="1"/>
                  </a:moveTo>
                  <a:cubicBezTo>
                    <a:pt x="323" y="1"/>
                    <a:pt x="139" y="133"/>
                    <a:pt x="76" y="331"/>
                  </a:cubicBezTo>
                  <a:cubicBezTo>
                    <a:pt x="0" y="560"/>
                    <a:pt x="39" y="803"/>
                    <a:pt x="180" y="993"/>
                  </a:cubicBezTo>
                  <a:cubicBezTo>
                    <a:pt x="319" y="1187"/>
                    <a:pt x="538" y="1298"/>
                    <a:pt x="777" y="1298"/>
                  </a:cubicBezTo>
                  <a:lnTo>
                    <a:pt x="926" y="1298"/>
                  </a:lnTo>
                  <a:cubicBezTo>
                    <a:pt x="1166" y="1298"/>
                    <a:pt x="1384" y="1187"/>
                    <a:pt x="1527" y="993"/>
                  </a:cubicBezTo>
                  <a:cubicBezTo>
                    <a:pt x="1666" y="803"/>
                    <a:pt x="1704" y="560"/>
                    <a:pt x="1631" y="331"/>
                  </a:cubicBezTo>
                  <a:cubicBezTo>
                    <a:pt x="1565" y="133"/>
                    <a:pt x="1384" y="1"/>
                    <a:pt x="11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67;p28"/>
            <p:cNvSpPr/>
            <p:nvPr/>
          </p:nvSpPr>
          <p:spPr>
            <a:xfrm>
              <a:off x="4829030" y="-134929"/>
              <a:ext cx="188628" cy="141008"/>
            </a:xfrm>
            <a:custGeom>
              <a:avLst/>
              <a:gdLst/>
              <a:ahLst/>
              <a:cxnLst/>
              <a:rect l="l" t="t" r="r" b="b"/>
              <a:pathLst>
                <a:path w="1426" h="1066" extrusionOk="0">
                  <a:moveTo>
                    <a:pt x="711" y="0"/>
                  </a:moveTo>
                  <a:cubicBezTo>
                    <a:pt x="312" y="0"/>
                    <a:pt x="0" y="236"/>
                    <a:pt x="0" y="534"/>
                  </a:cubicBezTo>
                  <a:cubicBezTo>
                    <a:pt x="0" y="833"/>
                    <a:pt x="312" y="1065"/>
                    <a:pt x="711" y="1065"/>
                  </a:cubicBezTo>
                  <a:cubicBezTo>
                    <a:pt x="1113" y="1065"/>
                    <a:pt x="1426" y="833"/>
                    <a:pt x="1426" y="534"/>
                  </a:cubicBezTo>
                  <a:cubicBezTo>
                    <a:pt x="1426" y="271"/>
                    <a:pt x="1183" y="59"/>
                    <a:pt x="854" y="10"/>
                  </a:cubicBezTo>
                  <a:lnTo>
                    <a:pt x="846" y="10"/>
                  </a:lnTo>
                  <a:cubicBezTo>
                    <a:pt x="829" y="10"/>
                    <a:pt x="815" y="10"/>
                    <a:pt x="801" y="4"/>
                  </a:cubicBezTo>
                  <a:cubicBezTo>
                    <a:pt x="770" y="4"/>
                    <a:pt x="74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68;p28"/>
            <p:cNvSpPr/>
            <p:nvPr/>
          </p:nvSpPr>
          <p:spPr>
            <a:xfrm>
              <a:off x="4271335" y="-134929"/>
              <a:ext cx="189289" cy="141008"/>
            </a:xfrm>
            <a:custGeom>
              <a:avLst/>
              <a:gdLst/>
              <a:ahLst/>
              <a:cxnLst/>
              <a:rect l="l" t="t" r="r" b="b"/>
              <a:pathLst>
                <a:path w="1431" h="1066" extrusionOk="0">
                  <a:moveTo>
                    <a:pt x="715" y="0"/>
                  </a:moveTo>
                  <a:cubicBezTo>
                    <a:pt x="687" y="0"/>
                    <a:pt x="660" y="4"/>
                    <a:pt x="636" y="4"/>
                  </a:cubicBezTo>
                  <a:cubicBezTo>
                    <a:pt x="618" y="10"/>
                    <a:pt x="604" y="10"/>
                    <a:pt x="587" y="10"/>
                  </a:cubicBezTo>
                  <a:lnTo>
                    <a:pt x="573" y="10"/>
                  </a:lnTo>
                  <a:cubicBezTo>
                    <a:pt x="244" y="59"/>
                    <a:pt x="0" y="271"/>
                    <a:pt x="0" y="534"/>
                  </a:cubicBezTo>
                  <a:cubicBezTo>
                    <a:pt x="0" y="795"/>
                    <a:pt x="240" y="1006"/>
                    <a:pt x="566" y="1054"/>
                  </a:cubicBezTo>
                  <a:cubicBezTo>
                    <a:pt x="615" y="1062"/>
                    <a:pt x="663" y="1065"/>
                    <a:pt x="715" y="1065"/>
                  </a:cubicBezTo>
                  <a:cubicBezTo>
                    <a:pt x="774" y="1065"/>
                    <a:pt x="833" y="1062"/>
                    <a:pt x="886" y="1051"/>
                  </a:cubicBezTo>
                  <a:cubicBezTo>
                    <a:pt x="1201" y="996"/>
                    <a:pt x="1430" y="788"/>
                    <a:pt x="1430" y="534"/>
                  </a:cubicBezTo>
                  <a:cubicBezTo>
                    <a:pt x="1430" y="326"/>
                    <a:pt x="1277" y="149"/>
                    <a:pt x="1048" y="63"/>
                  </a:cubicBezTo>
                  <a:cubicBezTo>
                    <a:pt x="955" y="24"/>
                    <a:pt x="847" y="4"/>
                    <a:pt x="73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1269;p28"/>
          <p:cNvGrpSpPr/>
          <p:nvPr/>
        </p:nvGrpSpPr>
        <p:grpSpPr>
          <a:xfrm rot="-781384" flipH="1">
            <a:off x="4681788" y="334809"/>
            <a:ext cx="916069" cy="893260"/>
            <a:chOff x="7743427" y="2481627"/>
            <a:chExt cx="477737" cy="465841"/>
          </a:xfrm>
        </p:grpSpPr>
        <p:sp>
          <p:nvSpPr>
            <p:cNvPr id="78" name="Google Shape;1270;p28"/>
            <p:cNvSpPr/>
            <p:nvPr/>
          </p:nvSpPr>
          <p:spPr>
            <a:xfrm>
              <a:off x="7743427" y="2481627"/>
              <a:ext cx="477737" cy="465841"/>
            </a:xfrm>
            <a:custGeom>
              <a:avLst/>
              <a:gdLst/>
              <a:ahLst/>
              <a:cxnLst/>
              <a:rect l="l" t="t" r="r" b="b"/>
              <a:pathLst>
                <a:path w="10121" h="9869" extrusionOk="0">
                  <a:moveTo>
                    <a:pt x="3662" y="0"/>
                  </a:moveTo>
                  <a:cubicBezTo>
                    <a:pt x="2551" y="0"/>
                    <a:pt x="1648" y="907"/>
                    <a:pt x="1648" y="2018"/>
                  </a:cubicBezTo>
                  <a:cubicBezTo>
                    <a:pt x="1648" y="2213"/>
                    <a:pt x="1674" y="2404"/>
                    <a:pt x="1728" y="2585"/>
                  </a:cubicBezTo>
                  <a:cubicBezTo>
                    <a:pt x="1386" y="2832"/>
                    <a:pt x="1136" y="3197"/>
                    <a:pt x="1031" y="3632"/>
                  </a:cubicBezTo>
                  <a:lnTo>
                    <a:pt x="741" y="4864"/>
                  </a:lnTo>
                  <a:cubicBezTo>
                    <a:pt x="720" y="4941"/>
                    <a:pt x="710" y="5015"/>
                    <a:pt x="707" y="5091"/>
                  </a:cubicBezTo>
                  <a:cubicBezTo>
                    <a:pt x="677" y="5162"/>
                    <a:pt x="650" y="5236"/>
                    <a:pt x="634" y="5309"/>
                  </a:cubicBezTo>
                  <a:lnTo>
                    <a:pt x="385" y="6357"/>
                  </a:lnTo>
                  <a:cubicBezTo>
                    <a:pt x="144" y="6608"/>
                    <a:pt x="1" y="6950"/>
                    <a:pt x="1" y="7318"/>
                  </a:cubicBezTo>
                  <a:lnTo>
                    <a:pt x="1" y="7586"/>
                  </a:lnTo>
                  <a:cubicBezTo>
                    <a:pt x="1" y="8359"/>
                    <a:pt x="626" y="8985"/>
                    <a:pt x="1400" y="8985"/>
                  </a:cubicBezTo>
                  <a:lnTo>
                    <a:pt x="1845" y="8985"/>
                  </a:lnTo>
                  <a:cubicBezTo>
                    <a:pt x="2233" y="9521"/>
                    <a:pt x="2866" y="9868"/>
                    <a:pt x="3576" y="9868"/>
                  </a:cubicBezTo>
                  <a:cubicBezTo>
                    <a:pt x="4118" y="9868"/>
                    <a:pt x="4610" y="9668"/>
                    <a:pt x="4988" y="9337"/>
                  </a:cubicBezTo>
                  <a:cubicBezTo>
                    <a:pt x="5363" y="9668"/>
                    <a:pt x="5859" y="9868"/>
                    <a:pt x="6401" y="9868"/>
                  </a:cubicBezTo>
                  <a:cubicBezTo>
                    <a:pt x="7111" y="9868"/>
                    <a:pt x="7744" y="9521"/>
                    <a:pt x="8132" y="8985"/>
                  </a:cubicBezTo>
                  <a:lnTo>
                    <a:pt x="8721" y="8985"/>
                  </a:lnTo>
                  <a:cubicBezTo>
                    <a:pt x="9491" y="8985"/>
                    <a:pt x="10120" y="8359"/>
                    <a:pt x="10120" y="7586"/>
                  </a:cubicBezTo>
                  <a:lnTo>
                    <a:pt x="10120" y="7318"/>
                  </a:lnTo>
                  <a:cubicBezTo>
                    <a:pt x="10120" y="6913"/>
                    <a:pt x="9946" y="6548"/>
                    <a:pt x="9672" y="6293"/>
                  </a:cubicBezTo>
                  <a:lnTo>
                    <a:pt x="9440" y="5433"/>
                  </a:lnTo>
                  <a:cubicBezTo>
                    <a:pt x="9260" y="4757"/>
                    <a:pt x="8648" y="4282"/>
                    <a:pt x="7948" y="4272"/>
                  </a:cubicBezTo>
                  <a:lnTo>
                    <a:pt x="7817" y="3997"/>
                  </a:lnTo>
                  <a:cubicBezTo>
                    <a:pt x="7784" y="3927"/>
                    <a:pt x="7744" y="3863"/>
                    <a:pt x="7700" y="3800"/>
                  </a:cubicBezTo>
                  <a:cubicBezTo>
                    <a:pt x="7679" y="3730"/>
                    <a:pt x="7656" y="3656"/>
                    <a:pt x="7623" y="3589"/>
                  </a:cubicBezTo>
                  <a:lnTo>
                    <a:pt x="7472" y="3274"/>
                  </a:lnTo>
                  <a:cubicBezTo>
                    <a:pt x="7365" y="3043"/>
                    <a:pt x="7208" y="2842"/>
                    <a:pt x="7021" y="2681"/>
                  </a:cubicBezTo>
                  <a:cubicBezTo>
                    <a:pt x="7094" y="2474"/>
                    <a:pt x="7134" y="2250"/>
                    <a:pt x="7134" y="2018"/>
                  </a:cubicBezTo>
                  <a:cubicBezTo>
                    <a:pt x="7134" y="907"/>
                    <a:pt x="6227" y="0"/>
                    <a:pt x="5116" y="0"/>
                  </a:cubicBezTo>
                  <a:cubicBezTo>
                    <a:pt x="4864" y="0"/>
                    <a:pt x="4620" y="50"/>
                    <a:pt x="4390" y="138"/>
                  </a:cubicBezTo>
                  <a:cubicBezTo>
                    <a:pt x="4161" y="50"/>
                    <a:pt x="3914" y="0"/>
                    <a:pt x="366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71;p28"/>
            <p:cNvSpPr/>
            <p:nvPr/>
          </p:nvSpPr>
          <p:spPr>
            <a:xfrm>
              <a:off x="7878709" y="2539166"/>
              <a:ext cx="143968" cy="119470"/>
            </a:xfrm>
            <a:custGeom>
              <a:avLst/>
              <a:gdLst/>
              <a:ahLst/>
              <a:cxnLst/>
              <a:rect l="l" t="t" r="r" b="b"/>
              <a:pathLst>
                <a:path w="3050" h="2531" extrusionOk="0">
                  <a:moveTo>
                    <a:pt x="796" y="472"/>
                  </a:moveTo>
                  <a:cubicBezTo>
                    <a:pt x="977" y="472"/>
                    <a:pt x="1125" y="619"/>
                    <a:pt x="1125" y="799"/>
                  </a:cubicBezTo>
                  <a:cubicBezTo>
                    <a:pt x="1125" y="980"/>
                    <a:pt x="977" y="1125"/>
                    <a:pt x="796" y="1125"/>
                  </a:cubicBezTo>
                  <a:cubicBezTo>
                    <a:pt x="616" y="1125"/>
                    <a:pt x="472" y="980"/>
                    <a:pt x="472" y="799"/>
                  </a:cubicBezTo>
                  <a:cubicBezTo>
                    <a:pt x="472" y="619"/>
                    <a:pt x="616" y="472"/>
                    <a:pt x="796" y="472"/>
                  </a:cubicBezTo>
                  <a:close/>
                  <a:moveTo>
                    <a:pt x="2250" y="472"/>
                  </a:moveTo>
                  <a:cubicBezTo>
                    <a:pt x="2431" y="472"/>
                    <a:pt x="2578" y="619"/>
                    <a:pt x="2578" y="799"/>
                  </a:cubicBezTo>
                  <a:cubicBezTo>
                    <a:pt x="2578" y="980"/>
                    <a:pt x="2431" y="1125"/>
                    <a:pt x="2250" y="1125"/>
                  </a:cubicBezTo>
                  <a:cubicBezTo>
                    <a:pt x="2069" y="1125"/>
                    <a:pt x="1925" y="980"/>
                    <a:pt x="1925" y="799"/>
                  </a:cubicBezTo>
                  <a:cubicBezTo>
                    <a:pt x="1925" y="619"/>
                    <a:pt x="2069" y="472"/>
                    <a:pt x="2250" y="472"/>
                  </a:cubicBezTo>
                  <a:close/>
                  <a:moveTo>
                    <a:pt x="796" y="0"/>
                  </a:moveTo>
                  <a:cubicBezTo>
                    <a:pt x="359" y="0"/>
                    <a:pt x="0" y="358"/>
                    <a:pt x="0" y="799"/>
                  </a:cubicBezTo>
                  <a:cubicBezTo>
                    <a:pt x="0" y="1241"/>
                    <a:pt x="359" y="1596"/>
                    <a:pt x="796" y="1596"/>
                  </a:cubicBezTo>
                  <a:cubicBezTo>
                    <a:pt x="968" y="1596"/>
                    <a:pt x="1122" y="1547"/>
                    <a:pt x="1252" y="1456"/>
                  </a:cubicBezTo>
                  <a:lnTo>
                    <a:pt x="1252" y="2531"/>
                  </a:lnTo>
                  <a:lnTo>
                    <a:pt x="1798" y="2531"/>
                  </a:lnTo>
                  <a:lnTo>
                    <a:pt x="1798" y="1456"/>
                  </a:lnTo>
                  <a:cubicBezTo>
                    <a:pt x="1925" y="1547"/>
                    <a:pt x="2082" y="1596"/>
                    <a:pt x="2250" y="1596"/>
                  </a:cubicBezTo>
                  <a:cubicBezTo>
                    <a:pt x="2692" y="1596"/>
                    <a:pt x="3050" y="1241"/>
                    <a:pt x="3050" y="799"/>
                  </a:cubicBezTo>
                  <a:cubicBezTo>
                    <a:pt x="3050" y="358"/>
                    <a:pt x="2692" y="0"/>
                    <a:pt x="2250" y="0"/>
                  </a:cubicBezTo>
                  <a:cubicBezTo>
                    <a:pt x="1928" y="0"/>
                    <a:pt x="1650" y="194"/>
                    <a:pt x="1524" y="468"/>
                  </a:cubicBezTo>
                  <a:cubicBezTo>
                    <a:pt x="1399" y="194"/>
                    <a:pt x="1122" y="0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72;p28"/>
            <p:cNvSpPr/>
            <p:nvPr/>
          </p:nvSpPr>
          <p:spPr>
            <a:xfrm>
              <a:off x="7937806" y="2626349"/>
              <a:ext cx="25773" cy="32287"/>
            </a:xfrm>
            <a:custGeom>
              <a:avLst/>
              <a:gdLst/>
              <a:ahLst/>
              <a:cxnLst/>
              <a:rect l="l" t="t" r="r" b="b"/>
              <a:pathLst>
                <a:path w="546" h="684" extrusionOk="0">
                  <a:moveTo>
                    <a:pt x="0" y="1"/>
                  </a:moveTo>
                  <a:lnTo>
                    <a:pt x="0" y="684"/>
                  </a:lnTo>
                  <a:lnTo>
                    <a:pt x="546" y="684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73;p28"/>
            <p:cNvSpPr/>
            <p:nvPr/>
          </p:nvSpPr>
          <p:spPr>
            <a:xfrm>
              <a:off x="7807575" y="2644522"/>
              <a:ext cx="348307" cy="192350"/>
            </a:xfrm>
            <a:custGeom>
              <a:avLst/>
              <a:gdLst/>
              <a:ahLst/>
              <a:cxnLst/>
              <a:rect l="l" t="t" r="r" b="b"/>
              <a:pathLst>
                <a:path w="7379" h="4075" extrusionOk="0">
                  <a:moveTo>
                    <a:pt x="1444" y="1"/>
                  </a:moveTo>
                  <a:cubicBezTo>
                    <a:pt x="1166" y="1"/>
                    <a:pt x="922" y="194"/>
                    <a:pt x="857" y="463"/>
                  </a:cubicBezTo>
                  <a:lnTo>
                    <a:pt x="352" y="2595"/>
                  </a:lnTo>
                  <a:lnTo>
                    <a:pt x="556" y="2906"/>
                  </a:lnTo>
                  <a:lnTo>
                    <a:pt x="202" y="3221"/>
                  </a:lnTo>
                  <a:lnTo>
                    <a:pt x="1" y="4075"/>
                  </a:lnTo>
                  <a:lnTo>
                    <a:pt x="7378" y="4075"/>
                  </a:lnTo>
                  <a:lnTo>
                    <a:pt x="7151" y="3221"/>
                  </a:lnTo>
                  <a:lnTo>
                    <a:pt x="6790" y="2906"/>
                  </a:lnTo>
                  <a:lnTo>
                    <a:pt x="6983" y="2595"/>
                  </a:lnTo>
                  <a:lnTo>
                    <a:pt x="6907" y="2297"/>
                  </a:lnTo>
                  <a:cubicBezTo>
                    <a:pt x="6863" y="2147"/>
                    <a:pt x="6726" y="2039"/>
                    <a:pt x="6565" y="2039"/>
                  </a:cubicBezTo>
                  <a:lnTo>
                    <a:pt x="6039" y="2039"/>
                  </a:lnTo>
                  <a:cubicBezTo>
                    <a:pt x="5906" y="2039"/>
                    <a:pt x="5782" y="1959"/>
                    <a:pt x="5722" y="1838"/>
                  </a:cubicBezTo>
                  <a:lnTo>
                    <a:pt x="5012" y="345"/>
                  </a:lnTo>
                  <a:cubicBezTo>
                    <a:pt x="4915" y="134"/>
                    <a:pt x="4704" y="1"/>
                    <a:pt x="4469" y="1"/>
                  </a:cubicBezTo>
                  <a:close/>
                </a:path>
              </a:pathLst>
            </a:custGeom>
            <a:solidFill>
              <a:srgbClr val="B3F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74;p28"/>
            <p:cNvSpPr/>
            <p:nvPr/>
          </p:nvSpPr>
          <p:spPr>
            <a:xfrm>
              <a:off x="7967024" y="2669492"/>
              <a:ext cx="80339" cy="61835"/>
            </a:xfrm>
            <a:custGeom>
              <a:avLst/>
              <a:gdLst/>
              <a:ahLst/>
              <a:cxnLst/>
              <a:rect l="l" t="t" r="r" b="b"/>
              <a:pathLst>
                <a:path w="1702" h="1310" extrusionOk="0">
                  <a:moveTo>
                    <a:pt x="168" y="0"/>
                  </a:moveTo>
                  <a:cubicBezTo>
                    <a:pt x="74" y="0"/>
                    <a:pt x="0" y="74"/>
                    <a:pt x="0" y="167"/>
                  </a:cubicBezTo>
                  <a:lnTo>
                    <a:pt x="0" y="1142"/>
                  </a:lnTo>
                  <a:cubicBezTo>
                    <a:pt x="0" y="1232"/>
                    <a:pt x="74" y="1309"/>
                    <a:pt x="168" y="1309"/>
                  </a:cubicBezTo>
                  <a:lnTo>
                    <a:pt x="1493" y="1309"/>
                  </a:lnTo>
                  <a:cubicBezTo>
                    <a:pt x="1617" y="1309"/>
                    <a:pt x="1701" y="1179"/>
                    <a:pt x="1647" y="1068"/>
                  </a:cubicBezTo>
                  <a:lnTo>
                    <a:pt x="1159" y="41"/>
                  </a:lnTo>
                  <a:cubicBezTo>
                    <a:pt x="1148" y="17"/>
                    <a:pt x="1122" y="0"/>
                    <a:pt x="1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75;p28"/>
            <p:cNvSpPr/>
            <p:nvPr/>
          </p:nvSpPr>
          <p:spPr>
            <a:xfrm>
              <a:off x="7859403" y="2669492"/>
              <a:ext cx="74958" cy="61835"/>
            </a:xfrm>
            <a:custGeom>
              <a:avLst/>
              <a:gdLst/>
              <a:ahLst/>
              <a:cxnLst/>
              <a:rect l="l" t="t" r="r" b="b"/>
              <a:pathLst>
                <a:path w="1588" h="1310" extrusionOk="0">
                  <a:moveTo>
                    <a:pt x="346" y="0"/>
                  </a:moveTo>
                  <a:cubicBezTo>
                    <a:pt x="309" y="0"/>
                    <a:pt x="282" y="24"/>
                    <a:pt x="272" y="57"/>
                  </a:cubicBezTo>
                  <a:lnTo>
                    <a:pt x="25" y="1102"/>
                  </a:lnTo>
                  <a:cubicBezTo>
                    <a:pt x="0" y="1209"/>
                    <a:pt x="81" y="1309"/>
                    <a:pt x="188" y="1309"/>
                  </a:cubicBezTo>
                  <a:lnTo>
                    <a:pt x="1417" y="1309"/>
                  </a:lnTo>
                  <a:cubicBezTo>
                    <a:pt x="1511" y="1309"/>
                    <a:pt x="1587" y="1232"/>
                    <a:pt x="1587" y="1142"/>
                  </a:cubicBezTo>
                  <a:lnTo>
                    <a:pt x="1587" y="167"/>
                  </a:lnTo>
                  <a:cubicBezTo>
                    <a:pt x="1587" y="74"/>
                    <a:pt x="1511" y="0"/>
                    <a:pt x="1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76;p28"/>
            <p:cNvSpPr/>
            <p:nvPr/>
          </p:nvSpPr>
          <p:spPr>
            <a:xfrm>
              <a:off x="8110992" y="2766965"/>
              <a:ext cx="34175" cy="29596"/>
            </a:xfrm>
            <a:custGeom>
              <a:avLst/>
              <a:gdLst/>
              <a:ahLst/>
              <a:cxnLst/>
              <a:rect l="l" t="t" r="r" b="b"/>
              <a:pathLst>
                <a:path w="724" h="627" extrusionOk="0">
                  <a:moveTo>
                    <a:pt x="187" y="1"/>
                  </a:moveTo>
                  <a:cubicBezTo>
                    <a:pt x="84" y="1"/>
                    <a:pt x="0" y="84"/>
                    <a:pt x="0" y="188"/>
                  </a:cubicBezTo>
                  <a:lnTo>
                    <a:pt x="0" y="440"/>
                  </a:lnTo>
                  <a:cubicBezTo>
                    <a:pt x="0" y="543"/>
                    <a:pt x="84" y="627"/>
                    <a:pt x="187" y="627"/>
                  </a:cubicBezTo>
                  <a:lnTo>
                    <a:pt x="723" y="627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77;p28"/>
            <p:cNvSpPr/>
            <p:nvPr/>
          </p:nvSpPr>
          <p:spPr>
            <a:xfrm>
              <a:off x="7817062" y="2766965"/>
              <a:ext cx="33561" cy="29596"/>
            </a:xfrm>
            <a:custGeom>
              <a:avLst/>
              <a:gdLst/>
              <a:ahLst/>
              <a:cxnLst/>
              <a:rect l="l" t="t" r="r" b="b"/>
              <a:pathLst>
                <a:path w="711" h="627" extrusionOk="0">
                  <a:moveTo>
                    <a:pt x="151" y="1"/>
                  </a:moveTo>
                  <a:lnTo>
                    <a:pt x="1" y="627"/>
                  </a:lnTo>
                  <a:lnTo>
                    <a:pt x="523" y="627"/>
                  </a:lnTo>
                  <a:cubicBezTo>
                    <a:pt x="627" y="627"/>
                    <a:pt x="710" y="543"/>
                    <a:pt x="710" y="440"/>
                  </a:cubicBezTo>
                  <a:lnTo>
                    <a:pt x="710" y="188"/>
                  </a:lnTo>
                  <a:cubicBezTo>
                    <a:pt x="710" y="84"/>
                    <a:pt x="627" y="1"/>
                    <a:pt x="523" y="1"/>
                  </a:cubicBez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78;p28"/>
            <p:cNvSpPr/>
            <p:nvPr/>
          </p:nvSpPr>
          <p:spPr>
            <a:xfrm>
              <a:off x="8119488" y="2818463"/>
              <a:ext cx="44134" cy="29785"/>
            </a:xfrm>
            <a:custGeom>
              <a:avLst/>
              <a:gdLst/>
              <a:ahLst/>
              <a:cxnLst/>
              <a:rect l="l" t="t" r="r" b="b"/>
              <a:pathLst>
                <a:path w="935" h="631" extrusionOk="0">
                  <a:moveTo>
                    <a:pt x="178" y="1"/>
                  </a:moveTo>
                  <a:cubicBezTo>
                    <a:pt x="81" y="1"/>
                    <a:pt x="1" y="81"/>
                    <a:pt x="1" y="182"/>
                  </a:cubicBezTo>
                  <a:lnTo>
                    <a:pt x="1" y="450"/>
                  </a:lnTo>
                  <a:cubicBezTo>
                    <a:pt x="1" y="550"/>
                    <a:pt x="81" y="631"/>
                    <a:pt x="178" y="631"/>
                  </a:cubicBezTo>
                  <a:lnTo>
                    <a:pt x="754" y="631"/>
                  </a:lnTo>
                  <a:cubicBezTo>
                    <a:pt x="851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1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79;p28"/>
            <p:cNvSpPr/>
            <p:nvPr/>
          </p:nvSpPr>
          <p:spPr>
            <a:xfrm>
              <a:off x="7800966" y="2818463"/>
              <a:ext cx="44087" cy="29785"/>
            </a:xfrm>
            <a:custGeom>
              <a:avLst/>
              <a:gdLst/>
              <a:ahLst/>
              <a:cxnLst/>
              <a:rect l="l" t="t" r="r" b="b"/>
              <a:pathLst>
                <a:path w="934" h="631" extrusionOk="0">
                  <a:moveTo>
                    <a:pt x="181" y="1"/>
                  </a:moveTo>
                  <a:cubicBezTo>
                    <a:pt x="81" y="1"/>
                    <a:pt x="0" y="81"/>
                    <a:pt x="0" y="182"/>
                  </a:cubicBezTo>
                  <a:lnTo>
                    <a:pt x="0" y="450"/>
                  </a:lnTo>
                  <a:cubicBezTo>
                    <a:pt x="0" y="550"/>
                    <a:pt x="81" y="631"/>
                    <a:pt x="181" y="631"/>
                  </a:cubicBezTo>
                  <a:lnTo>
                    <a:pt x="753" y="631"/>
                  </a:lnTo>
                  <a:cubicBezTo>
                    <a:pt x="854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80;p28"/>
            <p:cNvSpPr/>
            <p:nvPr/>
          </p:nvSpPr>
          <p:spPr>
            <a:xfrm>
              <a:off x="8002237" y="2803453"/>
              <a:ext cx="86617" cy="86522"/>
            </a:xfrm>
            <a:custGeom>
              <a:avLst/>
              <a:gdLst/>
              <a:ahLst/>
              <a:cxnLst/>
              <a:rect l="l" t="t" r="r" b="b"/>
              <a:pathLst>
                <a:path w="1835" h="1833" extrusionOk="0">
                  <a:moveTo>
                    <a:pt x="918" y="1"/>
                  </a:moveTo>
                  <a:cubicBezTo>
                    <a:pt x="413" y="1"/>
                    <a:pt x="1" y="413"/>
                    <a:pt x="1" y="918"/>
                  </a:cubicBezTo>
                  <a:cubicBezTo>
                    <a:pt x="1" y="1424"/>
                    <a:pt x="413" y="1832"/>
                    <a:pt x="918" y="1832"/>
                  </a:cubicBezTo>
                  <a:cubicBezTo>
                    <a:pt x="1424" y="1832"/>
                    <a:pt x="1835" y="1424"/>
                    <a:pt x="1835" y="918"/>
                  </a:cubicBezTo>
                  <a:cubicBezTo>
                    <a:pt x="1835" y="413"/>
                    <a:pt x="1424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81;p28"/>
            <p:cNvSpPr/>
            <p:nvPr/>
          </p:nvSpPr>
          <p:spPr>
            <a:xfrm>
              <a:off x="8028482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1" y="161"/>
                    <a:pt x="1" y="362"/>
                  </a:cubicBezTo>
                  <a:cubicBezTo>
                    <a:pt x="1" y="560"/>
                    <a:pt x="161" y="724"/>
                    <a:pt x="362" y="724"/>
                  </a:cubicBezTo>
                  <a:cubicBezTo>
                    <a:pt x="560" y="724"/>
                    <a:pt x="724" y="560"/>
                    <a:pt x="724" y="362"/>
                  </a:cubicBezTo>
                  <a:cubicBezTo>
                    <a:pt x="724" y="161"/>
                    <a:pt x="560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82;p28"/>
            <p:cNvSpPr/>
            <p:nvPr/>
          </p:nvSpPr>
          <p:spPr>
            <a:xfrm>
              <a:off x="7868891" y="2803453"/>
              <a:ext cx="86664" cy="86522"/>
            </a:xfrm>
            <a:custGeom>
              <a:avLst/>
              <a:gdLst/>
              <a:ahLst/>
              <a:cxnLst/>
              <a:rect l="l" t="t" r="r" b="b"/>
              <a:pathLst>
                <a:path w="1836" h="1833" extrusionOk="0">
                  <a:moveTo>
                    <a:pt x="918" y="1"/>
                  </a:moveTo>
                  <a:cubicBezTo>
                    <a:pt x="412" y="1"/>
                    <a:pt x="0" y="413"/>
                    <a:pt x="0" y="918"/>
                  </a:cubicBezTo>
                  <a:cubicBezTo>
                    <a:pt x="0" y="1424"/>
                    <a:pt x="412" y="1832"/>
                    <a:pt x="918" y="1832"/>
                  </a:cubicBezTo>
                  <a:cubicBezTo>
                    <a:pt x="1423" y="1832"/>
                    <a:pt x="1835" y="1424"/>
                    <a:pt x="1835" y="918"/>
                  </a:cubicBezTo>
                  <a:cubicBezTo>
                    <a:pt x="1835" y="413"/>
                    <a:pt x="1423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83;p28"/>
            <p:cNvSpPr/>
            <p:nvPr/>
          </p:nvSpPr>
          <p:spPr>
            <a:xfrm>
              <a:off x="7895135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0" y="161"/>
                    <a:pt x="0" y="362"/>
                  </a:cubicBezTo>
                  <a:cubicBezTo>
                    <a:pt x="0" y="560"/>
                    <a:pt x="161" y="724"/>
                    <a:pt x="362" y="724"/>
                  </a:cubicBezTo>
                  <a:cubicBezTo>
                    <a:pt x="559" y="724"/>
                    <a:pt x="723" y="560"/>
                    <a:pt x="723" y="362"/>
                  </a:cubicBezTo>
                  <a:cubicBezTo>
                    <a:pt x="723" y="161"/>
                    <a:pt x="559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84;p28"/>
            <p:cNvSpPr/>
            <p:nvPr/>
          </p:nvSpPr>
          <p:spPr>
            <a:xfrm>
              <a:off x="7902688" y="2756533"/>
              <a:ext cx="11140" cy="21572"/>
            </a:xfrm>
            <a:custGeom>
              <a:avLst/>
              <a:gdLst/>
              <a:ahLst/>
              <a:cxnLst/>
              <a:rect l="l" t="t" r="r" b="b"/>
              <a:pathLst>
                <a:path w="236" h="457" extrusionOk="0">
                  <a:moveTo>
                    <a:pt x="118" y="1"/>
                  </a:moveTo>
                  <a:cubicBezTo>
                    <a:pt x="55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5" y="456"/>
                    <a:pt x="118" y="456"/>
                  </a:cubicBezTo>
                  <a:cubicBezTo>
                    <a:pt x="182" y="456"/>
                    <a:pt x="235" y="403"/>
                    <a:pt x="235" y="339"/>
                  </a:cubicBezTo>
                  <a:lnTo>
                    <a:pt x="235" y="115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85;p28"/>
            <p:cNvSpPr/>
            <p:nvPr/>
          </p:nvSpPr>
          <p:spPr>
            <a:xfrm>
              <a:off x="8018994" y="2756533"/>
              <a:ext cx="10951" cy="21572"/>
            </a:xfrm>
            <a:custGeom>
              <a:avLst/>
              <a:gdLst/>
              <a:ahLst/>
              <a:cxnLst/>
              <a:rect l="l" t="t" r="r" b="b"/>
              <a:pathLst>
                <a:path w="232" h="457" extrusionOk="0">
                  <a:moveTo>
                    <a:pt x="114" y="1"/>
                  </a:moveTo>
                  <a:cubicBezTo>
                    <a:pt x="51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1" y="456"/>
                    <a:pt x="114" y="456"/>
                  </a:cubicBezTo>
                  <a:cubicBezTo>
                    <a:pt x="178" y="456"/>
                    <a:pt x="231" y="403"/>
                    <a:pt x="231" y="339"/>
                  </a:cubicBezTo>
                  <a:lnTo>
                    <a:pt x="231" y="115"/>
                  </a:lnTo>
                  <a:cubicBezTo>
                    <a:pt x="231" y="51"/>
                    <a:pt x="178" y="1"/>
                    <a:pt x="11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86;p28"/>
            <p:cNvSpPr/>
            <p:nvPr/>
          </p:nvSpPr>
          <p:spPr>
            <a:xfrm>
              <a:off x="7945878" y="2766304"/>
              <a:ext cx="40925" cy="17276"/>
            </a:xfrm>
            <a:custGeom>
              <a:avLst/>
              <a:gdLst/>
              <a:ahLst/>
              <a:cxnLst/>
              <a:rect l="l" t="t" r="r" b="b"/>
              <a:pathLst>
                <a:path w="867" h="366" extrusionOk="0">
                  <a:moveTo>
                    <a:pt x="130" y="1"/>
                  </a:moveTo>
                  <a:cubicBezTo>
                    <a:pt x="103" y="1"/>
                    <a:pt x="76" y="10"/>
                    <a:pt x="53" y="29"/>
                  </a:cubicBezTo>
                  <a:cubicBezTo>
                    <a:pt x="7" y="72"/>
                    <a:pt x="0" y="145"/>
                    <a:pt x="44" y="192"/>
                  </a:cubicBezTo>
                  <a:cubicBezTo>
                    <a:pt x="141" y="302"/>
                    <a:pt x="281" y="366"/>
                    <a:pt x="435" y="366"/>
                  </a:cubicBezTo>
                  <a:cubicBezTo>
                    <a:pt x="586" y="366"/>
                    <a:pt x="730" y="302"/>
                    <a:pt x="824" y="192"/>
                  </a:cubicBezTo>
                  <a:cubicBezTo>
                    <a:pt x="867" y="145"/>
                    <a:pt x="864" y="72"/>
                    <a:pt x="813" y="29"/>
                  </a:cubicBezTo>
                  <a:cubicBezTo>
                    <a:pt x="792" y="10"/>
                    <a:pt x="765" y="1"/>
                    <a:pt x="738" y="1"/>
                  </a:cubicBezTo>
                  <a:cubicBezTo>
                    <a:pt x="706" y="1"/>
                    <a:pt x="673" y="14"/>
                    <a:pt x="649" y="41"/>
                  </a:cubicBezTo>
                  <a:cubicBezTo>
                    <a:pt x="599" y="102"/>
                    <a:pt x="518" y="135"/>
                    <a:pt x="435" y="135"/>
                  </a:cubicBezTo>
                  <a:cubicBezTo>
                    <a:pt x="348" y="135"/>
                    <a:pt x="271" y="102"/>
                    <a:pt x="217" y="41"/>
                  </a:cubicBezTo>
                  <a:cubicBezTo>
                    <a:pt x="193" y="14"/>
                    <a:pt x="162" y="1"/>
                    <a:pt x="13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87;p28"/>
            <p:cNvSpPr/>
            <p:nvPr/>
          </p:nvSpPr>
          <p:spPr>
            <a:xfrm>
              <a:off x="7961502" y="2663970"/>
              <a:ext cx="90251" cy="72739"/>
            </a:xfrm>
            <a:custGeom>
              <a:avLst/>
              <a:gdLst/>
              <a:ahLst/>
              <a:cxnLst/>
              <a:rect l="l" t="t" r="r" b="b"/>
              <a:pathLst>
                <a:path w="1912" h="1541" extrusionOk="0">
                  <a:moveTo>
                    <a:pt x="1182" y="235"/>
                  </a:moveTo>
                  <a:lnTo>
                    <a:pt x="1661" y="1236"/>
                  </a:lnTo>
                  <a:cubicBezTo>
                    <a:pt x="1674" y="1269"/>
                    <a:pt x="1650" y="1309"/>
                    <a:pt x="1610" y="1309"/>
                  </a:cubicBezTo>
                  <a:lnTo>
                    <a:pt x="285" y="1309"/>
                  </a:lnTo>
                  <a:cubicBezTo>
                    <a:pt x="258" y="1309"/>
                    <a:pt x="235" y="1285"/>
                    <a:pt x="235" y="1259"/>
                  </a:cubicBezTo>
                  <a:lnTo>
                    <a:pt x="235" y="284"/>
                  </a:lnTo>
                  <a:cubicBezTo>
                    <a:pt x="235" y="258"/>
                    <a:pt x="258" y="235"/>
                    <a:pt x="285" y="235"/>
                  </a:cubicBezTo>
                  <a:close/>
                  <a:moveTo>
                    <a:pt x="285" y="0"/>
                  </a:moveTo>
                  <a:cubicBezTo>
                    <a:pt x="127" y="0"/>
                    <a:pt x="0" y="128"/>
                    <a:pt x="0" y="284"/>
                  </a:cubicBezTo>
                  <a:lnTo>
                    <a:pt x="0" y="1259"/>
                  </a:lnTo>
                  <a:cubicBezTo>
                    <a:pt x="0" y="1413"/>
                    <a:pt x="127" y="1540"/>
                    <a:pt x="285" y="1540"/>
                  </a:cubicBezTo>
                  <a:lnTo>
                    <a:pt x="1610" y="1540"/>
                  </a:lnTo>
                  <a:cubicBezTo>
                    <a:pt x="1711" y="1540"/>
                    <a:pt x="1801" y="1494"/>
                    <a:pt x="1851" y="1409"/>
                  </a:cubicBezTo>
                  <a:cubicBezTo>
                    <a:pt x="1905" y="1326"/>
                    <a:pt x="1911" y="1225"/>
                    <a:pt x="1868" y="1135"/>
                  </a:cubicBezTo>
                  <a:lnTo>
                    <a:pt x="1383" y="108"/>
                  </a:lnTo>
                  <a:cubicBezTo>
                    <a:pt x="1349" y="43"/>
                    <a:pt x="1282" y="0"/>
                    <a:pt x="120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88;p28"/>
            <p:cNvSpPr/>
            <p:nvPr/>
          </p:nvSpPr>
          <p:spPr>
            <a:xfrm>
              <a:off x="7853267" y="2663970"/>
              <a:ext cx="86475" cy="72739"/>
            </a:xfrm>
            <a:custGeom>
              <a:avLst/>
              <a:gdLst/>
              <a:ahLst/>
              <a:cxnLst/>
              <a:rect l="l" t="t" r="r" b="b"/>
              <a:pathLst>
                <a:path w="1832" h="1541" extrusionOk="0">
                  <a:moveTo>
                    <a:pt x="1547" y="235"/>
                  </a:moveTo>
                  <a:cubicBezTo>
                    <a:pt x="1577" y="235"/>
                    <a:pt x="1601" y="258"/>
                    <a:pt x="1601" y="284"/>
                  </a:cubicBezTo>
                  <a:lnTo>
                    <a:pt x="1601" y="1259"/>
                  </a:lnTo>
                  <a:cubicBezTo>
                    <a:pt x="1601" y="1285"/>
                    <a:pt x="1577" y="1309"/>
                    <a:pt x="1547" y="1309"/>
                  </a:cubicBezTo>
                  <a:lnTo>
                    <a:pt x="318" y="1309"/>
                  </a:lnTo>
                  <a:cubicBezTo>
                    <a:pt x="298" y="1309"/>
                    <a:pt x="285" y="1296"/>
                    <a:pt x="278" y="1289"/>
                  </a:cubicBezTo>
                  <a:cubicBezTo>
                    <a:pt x="271" y="1282"/>
                    <a:pt x="261" y="1265"/>
                    <a:pt x="268" y="1245"/>
                  </a:cubicBezTo>
                  <a:lnTo>
                    <a:pt x="509" y="235"/>
                  </a:lnTo>
                  <a:close/>
                  <a:moveTo>
                    <a:pt x="476" y="0"/>
                  </a:moveTo>
                  <a:cubicBezTo>
                    <a:pt x="385" y="0"/>
                    <a:pt x="311" y="60"/>
                    <a:pt x="291" y="148"/>
                  </a:cubicBezTo>
                  <a:cubicBezTo>
                    <a:pt x="291" y="148"/>
                    <a:pt x="44" y="1192"/>
                    <a:pt x="40" y="1192"/>
                  </a:cubicBezTo>
                  <a:cubicBezTo>
                    <a:pt x="0" y="1366"/>
                    <a:pt x="138" y="1540"/>
                    <a:pt x="318" y="1540"/>
                  </a:cubicBezTo>
                  <a:lnTo>
                    <a:pt x="1547" y="1540"/>
                  </a:lnTo>
                  <a:cubicBezTo>
                    <a:pt x="1704" y="1540"/>
                    <a:pt x="1831" y="1413"/>
                    <a:pt x="1831" y="1259"/>
                  </a:cubicBezTo>
                  <a:lnTo>
                    <a:pt x="1831" y="284"/>
                  </a:lnTo>
                  <a:cubicBezTo>
                    <a:pt x="1831" y="128"/>
                    <a:pt x="1704" y="0"/>
                    <a:pt x="15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89;p28"/>
            <p:cNvSpPr/>
            <p:nvPr/>
          </p:nvSpPr>
          <p:spPr>
            <a:xfrm>
              <a:off x="8022959" y="2824174"/>
              <a:ext cx="45078" cy="45078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9" y="235"/>
                  </a:moveTo>
                  <a:cubicBezTo>
                    <a:pt x="613" y="235"/>
                    <a:pt x="723" y="342"/>
                    <a:pt x="723" y="479"/>
                  </a:cubicBezTo>
                  <a:cubicBezTo>
                    <a:pt x="723" y="613"/>
                    <a:pt x="613" y="723"/>
                    <a:pt x="479" y="723"/>
                  </a:cubicBezTo>
                  <a:cubicBezTo>
                    <a:pt x="342" y="723"/>
                    <a:pt x="235" y="613"/>
                    <a:pt x="235" y="479"/>
                  </a:cubicBezTo>
                  <a:cubicBezTo>
                    <a:pt x="235" y="342"/>
                    <a:pt x="342" y="235"/>
                    <a:pt x="479" y="235"/>
                  </a:cubicBezTo>
                  <a:close/>
                  <a:moveTo>
                    <a:pt x="479" y="0"/>
                  </a:moveTo>
                  <a:cubicBezTo>
                    <a:pt x="215" y="0"/>
                    <a:pt x="0" y="215"/>
                    <a:pt x="0" y="479"/>
                  </a:cubicBezTo>
                  <a:cubicBezTo>
                    <a:pt x="0" y="740"/>
                    <a:pt x="215" y="955"/>
                    <a:pt x="479" y="955"/>
                  </a:cubicBezTo>
                  <a:cubicBezTo>
                    <a:pt x="740" y="955"/>
                    <a:pt x="954" y="740"/>
                    <a:pt x="954" y="479"/>
                  </a:cubicBezTo>
                  <a:cubicBezTo>
                    <a:pt x="954" y="215"/>
                    <a:pt x="740" y="0"/>
                    <a:pt x="47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90;p28"/>
            <p:cNvSpPr/>
            <p:nvPr/>
          </p:nvSpPr>
          <p:spPr>
            <a:xfrm>
              <a:off x="7889565" y="2824174"/>
              <a:ext cx="45126" cy="45078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80" y="235"/>
                  </a:moveTo>
                  <a:cubicBezTo>
                    <a:pt x="614" y="235"/>
                    <a:pt x="724" y="342"/>
                    <a:pt x="724" y="479"/>
                  </a:cubicBezTo>
                  <a:cubicBezTo>
                    <a:pt x="724" y="613"/>
                    <a:pt x="614" y="723"/>
                    <a:pt x="480" y="723"/>
                  </a:cubicBezTo>
                  <a:cubicBezTo>
                    <a:pt x="346" y="723"/>
                    <a:pt x="235" y="613"/>
                    <a:pt x="235" y="479"/>
                  </a:cubicBezTo>
                  <a:cubicBezTo>
                    <a:pt x="235" y="342"/>
                    <a:pt x="346" y="235"/>
                    <a:pt x="480" y="235"/>
                  </a:cubicBezTo>
                  <a:close/>
                  <a:moveTo>
                    <a:pt x="480" y="0"/>
                  </a:moveTo>
                  <a:cubicBezTo>
                    <a:pt x="215" y="0"/>
                    <a:pt x="1" y="215"/>
                    <a:pt x="1" y="479"/>
                  </a:cubicBezTo>
                  <a:cubicBezTo>
                    <a:pt x="1" y="740"/>
                    <a:pt x="215" y="955"/>
                    <a:pt x="480" y="955"/>
                  </a:cubicBezTo>
                  <a:cubicBezTo>
                    <a:pt x="741" y="955"/>
                    <a:pt x="955" y="740"/>
                    <a:pt x="955" y="479"/>
                  </a:cubicBezTo>
                  <a:cubicBezTo>
                    <a:pt x="955" y="215"/>
                    <a:pt x="741" y="0"/>
                    <a:pt x="48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91;p28"/>
            <p:cNvSpPr/>
            <p:nvPr/>
          </p:nvSpPr>
          <p:spPr>
            <a:xfrm>
              <a:off x="7964003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3" y="232"/>
                  </a:moveTo>
                  <a:cubicBezTo>
                    <a:pt x="560" y="232"/>
                    <a:pt x="653" y="326"/>
                    <a:pt x="653" y="442"/>
                  </a:cubicBezTo>
                  <a:cubicBezTo>
                    <a:pt x="653" y="560"/>
                    <a:pt x="560" y="654"/>
                    <a:pt x="443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3" y="232"/>
                  </a:cubicBezTo>
                  <a:close/>
                  <a:moveTo>
                    <a:pt x="443" y="1"/>
                  </a:moveTo>
                  <a:cubicBezTo>
                    <a:pt x="199" y="1"/>
                    <a:pt x="1" y="198"/>
                    <a:pt x="1" y="442"/>
                  </a:cubicBezTo>
                  <a:cubicBezTo>
                    <a:pt x="1" y="687"/>
                    <a:pt x="199" y="884"/>
                    <a:pt x="443" y="884"/>
                  </a:cubicBezTo>
                  <a:cubicBezTo>
                    <a:pt x="687" y="884"/>
                    <a:pt x="885" y="687"/>
                    <a:pt x="885" y="442"/>
                  </a:cubicBezTo>
                  <a:cubicBezTo>
                    <a:pt x="885" y="198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92;p28"/>
            <p:cNvSpPr/>
            <p:nvPr/>
          </p:nvSpPr>
          <p:spPr>
            <a:xfrm>
              <a:off x="7828297" y="2533738"/>
              <a:ext cx="229310" cy="196268"/>
            </a:xfrm>
            <a:custGeom>
              <a:avLst/>
              <a:gdLst/>
              <a:ahLst/>
              <a:cxnLst/>
              <a:rect l="l" t="t" r="r" b="b"/>
              <a:pathLst>
                <a:path w="4858" h="4158" extrusionOk="0">
                  <a:moveTo>
                    <a:pt x="3318" y="232"/>
                  </a:moveTo>
                  <a:cubicBezTo>
                    <a:pt x="3696" y="232"/>
                    <a:pt x="4001" y="537"/>
                    <a:pt x="4001" y="914"/>
                  </a:cubicBezTo>
                  <a:cubicBezTo>
                    <a:pt x="4001" y="1290"/>
                    <a:pt x="3696" y="1597"/>
                    <a:pt x="3318" y="1597"/>
                  </a:cubicBezTo>
                  <a:cubicBezTo>
                    <a:pt x="3180" y="1597"/>
                    <a:pt x="3046" y="1554"/>
                    <a:pt x="2929" y="1477"/>
                  </a:cubicBezTo>
                  <a:cubicBezTo>
                    <a:pt x="2910" y="1463"/>
                    <a:pt x="2888" y="1456"/>
                    <a:pt x="2866" y="1456"/>
                  </a:cubicBezTo>
                  <a:cubicBezTo>
                    <a:pt x="2806" y="1456"/>
                    <a:pt x="2748" y="1505"/>
                    <a:pt x="2748" y="1571"/>
                  </a:cubicBezTo>
                  <a:lnTo>
                    <a:pt x="2748" y="2234"/>
                  </a:lnTo>
                  <a:lnTo>
                    <a:pt x="2434" y="2234"/>
                  </a:lnTo>
                  <a:lnTo>
                    <a:pt x="2434" y="1571"/>
                  </a:lnTo>
                  <a:cubicBezTo>
                    <a:pt x="2434" y="1505"/>
                    <a:pt x="2378" y="1456"/>
                    <a:pt x="2318" y="1456"/>
                  </a:cubicBezTo>
                  <a:cubicBezTo>
                    <a:pt x="2296" y="1456"/>
                    <a:pt x="2274" y="1463"/>
                    <a:pt x="2253" y="1477"/>
                  </a:cubicBezTo>
                  <a:cubicBezTo>
                    <a:pt x="2139" y="1554"/>
                    <a:pt x="2005" y="1597"/>
                    <a:pt x="1864" y="1597"/>
                  </a:cubicBezTo>
                  <a:cubicBezTo>
                    <a:pt x="1490" y="1597"/>
                    <a:pt x="1182" y="1290"/>
                    <a:pt x="1182" y="914"/>
                  </a:cubicBezTo>
                  <a:cubicBezTo>
                    <a:pt x="1182" y="537"/>
                    <a:pt x="1490" y="232"/>
                    <a:pt x="1864" y="232"/>
                  </a:cubicBezTo>
                  <a:cubicBezTo>
                    <a:pt x="2133" y="232"/>
                    <a:pt x="2377" y="389"/>
                    <a:pt x="2487" y="630"/>
                  </a:cubicBezTo>
                  <a:cubicBezTo>
                    <a:pt x="2504" y="673"/>
                    <a:pt x="2547" y="701"/>
                    <a:pt x="2592" y="701"/>
                  </a:cubicBezTo>
                  <a:cubicBezTo>
                    <a:pt x="2638" y="701"/>
                    <a:pt x="2678" y="673"/>
                    <a:pt x="2698" y="630"/>
                  </a:cubicBezTo>
                  <a:cubicBezTo>
                    <a:pt x="2808" y="389"/>
                    <a:pt x="3054" y="232"/>
                    <a:pt x="3318" y="232"/>
                  </a:cubicBezTo>
                  <a:close/>
                  <a:moveTo>
                    <a:pt x="1864" y="1"/>
                  </a:moveTo>
                  <a:cubicBezTo>
                    <a:pt x="1362" y="1"/>
                    <a:pt x="951" y="409"/>
                    <a:pt x="951" y="914"/>
                  </a:cubicBezTo>
                  <a:cubicBezTo>
                    <a:pt x="951" y="1417"/>
                    <a:pt x="1362" y="1829"/>
                    <a:pt x="1864" y="1829"/>
                  </a:cubicBezTo>
                  <a:cubicBezTo>
                    <a:pt x="1982" y="1829"/>
                    <a:pt x="2096" y="1805"/>
                    <a:pt x="2203" y="1765"/>
                  </a:cubicBezTo>
                  <a:lnTo>
                    <a:pt x="2203" y="2234"/>
                  </a:lnTo>
                  <a:lnTo>
                    <a:pt x="1005" y="2234"/>
                  </a:lnTo>
                  <a:cubicBezTo>
                    <a:pt x="670" y="2234"/>
                    <a:pt x="382" y="2458"/>
                    <a:pt x="305" y="2782"/>
                  </a:cubicBezTo>
                  <a:lnTo>
                    <a:pt x="13" y="4015"/>
                  </a:lnTo>
                  <a:cubicBezTo>
                    <a:pt x="1" y="4078"/>
                    <a:pt x="37" y="4138"/>
                    <a:pt x="101" y="4155"/>
                  </a:cubicBezTo>
                  <a:cubicBezTo>
                    <a:pt x="109" y="4157"/>
                    <a:pt x="116" y="4158"/>
                    <a:pt x="124" y="4158"/>
                  </a:cubicBezTo>
                  <a:cubicBezTo>
                    <a:pt x="177" y="4158"/>
                    <a:pt x="226" y="4120"/>
                    <a:pt x="238" y="4068"/>
                  </a:cubicBezTo>
                  <a:lnTo>
                    <a:pt x="532" y="2836"/>
                  </a:lnTo>
                  <a:cubicBezTo>
                    <a:pt x="583" y="2618"/>
                    <a:pt x="777" y="2465"/>
                    <a:pt x="1005" y="2465"/>
                  </a:cubicBezTo>
                  <a:lnTo>
                    <a:pt x="4030" y="2465"/>
                  </a:lnTo>
                  <a:cubicBezTo>
                    <a:pt x="4218" y="2465"/>
                    <a:pt x="4389" y="2575"/>
                    <a:pt x="4469" y="2742"/>
                  </a:cubicBezTo>
                  <a:lnTo>
                    <a:pt x="4620" y="3057"/>
                  </a:lnTo>
                  <a:cubicBezTo>
                    <a:pt x="4639" y="3098"/>
                    <a:pt x="4680" y="3123"/>
                    <a:pt x="4723" y="3123"/>
                  </a:cubicBezTo>
                  <a:cubicBezTo>
                    <a:pt x="4740" y="3123"/>
                    <a:pt x="4757" y="3119"/>
                    <a:pt x="4774" y="3111"/>
                  </a:cubicBezTo>
                  <a:cubicBezTo>
                    <a:pt x="4831" y="3084"/>
                    <a:pt x="4857" y="3017"/>
                    <a:pt x="4831" y="2957"/>
                  </a:cubicBezTo>
                  <a:lnTo>
                    <a:pt x="4680" y="2642"/>
                  </a:lnTo>
                  <a:cubicBezTo>
                    <a:pt x="4563" y="2394"/>
                    <a:pt x="4308" y="2234"/>
                    <a:pt x="4030" y="2234"/>
                  </a:cubicBezTo>
                  <a:lnTo>
                    <a:pt x="2980" y="2234"/>
                  </a:lnTo>
                  <a:lnTo>
                    <a:pt x="2980" y="1765"/>
                  </a:lnTo>
                  <a:cubicBezTo>
                    <a:pt x="3086" y="1805"/>
                    <a:pt x="3201" y="1829"/>
                    <a:pt x="3318" y="1829"/>
                  </a:cubicBezTo>
                  <a:cubicBezTo>
                    <a:pt x="3823" y="1829"/>
                    <a:pt x="4231" y="1417"/>
                    <a:pt x="4231" y="914"/>
                  </a:cubicBezTo>
                  <a:cubicBezTo>
                    <a:pt x="4231" y="409"/>
                    <a:pt x="3823" y="1"/>
                    <a:pt x="3318" y="1"/>
                  </a:cubicBezTo>
                  <a:cubicBezTo>
                    <a:pt x="3029" y="1"/>
                    <a:pt x="2762" y="138"/>
                    <a:pt x="2592" y="359"/>
                  </a:cubicBezTo>
                  <a:cubicBezTo>
                    <a:pt x="2420" y="138"/>
                    <a:pt x="2153" y="1"/>
                    <a:pt x="18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93;p28"/>
            <p:cNvSpPr/>
            <p:nvPr/>
          </p:nvSpPr>
          <p:spPr>
            <a:xfrm>
              <a:off x="7895418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2" y="232"/>
                  </a:moveTo>
                  <a:cubicBezTo>
                    <a:pt x="560" y="232"/>
                    <a:pt x="654" y="326"/>
                    <a:pt x="654" y="442"/>
                  </a:cubicBezTo>
                  <a:cubicBezTo>
                    <a:pt x="654" y="560"/>
                    <a:pt x="560" y="654"/>
                    <a:pt x="442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2" y="232"/>
                  </a:cubicBezTo>
                  <a:close/>
                  <a:moveTo>
                    <a:pt x="442" y="1"/>
                  </a:moveTo>
                  <a:cubicBezTo>
                    <a:pt x="198" y="1"/>
                    <a:pt x="1" y="198"/>
                    <a:pt x="1" y="442"/>
                  </a:cubicBezTo>
                  <a:cubicBezTo>
                    <a:pt x="1" y="687"/>
                    <a:pt x="198" y="884"/>
                    <a:pt x="442" y="884"/>
                  </a:cubicBezTo>
                  <a:cubicBezTo>
                    <a:pt x="688" y="884"/>
                    <a:pt x="884" y="687"/>
                    <a:pt x="884" y="442"/>
                  </a:cubicBezTo>
                  <a:cubicBezTo>
                    <a:pt x="884" y="198"/>
                    <a:pt x="688" y="1"/>
                    <a:pt x="44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94;p28"/>
            <p:cNvSpPr/>
            <p:nvPr/>
          </p:nvSpPr>
          <p:spPr>
            <a:xfrm>
              <a:off x="7795444" y="2689459"/>
              <a:ext cx="373561" cy="205992"/>
            </a:xfrm>
            <a:custGeom>
              <a:avLst/>
              <a:gdLst/>
              <a:ahLst/>
              <a:cxnLst/>
              <a:rect l="l" t="t" r="r" b="b"/>
              <a:pathLst>
                <a:path w="7914" h="4364" extrusionOk="0">
                  <a:moveTo>
                    <a:pt x="981" y="1757"/>
                  </a:moveTo>
                  <a:cubicBezTo>
                    <a:pt x="1021" y="1757"/>
                    <a:pt x="1054" y="1790"/>
                    <a:pt x="1054" y="1830"/>
                  </a:cubicBezTo>
                  <a:lnTo>
                    <a:pt x="1054" y="2082"/>
                  </a:lnTo>
                  <a:cubicBezTo>
                    <a:pt x="1054" y="2122"/>
                    <a:pt x="1021" y="2155"/>
                    <a:pt x="981" y="2155"/>
                  </a:cubicBezTo>
                  <a:lnTo>
                    <a:pt x="606" y="2155"/>
                  </a:lnTo>
                  <a:lnTo>
                    <a:pt x="700" y="1757"/>
                  </a:lnTo>
                  <a:close/>
                  <a:moveTo>
                    <a:pt x="7153" y="1757"/>
                  </a:moveTo>
                  <a:lnTo>
                    <a:pt x="7257" y="2155"/>
                  </a:lnTo>
                  <a:lnTo>
                    <a:pt x="6872" y="2155"/>
                  </a:lnTo>
                  <a:cubicBezTo>
                    <a:pt x="6832" y="2155"/>
                    <a:pt x="6798" y="2122"/>
                    <a:pt x="6798" y="2082"/>
                  </a:cubicBezTo>
                  <a:lnTo>
                    <a:pt x="6798" y="1830"/>
                  </a:lnTo>
                  <a:cubicBezTo>
                    <a:pt x="6798" y="1790"/>
                    <a:pt x="6832" y="1757"/>
                    <a:pt x="6872" y="1757"/>
                  </a:cubicBezTo>
                  <a:close/>
                  <a:moveTo>
                    <a:pt x="870" y="2851"/>
                  </a:moveTo>
                  <a:cubicBezTo>
                    <a:pt x="907" y="2851"/>
                    <a:pt x="934" y="2878"/>
                    <a:pt x="934" y="2915"/>
                  </a:cubicBezTo>
                  <a:lnTo>
                    <a:pt x="934" y="3183"/>
                  </a:lnTo>
                  <a:cubicBezTo>
                    <a:pt x="934" y="3219"/>
                    <a:pt x="907" y="3250"/>
                    <a:pt x="870" y="3250"/>
                  </a:cubicBezTo>
                  <a:lnTo>
                    <a:pt x="298" y="3250"/>
                  </a:lnTo>
                  <a:cubicBezTo>
                    <a:pt x="261" y="3250"/>
                    <a:pt x="231" y="3219"/>
                    <a:pt x="231" y="3183"/>
                  </a:cubicBezTo>
                  <a:lnTo>
                    <a:pt x="231" y="2915"/>
                  </a:lnTo>
                  <a:cubicBezTo>
                    <a:pt x="231" y="2878"/>
                    <a:pt x="261" y="2851"/>
                    <a:pt x="298" y="2851"/>
                  </a:cubicBezTo>
                  <a:close/>
                  <a:moveTo>
                    <a:pt x="7619" y="2851"/>
                  </a:moveTo>
                  <a:cubicBezTo>
                    <a:pt x="7652" y="2851"/>
                    <a:pt x="7682" y="2878"/>
                    <a:pt x="7682" y="2915"/>
                  </a:cubicBezTo>
                  <a:lnTo>
                    <a:pt x="7682" y="3183"/>
                  </a:lnTo>
                  <a:cubicBezTo>
                    <a:pt x="7682" y="3219"/>
                    <a:pt x="7652" y="3250"/>
                    <a:pt x="7619" y="3250"/>
                  </a:cubicBezTo>
                  <a:lnTo>
                    <a:pt x="7043" y="3250"/>
                  </a:lnTo>
                  <a:cubicBezTo>
                    <a:pt x="7010" y="3250"/>
                    <a:pt x="6979" y="3219"/>
                    <a:pt x="6979" y="3183"/>
                  </a:cubicBezTo>
                  <a:lnTo>
                    <a:pt x="6979" y="2915"/>
                  </a:lnTo>
                  <a:cubicBezTo>
                    <a:pt x="6979" y="2878"/>
                    <a:pt x="7010" y="2851"/>
                    <a:pt x="7043" y="2851"/>
                  </a:cubicBezTo>
                  <a:close/>
                  <a:moveTo>
                    <a:pt x="2474" y="2533"/>
                  </a:moveTo>
                  <a:cubicBezTo>
                    <a:pt x="2906" y="2533"/>
                    <a:pt x="3274" y="2902"/>
                    <a:pt x="3274" y="3333"/>
                  </a:cubicBezTo>
                  <a:cubicBezTo>
                    <a:pt x="3274" y="3775"/>
                    <a:pt x="2916" y="4133"/>
                    <a:pt x="2474" y="4133"/>
                  </a:cubicBezTo>
                  <a:cubicBezTo>
                    <a:pt x="2032" y="4133"/>
                    <a:pt x="1674" y="3775"/>
                    <a:pt x="1674" y="3333"/>
                  </a:cubicBezTo>
                  <a:cubicBezTo>
                    <a:pt x="1674" y="2902"/>
                    <a:pt x="2042" y="2533"/>
                    <a:pt x="2474" y="2533"/>
                  </a:cubicBezTo>
                  <a:close/>
                  <a:moveTo>
                    <a:pt x="5299" y="2533"/>
                  </a:moveTo>
                  <a:cubicBezTo>
                    <a:pt x="5731" y="2533"/>
                    <a:pt x="6099" y="2902"/>
                    <a:pt x="6099" y="3333"/>
                  </a:cubicBezTo>
                  <a:cubicBezTo>
                    <a:pt x="6099" y="3775"/>
                    <a:pt x="5741" y="4133"/>
                    <a:pt x="5299" y="4133"/>
                  </a:cubicBezTo>
                  <a:cubicBezTo>
                    <a:pt x="4857" y="4133"/>
                    <a:pt x="4499" y="3775"/>
                    <a:pt x="4499" y="3333"/>
                  </a:cubicBezTo>
                  <a:cubicBezTo>
                    <a:pt x="4499" y="2902"/>
                    <a:pt x="4867" y="2533"/>
                    <a:pt x="5299" y="2533"/>
                  </a:cubicBezTo>
                  <a:close/>
                  <a:moveTo>
                    <a:pt x="5615" y="0"/>
                  </a:moveTo>
                  <a:cubicBezTo>
                    <a:pt x="5598" y="0"/>
                    <a:pt x="5581" y="4"/>
                    <a:pt x="5564" y="13"/>
                  </a:cubicBezTo>
                  <a:cubicBezTo>
                    <a:pt x="5507" y="39"/>
                    <a:pt x="5483" y="106"/>
                    <a:pt x="5510" y="166"/>
                  </a:cubicBezTo>
                  <a:lnTo>
                    <a:pt x="5874" y="937"/>
                  </a:lnTo>
                  <a:cubicBezTo>
                    <a:pt x="5952" y="1097"/>
                    <a:pt x="6115" y="1201"/>
                    <a:pt x="6296" y="1201"/>
                  </a:cubicBezTo>
                  <a:lnTo>
                    <a:pt x="6822" y="1201"/>
                  </a:lnTo>
                  <a:cubicBezTo>
                    <a:pt x="6929" y="1201"/>
                    <a:pt x="7023" y="1275"/>
                    <a:pt x="7050" y="1375"/>
                  </a:cubicBezTo>
                  <a:lnTo>
                    <a:pt x="7090" y="1526"/>
                  </a:lnTo>
                  <a:lnTo>
                    <a:pt x="6872" y="1526"/>
                  </a:lnTo>
                  <a:cubicBezTo>
                    <a:pt x="6705" y="1526"/>
                    <a:pt x="6568" y="1663"/>
                    <a:pt x="6568" y="1830"/>
                  </a:cubicBezTo>
                  <a:lnTo>
                    <a:pt x="6568" y="2082"/>
                  </a:lnTo>
                  <a:cubicBezTo>
                    <a:pt x="6568" y="2249"/>
                    <a:pt x="6705" y="2386"/>
                    <a:pt x="6872" y="2386"/>
                  </a:cubicBezTo>
                  <a:lnTo>
                    <a:pt x="7321" y="2386"/>
                  </a:lnTo>
                  <a:lnTo>
                    <a:pt x="7381" y="2617"/>
                  </a:lnTo>
                  <a:lnTo>
                    <a:pt x="7043" y="2617"/>
                  </a:lnTo>
                  <a:cubicBezTo>
                    <a:pt x="6883" y="2617"/>
                    <a:pt x="6749" y="2751"/>
                    <a:pt x="6749" y="2915"/>
                  </a:cubicBezTo>
                  <a:lnTo>
                    <a:pt x="6749" y="3005"/>
                  </a:lnTo>
                  <a:lnTo>
                    <a:pt x="6276" y="3005"/>
                  </a:lnTo>
                  <a:cubicBezTo>
                    <a:pt x="6276" y="2998"/>
                    <a:pt x="6273" y="2992"/>
                    <a:pt x="6270" y="2982"/>
                  </a:cubicBezTo>
                  <a:cubicBezTo>
                    <a:pt x="6132" y="2600"/>
                    <a:pt x="5754" y="2319"/>
                    <a:pt x="5346" y="2302"/>
                  </a:cubicBezTo>
                  <a:cubicBezTo>
                    <a:pt x="5329" y="2302"/>
                    <a:pt x="5312" y="2301"/>
                    <a:pt x="5296" y="2301"/>
                  </a:cubicBezTo>
                  <a:cubicBezTo>
                    <a:pt x="4863" y="2301"/>
                    <a:pt x="4457" y="2589"/>
                    <a:pt x="4318" y="3005"/>
                  </a:cubicBezTo>
                  <a:lnTo>
                    <a:pt x="3451" y="3005"/>
                  </a:lnTo>
                  <a:cubicBezTo>
                    <a:pt x="3328" y="2627"/>
                    <a:pt x="2982" y="2349"/>
                    <a:pt x="2585" y="2306"/>
                  </a:cubicBezTo>
                  <a:cubicBezTo>
                    <a:pt x="2548" y="2302"/>
                    <a:pt x="2511" y="2301"/>
                    <a:pt x="2474" y="2301"/>
                  </a:cubicBezTo>
                  <a:cubicBezTo>
                    <a:pt x="2437" y="2301"/>
                    <a:pt x="2400" y="2302"/>
                    <a:pt x="2364" y="2306"/>
                  </a:cubicBezTo>
                  <a:cubicBezTo>
                    <a:pt x="1972" y="2346"/>
                    <a:pt x="1617" y="2630"/>
                    <a:pt x="1493" y="3005"/>
                  </a:cubicBezTo>
                  <a:lnTo>
                    <a:pt x="1165" y="3005"/>
                  </a:lnTo>
                  <a:lnTo>
                    <a:pt x="1165" y="2915"/>
                  </a:lnTo>
                  <a:cubicBezTo>
                    <a:pt x="1165" y="2751"/>
                    <a:pt x="1034" y="2617"/>
                    <a:pt x="870" y="2617"/>
                  </a:cubicBezTo>
                  <a:lnTo>
                    <a:pt x="496" y="2617"/>
                  </a:lnTo>
                  <a:lnTo>
                    <a:pt x="552" y="2386"/>
                  </a:lnTo>
                  <a:lnTo>
                    <a:pt x="981" y="2386"/>
                  </a:lnTo>
                  <a:cubicBezTo>
                    <a:pt x="1148" y="2386"/>
                    <a:pt x="1286" y="2249"/>
                    <a:pt x="1286" y="2082"/>
                  </a:cubicBezTo>
                  <a:lnTo>
                    <a:pt x="1286" y="1830"/>
                  </a:lnTo>
                  <a:cubicBezTo>
                    <a:pt x="1286" y="1663"/>
                    <a:pt x="1148" y="1526"/>
                    <a:pt x="981" y="1526"/>
                  </a:cubicBezTo>
                  <a:lnTo>
                    <a:pt x="757" y="1526"/>
                  </a:lnTo>
                  <a:lnTo>
                    <a:pt x="830" y="1218"/>
                  </a:lnTo>
                  <a:cubicBezTo>
                    <a:pt x="844" y="1154"/>
                    <a:pt x="807" y="1090"/>
                    <a:pt x="743" y="1077"/>
                  </a:cubicBezTo>
                  <a:cubicBezTo>
                    <a:pt x="733" y="1075"/>
                    <a:pt x="724" y="1073"/>
                    <a:pt x="714" y="1073"/>
                  </a:cubicBezTo>
                  <a:cubicBezTo>
                    <a:pt x="662" y="1073"/>
                    <a:pt x="617" y="1110"/>
                    <a:pt x="603" y="1164"/>
                  </a:cubicBezTo>
                  <a:lnTo>
                    <a:pt x="258" y="2621"/>
                  </a:lnTo>
                  <a:cubicBezTo>
                    <a:pt x="114" y="2641"/>
                    <a:pt x="0" y="2764"/>
                    <a:pt x="0" y="2915"/>
                  </a:cubicBezTo>
                  <a:lnTo>
                    <a:pt x="0" y="3183"/>
                  </a:lnTo>
                  <a:cubicBezTo>
                    <a:pt x="0" y="3347"/>
                    <a:pt x="134" y="3480"/>
                    <a:pt x="298" y="3480"/>
                  </a:cubicBezTo>
                  <a:lnTo>
                    <a:pt x="870" y="3480"/>
                  </a:lnTo>
                  <a:cubicBezTo>
                    <a:pt x="1014" y="3480"/>
                    <a:pt x="1134" y="3377"/>
                    <a:pt x="1162" y="3236"/>
                  </a:cubicBezTo>
                  <a:lnTo>
                    <a:pt x="1446" y="3236"/>
                  </a:lnTo>
                  <a:cubicBezTo>
                    <a:pt x="1443" y="3270"/>
                    <a:pt x="1443" y="3299"/>
                    <a:pt x="1443" y="3333"/>
                  </a:cubicBezTo>
                  <a:cubicBezTo>
                    <a:pt x="1443" y="3902"/>
                    <a:pt x="1905" y="4364"/>
                    <a:pt x="2474" y="4364"/>
                  </a:cubicBezTo>
                  <a:cubicBezTo>
                    <a:pt x="3043" y="4364"/>
                    <a:pt x="3504" y="3902"/>
                    <a:pt x="3504" y="3333"/>
                  </a:cubicBezTo>
                  <a:cubicBezTo>
                    <a:pt x="3504" y="3299"/>
                    <a:pt x="3504" y="3270"/>
                    <a:pt x="3501" y="3236"/>
                  </a:cubicBezTo>
                  <a:lnTo>
                    <a:pt x="4272" y="3236"/>
                  </a:lnTo>
                  <a:cubicBezTo>
                    <a:pt x="4268" y="3270"/>
                    <a:pt x="4264" y="3299"/>
                    <a:pt x="4264" y="3333"/>
                  </a:cubicBezTo>
                  <a:cubicBezTo>
                    <a:pt x="4264" y="3902"/>
                    <a:pt x="4730" y="4364"/>
                    <a:pt x="5299" y="4364"/>
                  </a:cubicBezTo>
                  <a:cubicBezTo>
                    <a:pt x="5868" y="4364"/>
                    <a:pt x="6330" y="3902"/>
                    <a:pt x="6330" y="3333"/>
                  </a:cubicBezTo>
                  <a:cubicBezTo>
                    <a:pt x="6330" y="3299"/>
                    <a:pt x="6330" y="3270"/>
                    <a:pt x="6327" y="3236"/>
                  </a:cubicBezTo>
                  <a:lnTo>
                    <a:pt x="6752" y="3236"/>
                  </a:lnTo>
                  <a:cubicBezTo>
                    <a:pt x="6778" y="3377"/>
                    <a:pt x="6899" y="3480"/>
                    <a:pt x="7043" y="3480"/>
                  </a:cubicBezTo>
                  <a:lnTo>
                    <a:pt x="7619" y="3480"/>
                  </a:lnTo>
                  <a:cubicBezTo>
                    <a:pt x="7783" y="3480"/>
                    <a:pt x="7913" y="3347"/>
                    <a:pt x="7913" y="3183"/>
                  </a:cubicBezTo>
                  <a:lnTo>
                    <a:pt x="7913" y="2915"/>
                  </a:lnTo>
                  <a:cubicBezTo>
                    <a:pt x="7913" y="2751"/>
                    <a:pt x="7783" y="2621"/>
                    <a:pt x="7622" y="2617"/>
                  </a:cubicBezTo>
                  <a:lnTo>
                    <a:pt x="7274" y="1315"/>
                  </a:lnTo>
                  <a:cubicBezTo>
                    <a:pt x="7220" y="1114"/>
                    <a:pt x="7033" y="970"/>
                    <a:pt x="6822" y="970"/>
                  </a:cubicBezTo>
                  <a:lnTo>
                    <a:pt x="6296" y="970"/>
                  </a:lnTo>
                  <a:cubicBezTo>
                    <a:pt x="6206" y="970"/>
                    <a:pt x="6123" y="917"/>
                    <a:pt x="6086" y="836"/>
                  </a:cubicBezTo>
                  <a:lnTo>
                    <a:pt x="5718" y="66"/>
                  </a:lnTo>
                  <a:cubicBezTo>
                    <a:pt x="5698" y="26"/>
                    <a:pt x="5659" y="0"/>
                    <a:pt x="56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320;p28"/>
          <p:cNvGrpSpPr/>
          <p:nvPr/>
        </p:nvGrpSpPr>
        <p:grpSpPr>
          <a:xfrm>
            <a:off x="1941596" y="647238"/>
            <a:ext cx="352352" cy="338568"/>
            <a:chOff x="2416614" y="-315052"/>
            <a:chExt cx="2274706" cy="2185722"/>
          </a:xfrm>
        </p:grpSpPr>
        <p:sp>
          <p:nvSpPr>
            <p:cNvPr id="123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326;p28"/>
          <p:cNvGrpSpPr/>
          <p:nvPr/>
        </p:nvGrpSpPr>
        <p:grpSpPr>
          <a:xfrm>
            <a:off x="1170412" y="185818"/>
            <a:ext cx="279106" cy="268188"/>
            <a:chOff x="2416614" y="-315052"/>
            <a:chExt cx="2274706" cy="2185722"/>
          </a:xfrm>
        </p:grpSpPr>
        <p:sp>
          <p:nvSpPr>
            <p:cNvPr id="129" name="Google Shape;1327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28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29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30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1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32;p28"/>
          <p:cNvGrpSpPr/>
          <p:nvPr/>
        </p:nvGrpSpPr>
        <p:grpSpPr>
          <a:xfrm>
            <a:off x="8580937" y="926343"/>
            <a:ext cx="279106" cy="268188"/>
            <a:chOff x="2416614" y="-315052"/>
            <a:chExt cx="2274706" cy="2185722"/>
          </a:xfrm>
        </p:grpSpPr>
        <p:sp>
          <p:nvSpPr>
            <p:cNvPr id="135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314;p28"/>
          <p:cNvGrpSpPr/>
          <p:nvPr/>
        </p:nvGrpSpPr>
        <p:grpSpPr>
          <a:xfrm>
            <a:off x="920825" y="4280525"/>
            <a:ext cx="476551" cy="457909"/>
            <a:chOff x="2416614" y="-315052"/>
            <a:chExt cx="2274706" cy="2185722"/>
          </a:xfrm>
        </p:grpSpPr>
        <p:sp>
          <p:nvSpPr>
            <p:cNvPr id="141" name="Google Shape;1315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16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17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18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19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4765;p56"/>
          <p:cNvGrpSpPr/>
          <p:nvPr/>
        </p:nvGrpSpPr>
        <p:grpSpPr>
          <a:xfrm>
            <a:off x="6112173" y="950843"/>
            <a:ext cx="2422020" cy="2457850"/>
            <a:chOff x="3128708" y="3618292"/>
            <a:chExt cx="478070" cy="473290"/>
          </a:xfrm>
        </p:grpSpPr>
        <p:sp>
          <p:nvSpPr>
            <p:cNvPr id="147" name="Google Shape;4766;p56"/>
            <p:cNvSpPr/>
            <p:nvPr/>
          </p:nvSpPr>
          <p:spPr>
            <a:xfrm>
              <a:off x="3128708" y="3618292"/>
              <a:ext cx="478070" cy="473290"/>
            </a:xfrm>
            <a:custGeom>
              <a:avLst/>
              <a:gdLst/>
              <a:ahLst/>
              <a:cxnLst/>
              <a:rect l="l" t="t" r="r" b="b"/>
              <a:pathLst>
                <a:path w="10201" h="10099" extrusionOk="0">
                  <a:moveTo>
                    <a:pt x="5086" y="0"/>
                  </a:moveTo>
                  <a:cubicBezTo>
                    <a:pt x="4679" y="0"/>
                    <a:pt x="4270" y="145"/>
                    <a:pt x="3954" y="435"/>
                  </a:cubicBezTo>
                  <a:lnTo>
                    <a:pt x="2451" y="435"/>
                  </a:lnTo>
                  <a:cubicBezTo>
                    <a:pt x="1641" y="435"/>
                    <a:pt x="914" y="943"/>
                    <a:pt x="637" y="1703"/>
                  </a:cubicBezTo>
                  <a:lnTo>
                    <a:pt x="135" y="3066"/>
                  </a:lnTo>
                  <a:cubicBezTo>
                    <a:pt x="1" y="3437"/>
                    <a:pt x="21" y="3855"/>
                    <a:pt x="195" y="4217"/>
                  </a:cubicBezTo>
                  <a:cubicBezTo>
                    <a:pt x="228" y="4280"/>
                    <a:pt x="265" y="4344"/>
                    <a:pt x="305" y="4404"/>
                  </a:cubicBezTo>
                  <a:lnTo>
                    <a:pt x="305" y="4535"/>
                  </a:lnTo>
                  <a:cubicBezTo>
                    <a:pt x="305" y="4615"/>
                    <a:pt x="312" y="4693"/>
                    <a:pt x="325" y="4766"/>
                  </a:cubicBezTo>
                  <a:cubicBezTo>
                    <a:pt x="312" y="4843"/>
                    <a:pt x="305" y="4920"/>
                    <a:pt x="305" y="5000"/>
                  </a:cubicBezTo>
                  <a:lnTo>
                    <a:pt x="302" y="8880"/>
                  </a:lnTo>
                  <a:cubicBezTo>
                    <a:pt x="302" y="9549"/>
                    <a:pt x="851" y="10099"/>
                    <a:pt x="1521" y="10099"/>
                  </a:cubicBezTo>
                  <a:lnTo>
                    <a:pt x="8647" y="10099"/>
                  </a:lnTo>
                  <a:cubicBezTo>
                    <a:pt x="9320" y="10099"/>
                    <a:pt x="9865" y="9553"/>
                    <a:pt x="9865" y="8880"/>
                  </a:cubicBezTo>
                  <a:lnTo>
                    <a:pt x="9865" y="7979"/>
                  </a:lnTo>
                  <a:cubicBezTo>
                    <a:pt x="9865" y="7899"/>
                    <a:pt x="9859" y="7822"/>
                    <a:pt x="9842" y="7749"/>
                  </a:cubicBezTo>
                  <a:cubicBezTo>
                    <a:pt x="9859" y="7672"/>
                    <a:pt x="9865" y="7594"/>
                    <a:pt x="9865" y="7514"/>
                  </a:cubicBezTo>
                  <a:lnTo>
                    <a:pt x="9865" y="4407"/>
                  </a:lnTo>
                  <a:cubicBezTo>
                    <a:pt x="10137" y="4016"/>
                    <a:pt x="10200" y="3514"/>
                    <a:pt x="10037" y="3066"/>
                  </a:cubicBezTo>
                  <a:lnTo>
                    <a:pt x="9538" y="1703"/>
                  </a:lnTo>
                  <a:cubicBezTo>
                    <a:pt x="9260" y="946"/>
                    <a:pt x="8530" y="438"/>
                    <a:pt x="7723" y="438"/>
                  </a:cubicBezTo>
                  <a:lnTo>
                    <a:pt x="6216" y="435"/>
                  </a:lnTo>
                  <a:cubicBezTo>
                    <a:pt x="5902" y="145"/>
                    <a:pt x="5494" y="0"/>
                    <a:pt x="508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767;p56"/>
            <p:cNvSpPr/>
            <p:nvPr/>
          </p:nvSpPr>
          <p:spPr>
            <a:xfrm>
              <a:off x="3441202" y="3785459"/>
              <a:ext cx="92746" cy="248994"/>
            </a:xfrm>
            <a:custGeom>
              <a:avLst/>
              <a:gdLst/>
              <a:ahLst/>
              <a:cxnLst/>
              <a:rect l="l" t="t" r="r" b="b"/>
              <a:pathLst>
                <a:path w="1979" h="5313" extrusionOk="0">
                  <a:moveTo>
                    <a:pt x="1102" y="1"/>
                  </a:moveTo>
                  <a:lnTo>
                    <a:pt x="379" y="265"/>
                  </a:lnTo>
                  <a:lnTo>
                    <a:pt x="1" y="2658"/>
                  </a:lnTo>
                  <a:lnTo>
                    <a:pt x="379" y="5313"/>
                  </a:lnTo>
                  <a:lnTo>
                    <a:pt x="1979" y="5313"/>
                  </a:lnTo>
                  <a:lnTo>
                    <a:pt x="1979" y="265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768;p56"/>
            <p:cNvSpPr/>
            <p:nvPr/>
          </p:nvSpPr>
          <p:spPr>
            <a:xfrm>
              <a:off x="3200083" y="3785459"/>
              <a:ext cx="95933" cy="248994"/>
            </a:xfrm>
            <a:custGeom>
              <a:avLst/>
              <a:gdLst/>
              <a:ahLst/>
              <a:cxnLst/>
              <a:rect l="l" t="t" r="r" b="b"/>
              <a:pathLst>
                <a:path w="2047" h="5313" extrusionOk="0">
                  <a:moveTo>
                    <a:pt x="877" y="1"/>
                  </a:moveTo>
                  <a:lnTo>
                    <a:pt x="1" y="265"/>
                  </a:lnTo>
                  <a:lnTo>
                    <a:pt x="1" y="5313"/>
                  </a:lnTo>
                  <a:lnTo>
                    <a:pt x="1600" y="5313"/>
                  </a:lnTo>
                  <a:lnTo>
                    <a:pt x="2046" y="2862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769;p56"/>
            <p:cNvSpPr/>
            <p:nvPr/>
          </p:nvSpPr>
          <p:spPr>
            <a:xfrm>
              <a:off x="3200083" y="3902199"/>
              <a:ext cx="75031" cy="28072"/>
            </a:xfrm>
            <a:custGeom>
              <a:avLst/>
              <a:gdLst/>
              <a:ahLst/>
              <a:cxnLst/>
              <a:rect l="l" t="t" r="r" b="b"/>
              <a:pathLst>
                <a:path w="1601" h="599" extrusionOk="0">
                  <a:moveTo>
                    <a:pt x="1" y="0"/>
                  </a:moveTo>
                  <a:lnTo>
                    <a:pt x="1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770;p56"/>
            <p:cNvSpPr/>
            <p:nvPr/>
          </p:nvSpPr>
          <p:spPr>
            <a:xfrm>
              <a:off x="3458964" y="3902199"/>
              <a:ext cx="74984" cy="28072"/>
            </a:xfrm>
            <a:custGeom>
              <a:avLst/>
              <a:gdLst/>
              <a:ahLst/>
              <a:cxnLst/>
              <a:rect l="l" t="t" r="r" b="b"/>
              <a:pathLst>
                <a:path w="1600" h="599" extrusionOk="0">
                  <a:moveTo>
                    <a:pt x="0" y="0"/>
                  </a:moveTo>
                  <a:lnTo>
                    <a:pt x="0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771;p56"/>
            <p:cNvSpPr/>
            <p:nvPr/>
          </p:nvSpPr>
          <p:spPr>
            <a:xfrm>
              <a:off x="3200083" y="3785459"/>
              <a:ext cx="75031" cy="34258"/>
            </a:xfrm>
            <a:custGeom>
              <a:avLst/>
              <a:gdLst/>
              <a:ahLst/>
              <a:cxnLst/>
              <a:rect l="l" t="t" r="r" b="b"/>
              <a:pathLst>
                <a:path w="1601" h="731" extrusionOk="0">
                  <a:moveTo>
                    <a:pt x="877" y="1"/>
                  </a:moveTo>
                  <a:lnTo>
                    <a:pt x="1" y="265"/>
                  </a:lnTo>
                  <a:lnTo>
                    <a:pt x="1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772;p56"/>
            <p:cNvSpPr/>
            <p:nvPr/>
          </p:nvSpPr>
          <p:spPr>
            <a:xfrm>
              <a:off x="3458964" y="3785459"/>
              <a:ext cx="74984" cy="34258"/>
            </a:xfrm>
            <a:custGeom>
              <a:avLst/>
              <a:gdLst/>
              <a:ahLst/>
              <a:cxnLst/>
              <a:rect l="l" t="t" r="r" b="b"/>
              <a:pathLst>
                <a:path w="1600" h="731" extrusionOk="0">
                  <a:moveTo>
                    <a:pt x="723" y="1"/>
                  </a:moveTo>
                  <a:lnTo>
                    <a:pt x="0" y="265"/>
                  </a:lnTo>
                  <a:lnTo>
                    <a:pt x="0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773;p56"/>
            <p:cNvSpPr/>
            <p:nvPr/>
          </p:nvSpPr>
          <p:spPr>
            <a:xfrm>
              <a:off x="3185836" y="3695854"/>
              <a:ext cx="362407" cy="102072"/>
            </a:xfrm>
            <a:custGeom>
              <a:avLst/>
              <a:gdLst/>
              <a:ahLst/>
              <a:cxnLst/>
              <a:rect l="l" t="t" r="r" b="b"/>
              <a:pathLst>
                <a:path w="7733" h="2178" extrusionOk="0">
                  <a:moveTo>
                    <a:pt x="1232" y="1"/>
                  </a:moveTo>
                  <a:cubicBezTo>
                    <a:pt x="931" y="1"/>
                    <a:pt x="663" y="189"/>
                    <a:pt x="559" y="470"/>
                  </a:cubicBezTo>
                  <a:lnTo>
                    <a:pt x="61" y="1832"/>
                  </a:lnTo>
                  <a:cubicBezTo>
                    <a:pt x="0" y="2000"/>
                    <a:pt x="124" y="2177"/>
                    <a:pt x="305" y="2177"/>
                  </a:cubicBezTo>
                  <a:lnTo>
                    <a:pt x="7428" y="2177"/>
                  </a:lnTo>
                  <a:cubicBezTo>
                    <a:pt x="7608" y="2177"/>
                    <a:pt x="7733" y="2000"/>
                    <a:pt x="7673" y="1832"/>
                  </a:cubicBezTo>
                  <a:lnTo>
                    <a:pt x="7174" y="470"/>
                  </a:lnTo>
                  <a:cubicBezTo>
                    <a:pt x="7070" y="189"/>
                    <a:pt x="6802" y="1"/>
                    <a:pt x="650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774;p56"/>
            <p:cNvSpPr/>
            <p:nvPr/>
          </p:nvSpPr>
          <p:spPr>
            <a:xfrm>
              <a:off x="3275066" y="3702930"/>
              <a:ext cx="183945" cy="331523"/>
            </a:xfrm>
            <a:custGeom>
              <a:avLst/>
              <a:gdLst/>
              <a:ahLst/>
              <a:cxnLst/>
              <a:rect l="l" t="t" r="r" b="b"/>
              <a:pathLst>
                <a:path w="3925" h="7074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7074"/>
                  </a:lnTo>
                  <a:lnTo>
                    <a:pt x="1216" y="7074"/>
                  </a:lnTo>
                  <a:lnTo>
                    <a:pt x="1962" y="6703"/>
                  </a:lnTo>
                  <a:lnTo>
                    <a:pt x="2709" y="7074"/>
                  </a:lnTo>
                  <a:lnTo>
                    <a:pt x="3924" y="7074"/>
                  </a:ln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775;p56"/>
            <p:cNvSpPr/>
            <p:nvPr/>
          </p:nvSpPr>
          <p:spPr>
            <a:xfrm>
              <a:off x="3275066" y="3702930"/>
              <a:ext cx="183945" cy="134971"/>
            </a:xfrm>
            <a:custGeom>
              <a:avLst/>
              <a:gdLst/>
              <a:ahLst/>
              <a:cxnLst/>
              <a:rect l="l" t="t" r="r" b="b"/>
              <a:pathLst>
                <a:path w="3925" h="2880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2879"/>
                  </a:lnTo>
                  <a:cubicBezTo>
                    <a:pt x="121" y="2853"/>
                    <a:pt x="232" y="2796"/>
                    <a:pt x="322" y="2709"/>
                  </a:cubicBezTo>
                  <a:lnTo>
                    <a:pt x="1962" y="1129"/>
                  </a:lnTo>
                  <a:lnTo>
                    <a:pt x="3603" y="2709"/>
                  </a:lnTo>
                  <a:cubicBezTo>
                    <a:pt x="3693" y="2796"/>
                    <a:pt x="3804" y="2853"/>
                    <a:pt x="3924" y="2879"/>
                  </a:cubicBez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776;p56"/>
            <p:cNvSpPr/>
            <p:nvPr/>
          </p:nvSpPr>
          <p:spPr>
            <a:xfrm>
              <a:off x="3241652" y="3675139"/>
              <a:ext cx="250728" cy="141907"/>
            </a:xfrm>
            <a:custGeom>
              <a:avLst/>
              <a:gdLst/>
              <a:ahLst/>
              <a:cxnLst/>
              <a:rect l="l" t="t" r="r" b="b"/>
              <a:pathLst>
                <a:path w="5350" h="3028" extrusionOk="0">
                  <a:moveTo>
                    <a:pt x="2675" y="0"/>
                  </a:moveTo>
                  <a:cubicBezTo>
                    <a:pt x="2562" y="0"/>
                    <a:pt x="2449" y="43"/>
                    <a:pt x="2360" y="129"/>
                  </a:cubicBezTo>
                  <a:lnTo>
                    <a:pt x="88" y="2318"/>
                  </a:lnTo>
                  <a:cubicBezTo>
                    <a:pt x="4" y="2398"/>
                    <a:pt x="1" y="2536"/>
                    <a:pt x="81" y="2619"/>
                  </a:cubicBezTo>
                  <a:lnTo>
                    <a:pt x="412" y="2961"/>
                  </a:lnTo>
                  <a:cubicBezTo>
                    <a:pt x="453" y="3005"/>
                    <a:pt x="510" y="3028"/>
                    <a:pt x="566" y="3028"/>
                  </a:cubicBezTo>
                  <a:cubicBezTo>
                    <a:pt x="619" y="3028"/>
                    <a:pt x="673" y="3008"/>
                    <a:pt x="713" y="2967"/>
                  </a:cubicBezTo>
                  <a:lnTo>
                    <a:pt x="2675" y="1079"/>
                  </a:lnTo>
                  <a:lnTo>
                    <a:pt x="4637" y="2967"/>
                  </a:lnTo>
                  <a:cubicBezTo>
                    <a:pt x="4678" y="3008"/>
                    <a:pt x="4731" y="3028"/>
                    <a:pt x="4785" y="3028"/>
                  </a:cubicBezTo>
                  <a:cubicBezTo>
                    <a:pt x="4841" y="3028"/>
                    <a:pt x="4899" y="3005"/>
                    <a:pt x="4942" y="2961"/>
                  </a:cubicBezTo>
                  <a:lnTo>
                    <a:pt x="5269" y="2619"/>
                  </a:lnTo>
                  <a:cubicBezTo>
                    <a:pt x="5350" y="2536"/>
                    <a:pt x="5350" y="2398"/>
                    <a:pt x="5263" y="2318"/>
                  </a:cubicBezTo>
                  <a:lnTo>
                    <a:pt x="2990" y="129"/>
                  </a:lnTo>
                  <a:cubicBezTo>
                    <a:pt x="2901" y="43"/>
                    <a:pt x="2788" y="0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777;p56"/>
            <p:cNvSpPr/>
            <p:nvPr/>
          </p:nvSpPr>
          <p:spPr>
            <a:xfrm>
              <a:off x="3332007" y="3927928"/>
              <a:ext cx="70016" cy="106524"/>
            </a:xfrm>
            <a:custGeom>
              <a:avLst/>
              <a:gdLst/>
              <a:ahLst/>
              <a:cxnLst/>
              <a:rect l="l" t="t" r="r" b="b"/>
              <a:pathLst>
                <a:path w="1494" h="2273" extrusionOk="0">
                  <a:moveTo>
                    <a:pt x="316" y="0"/>
                  </a:moveTo>
                  <a:cubicBezTo>
                    <a:pt x="142" y="0"/>
                    <a:pt x="1" y="141"/>
                    <a:pt x="1" y="315"/>
                  </a:cubicBezTo>
                  <a:lnTo>
                    <a:pt x="1" y="2273"/>
                  </a:lnTo>
                  <a:lnTo>
                    <a:pt x="1494" y="2273"/>
                  </a:lnTo>
                  <a:lnTo>
                    <a:pt x="1494" y="315"/>
                  </a:lnTo>
                  <a:cubicBezTo>
                    <a:pt x="1494" y="141"/>
                    <a:pt x="1353" y="0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778;p56"/>
            <p:cNvSpPr/>
            <p:nvPr/>
          </p:nvSpPr>
          <p:spPr>
            <a:xfrm>
              <a:off x="3343958" y="3792208"/>
              <a:ext cx="46162" cy="76577"/>
            </a:xfrm>
            <a:custGeom>
              <a:avLst/>
              <a:gdLst/>
              <a:ahLst/>
              <a:cxnLst/>
              <a:rect l="l" t="t" r="r" b="b"/>
              <a:pathLst>
                <a:path w="985" h="1634" extrusionOk="0">
                  <a:moveTo>
                    <a:pt x="258" y="1"/>
                  </a:moveTo>
                  <a:cubicBezTo>
                    <a:pt x="114" y="1"/>
                    <a:pt x="1" y="114"/>
                    <a:pt x="1" y="254"/>
                  </a:cubicBezTo>
                  <a:lnTo>
                    <a:pt x="1" y="1634"/>
                  </a:lnTo>
                  <a:lnTo>
                    <a:pt x="985" y="1634"/>
                  </a:lnTo>
                  <a:lnTo>
                    <a:pt x="985" y="254"/>
                  </a:lnTo>
                  <a:cubicBezTo>
                    <a:pt x="985" y="114"/>
                    <a:pt x="871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779;p56"/>
            <p:cNvSpPr/>
            <p:nvPr/>
          </p:nvSpPr>
          <p:spPr>
            <a:xfrm>
              <a:off x="3332804" y="3852897"/>
              <a:ext cx="68610" cy="27510"/>
            </a:xfrm>
            <a:custGeom>
              <a:avLst/>
              <a:gdLst/>
              <a:ahLst/>
              <a:cxnLst/>
              <a:rect l="l" t="t" r="r" b="b"/>
              <a:pathLst>
                <a:path w="1464" h="587" extrusionOk="0">
                  <a:moveTo>
                    <a:pt x="239" y="1"/>
                  </a:moveTo>
                  <a:cubicBezTo>
                    <a:pt x="108" y="1"/>
                    <a:pt x="1" y="108"/>
                    <a:pt x="1" y="238"/>
                  </a:cubicBezTo>
                  <a:lnTo>
                    <a:pt x="1" y="586"/>
                  </a:lnTo>
                  <a:lnTo>
                    <a:pt x="1464" y="586"/>
                  </a:lnTo>
                  <a:lnTo>
                    <a:pt x="1464" y="238"/>
                  </a:lnTo>
                  <a:cubicBezTo>
                    <a:pt x="1464" y="108"/>
                    <a:pt x="1356" y="1"/>
                    <a:pt x="1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780;p56"/>
            <p:cNvSpPr/>
            <p:nvPr/>
          </p:nvSpPr>
          <p:spPr>
            <a:xfrm>
              <a:off x="3200083" y="3930224"/>
              <a:ext cx="75031" cy="22214"/>
            </a:xfrm>
            <a:custGeom>
              <a:avLst/>
              <a:gdLst/>
              <a:ahLst/>
              <a:cxnLst/>
              <a:rect l="l" t="t" r="r" b="b"/>
              <a:pathLst>
                <a:path w="1601" h="474" extrusionOk="0">
                  <a:moveTo>
                    <a:pt x="1" y="1"/>
                  </a:moveTo>
                  <a:lnTo>
                    <a:pt x="1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781;p56"/>
            <p:cNvSpPr/>
            <p:nvPr/>
          </p:nvSpPr>
          <p:spPr>
            <a:xfrm>
              <a:off x="3458964" y="3930224"/>
              <a:ext cx="74984" cy="22214"/>
            </a:xfrm>
            <a:custGeom>
              <a:avLst/>
              <a:gdLst/>
              <a:ahLst/>
              <a:cxnLst/>
              <a:rect l="l" t="t" r="r" b="b"/>
              <a:pathLst>
                <a:path w="1600" h="474" extrusionOk="0">
                  <a:moveTo>
                    <a:pt x="0" y="1"/>
                  </a:moveTo>
                  <a:lnTo>
                    <a:pt x="0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782;p56"/>
            <p:cNvSpPr/>
            <p:nvPr/>
          </p:nvSpPr>
          <p:spPr>
            <a:xfrm>
              <a:off x="3180165" y="3669750"/>
              <a:ext cx="372296" cy="370233"/>
            </a:xfrm>
            <a:custGeom>
              <a:avLst/>
              <a:gdLst/>
              <a:ahLst/>
              <a:cxnLst/>
              <a:rect l="l" t="t" r="r" b="b"/>
              <a:pathLst>
                <a:path w="7944" h="7900" extrusionOk="0">
                  <a:moveTo>
                    <a:pt x="3060" y="672"/>
                  </a:moveTo>
                  <a:lnTo>
                    <a:pt x="1319" y="2345"/>
                  </a:lnTo>
                  <a:cubicBezTo>
                    <a:pt x="1246" y="2410"/>
                    <a:pt x="1212" y="2523"/>
                    <a:pt x="1219" y="2617"/>
                  </a:cubicBezTo>
                  <a:lnTo>
                    <a:pt x="426" y="2617"/>
                  </a:lnTo>
                  <a:cubicBezTo>
                    <a:pt x="325" y="2617"/>
                    <a:pt x="258" y="2516"/>
                    <a:pt x="292" y="2426"/>
                  </a:cubicBezTo>
                  <a:lnTo>
                    <a:pt x="791" y="1064"/>
                  </a:lnTo>
                  <a:cubicBezTo>
                    <a:pt x="874" y="829"/>
                    <a:pt x="1101" y="672"/>
                    <a:pt x="1353" y="672"/>
                  </a:cubicBezTo>
                  <a:close/>
                  <a:moveTo>
                    <a:pt x="6625" y="672"/>
                  </a:moveTo>
                  <a:cubicBezTo>
                    <a:pt x="6873" y="672"/>
                    <a:pt x="7100" y="829"/>
                    <a:pt x="7184" y="1064"/>
                  </a:cubicBezTo>
                  <a:cubicBezTo>
                    <a:pt x="7184" y="1064"/>
                    <a:pt x="7683" y="2422"/>
                    <a:pt x="7683" y="2426"/>
                  </a:cubicBezTo>
                  <a:cubicBezTo>
                    <a:pt x="7717" y="2520"/>
                    <a:pt x="7646" y="2620"/>
                    <a:pt x="7549" y="2620"/>
                  </a:cubicBezTo>
                  <a:lnTo>
                    <a:pt x="6756" y="2620"/>
                  </a:lnTo>
                  <a:lnTo>
                    <a:pt x="6756" y="2617"/>
                  </a:lnTo>
                  <a:cubicBezTo>
                    <a:pt x="6762" y="2516"/>
                    <a:pt x="6725" y="2416"/>
                    <a:pt x="6655" y="2349"/>
                  </a:cubicBezTo>
                  <a:lnTo>
                    <a:pt x="4914" y="672"/>
                  </a:lnTo>
                  <a:close/>
                  <a:moveTo>
                    <a:pt x="3989" y="231"/>
                  </a:moveTo>
                  <a:cubicBezTo>
                    <a:pt x="4073" y="231"/>
                    <a:pt x="4158" y="262"/>
                    <a:pt x="4222" y="324"/>
                  </a:cubicBezTo>
                  <a:lnTo>
                    <a:pt x="6495" y="2513"/>
                  </a:lnTo>
                  <a:cubicBezTo>
                    <a:pt x="6535" y="2550"/>
                    <a:pt x="6535" y="2614"/>
                    <a:pt x="6498" y="2654"/>
                  </a:cubicBezTo>
                  <a:cubicBezTo>
                    <a:pt x="6498" y="2654"/>
                    <a:pt x="6167" y="2998"/>
                    <a:pt x="6163" y="2998"/>
                  </a:cubicBezTo>
                  <a:cubicBezTo>
                    <a:pt x="6145" y="3017"/>
                    <a:pt x="6121" y="3026"/>
                    <a:pt x="6096" y="3026"/>
                  </a:cubicBezTo>
                  <a:cubicBezTo>
                    <a:pt x="6072" y="3026"/>
                    <a:pt x="6048" y="3017"/>
                    <a:pt x="6029" y="2998"/>
                  </a:cubicBezTo>
                  <a:lnTo>
                    <a:pt x="4068" y="1110"/>
                  </a:lnTo>
                  <a:cubicBezTo>
                    <a:pt x="4046" y="1089"/>
                    <a:pt x="4017" y="1078"/>
                    <a:pt x="3987" y="1078"/>
                  </a:cubicBezTo>
                  <a:cubicBezTo>
                    <a:pt x="3958" y="1078"/>
                    <a:pt x="3929" y="1089"/>
                    <a:pt x="3907" y="1110"/>
                  </a:cubicBezTo>
                  <a:lnTo>
                    <a:pt x="1945" y="2998"/>
                  </a:lnTo>
                  <a:cubicBezTo>
                    <a:pt x="1928" y="3016"/>
                    <a:pt x="1904" y="3025"/>
                    <a:pt x="1880" y="3025"/>
                  </a:cubicBezTo>
                  <a:cubicBezTo>
                    <a:pt x="1853" y="3025"/>
                    <a:pt x="1825" y="3015"/>
                    <a:pt x="1804" y="2995"/>
                  </a:cubicBezTo>
                  <a:lnTo>
                    <a:pt x="1477" y="2654"/>
                  </a:lnTo>
                  <a:cubicBezTo>
                    <a:pt x="1440" y="2614"/>
                    <a:pt x="1440" y="2553"/>
                    <a:pt x="1480" y="2513"/>
                  </a:cubicBezTo>
                  <a:cubicBezTo>
                    <a:pt x="1480" y="2513"/>
                    <a:pt x="3753" y="324"/>
                    <a:pt x="3757" y="324"/>
                  </a:cubicBezTo>
                  <a:cubicBezTo>
                    <a:pt x="3820" y="262"/>
                    <a:pt x="3905" y="231"/>
                    <a:pt x="3989" y="231"/>
                  </a:cubicBezTo>
                  <a:close/>
                  <a:moveTo>
                    <a:pt x="7435" y="2851"/>
                  </a:moveTo>
                  <a:lnTo>
                    <a:pt x="7435" y="4843"/>
                  </a:lnTo>
                  <a:lnTo>
                    <a:pt x="6062" y="4843"/>
                  </a:lnTo>
                  <a:lnTo>
                    <a:pt x="6062" y="3256"/>
                  </a:lnTo>
                  <a:cubicBezTo>
                    <a:pt x="6072" y="3257"/>
                    <a:pt x="6082" y="3258"/>
                    <a:pt x="6092" y="3258"/>
                  </a:cubicBezTo>
                  <a:cubicBezTo>
                    <a:pt x="6182" y="3258"/>
                    <a:pt x="6270" y="3219"/>
                    <a:pt x="6334" y="3156"/>
                  </a:cubicBezTo>
                  <a:lnTo>
                    <a:pt x="6629" y="2851"/>
                  </a:lnTo>
                  <a:close/>
                  <a:moveTo>
                    <a:pt x="1909" y="5074"/>
                  </a:moveTo>
                  <a:lnTo>
                    <a:pt x="1909" y="5442"/>
                  </a:lnTo>
                  <a:lnTo>
                    <a:pt x="539" y="5442"/>
                  </a:lnTo>
                  <a:lnTo>
                    <a:pt x="539" y="5074"/>
                  </a:lnTo>
                  <a:close/>
                  <a:moveTo>
                    <a:pt x="7435" y="5074"/>
                  </a:moveTo>
                  <a:lnTo>
                    <a:pt x="7435" y="5442"/>
                  </a:lnTo>
                  <a:lnTo>
                    <a:pt x="6062" y="5442"/>
                  </a:lnTo>
                  <a:lnTo>
                    <a:pt x="6062" y="5074"/>
                  </a:lnTo>
                  <a:close/>
                  <a:moveTo>
                    <a:pt x="1909" y="5673"/>
                  </a:moveTo>
                  <a:lnTo>
                    <a:pt x="1909" y="7665"/>
                  </a:lnTo>
                  <a:lnTo>
                    <a:pt x="539" y="7665"/>
                  </a:lnTo>
                  <a:lnTo>
                    <a:pt x="539" y="5673"/>
                  </a:lnTo>
                  <a:close/>
                  <a:moveTo>
                    <a:pt x="4415" y="5623"/>
                  </a:moveTo>
                  <a:cubicBezTo>
                    <a:pt x="4526" y="5623"/>
                    <a:pt x="4616" y="5713"/>
                    <a:pt x="4616" y="5820"/>
                  </a:cubicBezTo>
                  <a:lnTo>
                    <a:pt x="4616" y="7665"/>
                  </a:lnTo>
                  <a:lnTo>
                    <a:pt x="3355" y="7665"/>
                  </a:lnTo>
                  <a:lnTo>
                    <a:pt x="3358" y="5820"/>
                  </a:lnTo>
                  <a:cubicBezTo>
                    <a:pt x="3358" y="5713"/>
                    <a:pt x="3445" y="5623"/>
                    <a:pt x="3556" y="5623"/>
                  </a:cubicBezTo>
                  <a:close/>
                  <a:moveTo>
                    <a:pt x="3987" y="1355"/>
                  </a:moveTo>
                  <a:lnTo>
                    <a:pt x="5832" y="3129"/>
                  </a:lnTo>
                  <a:lnTo>
                    <a:pt x="5832" y="7668"/>
                  </a:lnTo>
                  <a:lnTo>
                    <a:pt x="4848" y="7665"/>
                  </a:lnTo>
                  <a:lnTo>
                    <a:pt x="4848" y="5824"/>
                  </a:lnTo>
                  <a:cubicBezTo>
                    <a:pt x="4848" y="5586"/>
                    <a:pt x="4653" y="5392"/>
                    <a:pt x="4415" y="5392"/>
                  </a:cubicBezTo>
                  <a:lnTo>
                    <a:pt x="3556" y="5392"/>
                  </a:lnTo>
                  <a:cubicBezTo>
                    <a:pt x="3318" y="5392"/>
                    <a:pt x="3124" y="5583"/>
                    <a:pt x="3124" y="5820"/>
                  </a:cubicBezTo>
                  <a:lnTo>
                    <a:pt x="3124" y="7665"/>
                  </a:lnTo>
                  <a:lnTo>
                    <a:pt x="2139" y="7665"/>
                  </a:lnTo>
                  <a:lnTo>
                    <a:pt x="2143" y="3129"/>
                  </a:lnTo>
                  <a:lnTo>
                    <a:pt x="3987" y="1355"/>
                  </a:lnTo>
                  <a:close/>
                  <a:moveTo>
                    <a:pt x="3988" y="1"/>
                  </a:moveTo>
                  <a:cubicBezTo>
                    <a:pt x="3845" y="1"/>
                    <a:pt x="3703" y="52"/>
                    <a:pt x="3596" y="156"/>
                  </a:cubicBezTo>
                  <a:lnTo>
                    <a:pt x="3301" y="441"/>
                  </a:lnTo>
                  <a:lnTo>
                    <a:pt x="1353" y="441"/>
                  </a:lnTo>
                  <a:cubicBezTo>
                    <a:pt x="1005" y="441"/>
                    <a:pt x="693" y="658"/>
                    <a:pt x="573" y="984"/>
                  </a:cubicBezTo>
                  <a:lnTo>
                    <a:pt x="74" y="2345"/>
                  </a:lnTo>
                  <a:cubicBezTo>
                    <a:pt x="1" y="2543"/>
                    <a:pt x="111" y="2764"/>
                    <a:pt x="309" y="2831"/>
                  </a:cubicBezTo>
                  <a:lnTo>
                    <a:pt x="309" y="3437"/>
                  </a:lnTo>
                  <a:cubicBezTo>
                    <a:pt x="309" y="3501"/>
                    <a:pt x="358" y="3554"/>
                    <a:pt x="423" y="3554"/>
                  </a:cubicBezTo>
                  <a:cubicBezTo>
                    <a:pt x="489" y="3554"/>
                    <a:pt x="539" y="3501"/>
                    <a:pt x="539" y="3437"/>
                  </a:cubicBezTo>
                  <a:lnTo>
                    <a:pt x="539" y="2847"/>
                  </a:lnTo>
                  <a:lnTo>
                    <a:pt x="1347" y="2847"/>
                  </a:lnTo>
                  <a:lnTo>
                    <a:pt x="1641" y="3156"/>
                  </a:lnTo>
                  <a:cubicBezTo>
                    <a:pt x="1701" y="3218"/>
                    <a:pt x="1790" y="3255"/>
                    <a:pt x="1880" y="3255"/>
                  </a:cubicBezTo>
                  <a:cubicBezTo>
                    <a:pt x="1891" y="3255"/>
                    <a:pt x="1902" y="3254"/>
                    <a:pt x="1912" y="3253"/>
                  </a:cubicBezTo>
                  <a:lnTo>
                    <a:pt x="1912" y="3253"/>
                  </a:lnTo>
                  <a:lnTo>
                    <a:pt x="1909" y="4843"/>
                  </a:lnTo>
                  <a:lnTo>
                    <a:pt x="539" y="4840"/>
                  </a:lnTo>
                  <a:lnTo>
                    <a:pt x="539" y="3902"/>
                  </a:lnTo>
                  <a:cubicBezTo>
                    <a:pt x="539" y="3839"/>
                    <a:pt x="489" y="3785"/>
                    <a:pt x="423" y="3785"/>
                  </a:cubicBezTo>
                  <a:cubicBezTo>
                    <a:pt x="358" y="3785"/>
                    <a:pt x="309" y="3836"/>
                    <a:pt x="309" y="3902"/>
                  </a:cubicBezTo>
                  <a:lnTo>
                    <a:pt x="309" y="7782"/>
                  </a:lnTo>
                  <a:cubicBezTo>
                    <a:pt x="309" y="7845"/>
                    <a:pt x="358" y="7896"/>
                    <a:pt x="423" y="7896"/>
                  </a:cubicBezTo>
                  <a:lnTo>
                    <a:pt x="7549" y="7899"/>
                  </a:lnTo>
                  <a:cubicBezTo>
                    <a:pt x="7613" y="7899"/>
                    <a:pt x="7666" y="7845"/>
                    <a:pt x="7666" y="7782"/>
                  </a:cubicBezTo>
                  <a:lnTo>
                    <a:pt x="7666" y="6881"/>
                  </a:lnTo>
                  <a:cubicBezTo>
                    <a:pt x="7666" y="6818"/>
                    <a:pt x="7613" y="6764"/>
                    <a:pt x="7549" y="6764"/>
                  </a:cubicBezTo>
                  <a:cubicBezTo>
                    <a:pt x="7485" y="6764"/>
                    <a:pt x="7432" y="6818"/>
                    <a:pt x="7432" y="6881"/>
                  </a:cubicBezTo>
                  <a:lnTo>
                    <a:pt x="7432" y="7668"/>
                  </a:lnTo>
                  <a:lnTo>
                    <a:pt x="6062" y="7668"/>
                  </a:lnTo>
                  <a:lnTo>
                    <a:pt x="6062" y="5673"/>
                  </a:lnTo>
                  <a:lnTo>
                    <a:pt x="7435" y="5673"/>
                  </a:lnTo>
                  <a:lnTo>
                    <a:pt x="7435" y="6416"/>
                  </a:lnTo>
                  <a:cubicBezTo>
                    <a:pt x="7435" y="6480"/>
                    <a:pt x="7485" y="6533"/>
                    <a:pt x="7549" y="6533"/>
                  </a:cubicBezTo>
                  <a:cubicBezTo>
                    <a:pt x="7613" y="6533"/>
                    <a:pt x="7666" y="6480"/>
                    <a:pt x="7666" y="6416"/>
                  </a:cubicBezTo>
                  <a:lnTo>
                    <a:pt x="7666" y="2831"/>
                  </a:lnTo>
                  <a:cubicBezTo>
                    <a:pt x="7743" y="2807"/>
                    <a:pt x="7810" y="2757"/>
                    <a:pt x="7857" y="2691"/>
                  </a:cubicBezTo>
                  <a:cubicBezTo>
                    <a:pt x="7927" y="2590"/>
                    <a:pt x="7944" y="2463"/>
                    <a:pt x="7901" y="2349"/>
                  </a:cubicBezTo>
                  <a:lnTo>
                    <a:pt x="7402" y="987"/>
                  </a:lnTo>
                  <a:cubicBezTo>
                    <a:pt x="7284" y="658"/>
                    <a:pt x="6970" y="441"/>
                    <a:pt x="6625" y="441"/>
                  </a:cubicBezTo>
                  <a:lnTo>
                    <a:pt x="4673" y="441"/>
                  </a:lnTo>
                  <a:lnTo>
                    <a:pt x="4383" y="156"/>
                  </a:lnTo>
                  <a:cubicBezTo>
                    <a:pt x="4274" y="52"/>
                    <a:pt x="4130" y="1"/>
                    <a:pt x="398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783;p56"/>
            <p:cNvSpPr/>
            <p:nvPr/>
          </p:nvSpPr>
          <p:spPr>
            <a:xfrm>
              <a:off x="3327321" y="3786724"/>
              <a:ext cx="79436" cy="99026"/>
            </a:xfrm>
            <a:custGeom>
              <a:avLst/>
              <a:gdLst/>
              <a:ahLst/>
              <a:cxnLst/>
              <a:rect l="l" t="t" r="r" b="b"/>
              <a:pathLst>
                <a:path w="1695" h="2113" extrusionOk="0">
                  <a:moveTo>
                    <a:pt x="1082" y="231"/>
                  </a:moveTo>
                  <a:cubicBezTo>
                    <a:pt x="1162" y="231"/>
                    <a:pt x="1222" y="295"/>
                    <a:pt x="1222" y="371"/>
                  </a:cubicBezTo>
                  <a:lnTo>
                    <a:pt x="1222" y="1295"/>
                  </a:lnTo>
                  <a:lnTo>
                    <a:pt x="469" y="1295"/>
                  </a:lnTo>
                  <a:lnTo>
                    <a:pt x="469" y="371"/>
                  </a:lnTo>
                  <a:cubicBezTo>
                    <a:pt x="469" y="295"/>
                    <a:pt x="532" y="231"/>
                    <a:pt x="613" y="231"/>
                  </a:cubicBezTo>
                  <a:close/>
                  <a:moveTo>
                    <a:pt x="1340" y="1527"/>
                  </a:moveTo>
                  <a:cubicBezTo>
                    <a:pt x="1406" y="1527"/>
                    <a:pt x="1463" y="1581"/>
                    <a:pt x="1463" y="1650"/>
                  </a:cubicBezTo>
                  <a:lnTo>
                    <a:pt x="1463" y="1882"/>
                  </a:lnTo>
                  <a:lnTo>
                    <a:pt x="231" y="1882"/>
                  </a:lnTo>
                  <a:lnTo>
                    <a:pt x="231" y="1650"/>
                  </a:lnTo>
                  <a:cubicBezTo>
                    <a:pt x="231" y="1581"/>
                    <a:pt x="285" y="1527"/>
                    <a:pt x="356" y="1527"/>
                  </a:cubicBezTo>
                  <a:close/>
                  <a:moveTo>
                    <a:pt x="613" y="0"/>
                  </a:moveTo>
                  <a:cubicBezTo>
                    <a:pt x="405" y="0"/>
                    <a:pt x="238" y="164"/>
                    <a:pt x="238" y="371"/>
                  </a:cubicBezTo>
                  <a:lnTo>
                    <a:pt x="238" y="1312"/>
                  </a:lnTo>
                  <a:cubicBezTo>
                    <a:pt x="101" y="1363"/>
                    <a:pt x="0" y="1493"/>
                    <a:pt x="0" y="1650"/>
                  </a:cubicBezTo>
                  <a:lnTo>
                    <a:pt x="0" y="1995"/>
                  </a:lnTo>
                  <a:cubicBezTo>
                    <a:pt x="0" y="2059"/>
                    <a:pt x="50" y="2112"/>
                    <a:pt x="115" y="2112"/>
                  </a:cubicBezTo>
                  <a:lnTo>
                    <a:pt x="1577" y="2112"/>
                  </a:lnTo>
                  <a:cubicBezTo>
                    <a:pt x="1641" y="2112"/>
                    <a:pt x="1694" y="2059"/>
                    <a:pt x="1694" y="1995"/>
                  </a:cubicBezTo>
                  <a:lnTo>
                    <a:pt x="1694" y="1650"/>
                  </a:lnTo>
                  <a:cubicBezTo>
                    <a:pt x="1694" y="1493"/>
                    <a:pt x="1594" y="1363"/>
                    <a:pt x="1453" y="1312"/>
                  </a:cubicBezTo>
                  <a:lnTo>
                    <a:pt x="1456" y="371"/>
                  </a:lnTo>
                  <a:cubicBezTo>
                    <a:pt x="1456" y="167"/>
                    <a:pt x="1289" y="0"/>
                    <a:pt x="108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5506;p57"/>
          <p:cNvGrpSpPr/>
          <p:nvPr/>
        </p:nvGrpSpPr>
        <p:grpSpPr>
          <a:xfrm>
            <a:off x="6428199" y="3572156"/>
            <a:ext cx="842689" cy="787956"/>
            <a:chOff x="485684" y="1021762"/>
            <a:chExt cx="521948" cy="566145"/>
          </a:xfrm>
        </p:grpSpPr>
        <p:sp>
          <p:nvSpPr>
            <p:cNvPr id="166" name="Google Shape;5507;p57"/>
            <p:cNvSpPr/>
            <p:nvPr/>
          </p:nvSpPr>
          <p:spPr>
            <a:xfrm>
              <a:off x="485684" y="1021762"/>
              <a:ext cx="521948" cy="566145"/>
            </a:xfrm>
            <a:custGeom>
              <a:avLst/>
              <a:gdLst/>
              <a:ahLst/>
              <a:cxnLst/>
              <a:rect l="l" t="t" r="r" b="b"/>
              <a:pathLst>
                <a:path w="15813" h="17152" extrusionOk="0">
                  <a:moveTo>
                    <a:pt x="6805" y="1"/>
                  </a:moveTo>
                  <a:cubicBezTo>
                    <a:pt x="5929" y="1"/>
                    <a:pt x="5139" y="332"/>
                    <a:pt x="4582" y="936"/>
                  </a:cubicBezTo>
                  <a:cubicBezTo>
                    <a:pt x="3864" y="1139"/>
                    <a:pt x="3260" y="1625"/>
                    <a:pt x="2924" y="2297"/>
                  </a:cubicBezTo>
                  <a:cubicBezTo>
                    <a:pt x="2879" y="2388"/>
                    <a:pt x="2843" y="2474"/>
                    <a:pt x="2806" y="2570"/>
                  </a:cubicBezTo>
                  <a:cubicBezTo>
                    <a:pt x="2734" y="2637"/>
                    <a:pt x="2656" y="2710"/>
                    <a:pt x="2583" y="2779"/>
                  </a:cubicBezTo>
                  <a:cubicBezTo>
                    <a:pt x="1335" y="4009"/>
                    <a:pt x="568" y="5602"/>
                    <a:pt x="396" y="7318"/>
                  </a:cubicBezTo>
                  <a:cubicBezTo>
                    <a:pt x="136" y="7772"/>
                    <a:pt x="0" y="8286"/>
                    <a:pt x="0" y="8812"/>
                  </a:cubicBezTo>
                  <a:cubicBezTo>
                    <a:pt x="0" y="9407"/>
                    <a:pt x="178" y="9987"/>
                    <a:pt x="500" y="10478"/>
                  </a:cubicBezTo>
                  <a:cubicBezTo>
                    <a:pt x="599" y="10855"/>
                    <a:pt x="772" y="11322"/>
                    <a:pt x="1068" y="11799"/>
                  </a:cubicBezTo>
                  <a:cubicBezTo>
                    <a:pt x="1634" y="12711"/>
                    <a:pt x="2457" y="13352"/>
                    <a:pt x="3459" y="13679"/>
                  </a:cubicBezTo>
                  <a:cubicBezTo>
                    <a:pt x="3337" y="14138"/>
                    <a:pt x="3274" y="14609"/>
                    <a:pt x="3274" y="15091"/>
                  </a:cubicBezTo>
                  <a:cubicBezTo>
                    <a:pt x="3274" y="16225"/>
                    <a:pt x="4200" y="17151"/>
                    <a:pt x="5334" y="17151"/>
                  </a:cubicBezTo>
                  <a:lnTo>
                    <a:pt x="10474" y="17151"/>
                  </a:lnTo>
                  <a:cubicBezTo>
                    <a:pt x="11613" y="17151"/>
                    <a:pt x="12535" y="16225"/>
                    <a:pt x="12535" y="15091"/>
                  </a:cubicBezTo>
                  <a:lnTo>
                    <a:pt x="12530" y="14918"/>
                  </a:lnTo>
                  <a:cubicBezTo>
                    <a:pt x="12503" y="14568"/>
                    <a:pt x="12471" y="14138"/>
                    <a:pt x="12358" y="13679"/>
                  </a:cubicBezTo>
                  <a:cubicBezTo>
                    <a:pt x="13357" y="13352"/>
                    <a:pt x="14178" y="12711"/>
                    <a:pt x="14742" y="11799"/>
                  </a:cubicBezTo>
                  <a:cubicBezTo>
                    <a:pt x="15036" y="11322"/>
                    <a:pt x="15209" y="10855"/>
                    <a:pt x="15308" y="10478"/>
                  </a:cubicBezTo>
                  <a:cubicBezTo>
                    <a:pt x="15631" y="9987"/>
                    <a:pt x="15813" y="9407"/>
                    <a:pt x="15813" y="8812"/>
                  </a:cubicBezTo>
                  <a:cubicBezTo>
                    <a:pt x="15813" y="8286"/>
                    <a:pt x="15672" y="7772"/>
                    <a:pt x="15413" y="7318"/>
                  </a:cubicBezTo>
                  <a:cubicBezTo>
                    <a:pt x="15322" y="6402"/>
                    <a:pt x="15063" y="5520"/>
                    <a:pt x="14637" y="4694"/>
                  </a:cubicBezTo>
                  <a:cubicBezTo>
                    <a:pt x="14551" y="4527"/>
                    <a:pt x="14442" y="4368"/>
                    <a:pt x="14314" y="4231"/>
                  </a:cubicBezTo>
                  <a:cubicBezTo>
                    <a:pt x="14251" y="4059"/>
                    <a:pt x="14164" y="3896"/>
                    <a:pt x="14051" y="3741"/>
                  </a:cubicBezTo>
                  <a:cubicBezTo>
                    <a:pt x="13801" y="3396"/>
                    <a:pt x="13525" y="3073"/>
                    <a:pt x="13225" y="2779"/>
                  </a:cubicBezTo>
                  <a:cubicBezTo>
                    <a:pt x="13152" y="2706"/>
                    <a:pt x="13080" y="2637"/>
                    <a:pt x="13003" y="2570"/>
                  </a:cubicBezTo>
                  <a:cubicBezTo>
                    <a:pt x="12971" y="2474"/>
                    <a:pt x="12930" y="2384"/>
                    <a:pt x="12884" y="2297"/>
                  </a:cubicBezTo>
                  <a:cubicBezTo>
                    <a:pt x="12548" y="1625"/>
                    <a:pt x="11949" y="1139"/>
                    <a:pt x="11228" y="936"/>
                  </a:cubicBezTo>
                  <a:cubicBezTo>
                    <a:pt x="10669" y="332"/>
                    <a:pt x="9879" y="1"/>
                    <a:pt x="9003" y="1"/>
                  </a:cubicBezTo>
                  <a:cubicBezTo>
                    <a:pt x="8622" y="1"/>
                    <a:pt x="8253" y="60"/>
                    <a:pt x="7905" y="177"/>
                  </a:cubicBezTo>
                  <a:cubicBezTo>
                    <a:pt x="7555" y="60"/>
                    <a:pt x="7187" y="1"/>
                    <a:pt x="6805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508;p57"/>
            <p:cNvSpPr/>
            <p:nvPr/>
          </p:nvSpPr>
          <p:spPr>
            <a:xfrm>
              <a:off x="669836" y="1436673"/>
              <a:ext cx="153485" cy="83212"/>
            </a:xfrm>
            <a:custGeom>
              <a:avLst/>
              <a:gdLst/>
              <a:ahLst/>
              <a:cxnLst/>
              <a:rect l="l" t="t" r="r" b="b"/>
              <a:pathLst>
                <a:path w="4650" h="2521" extrusionOk="0">
                  <a:moveTo>
                    <a:pt x="945" y="1"/>
                  </a:moveTo>
                  <a:cubicBezTo>
                    <a:pt x="945" y="1"/>
                    <a:pt x="350" y="424"/>
                    <a:pt x="1" y="1262"/>
                  </a:cubicBezTo>
                  <a:lnTo>
                    <a:pt x="914" y="2521"/>
                  </a:lnTo>
                  <a:lnTo>
                    <a:pt x="3737" y="2521"/>
                  </a:lnTo>
                  <a:lnTo>
                    <a:pt x="4650" y="1262"/>
                  </a:lnTo>
                  <a:cubicBezTo>
                    <a:pt x="4300" y="424"/>
                    <a:pt x="3705" y="1"/>
                    <a:pt x="3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509;p57"/>
            <p:cNvSpPr/>
            <p:nvPr/>
          </p:nvSpPr>
          <p:spPr>
            <a:xfrm>
              <a:off x="565398" y="1109893"/>
              <a:ext cx="362356" cy="178472"/>
            </a:xfrm>
            <a:custGeom>
              <a:avLst/>
              <a:gdLst/>
              <a:ahLst/>
              <a:cxnLst/>
              <a:rect l="l" t="t" r="r" b="b"/>
              <a:pathLst>
                <a:path w="10978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10978" y="5406"/>
                  </a:lnTo>
                  <a:cubicBezTo>
                    <a:pt x="10978" y="3958"/>
                    <a:pt x="10406" y="2601"/>
                    <a:pt x="9366" y="1580"/>
                  </a:cubicBezTo>
                  <a:cubicBezTo>
                    <a:pt x="8331" y="562"/>
                    <a:pt x="6951" y="0"/>
                    <a:pt x="5490" y="0"/>
                  </a:cubicBez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510;p57"/>
            <p:cNvSpPr/>
            <p:nvPr/>
          </p:nvSpPr>
          <p:spPr>
            <a:xfrm>
              <a:off x="565398" y="1109893"/>
              <a:ext cx="194249" cy="178472"/>
            </a:xfrm>
            <a:custGeom>
              <a:avLst/>
              <a:gdLst/>
              <a:ahLst/>
              <a:cxnLst/>
              <a:rect l="l" t="t" r="r" b="b"/>
              <a:pathLst>
                <a:path w="5885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790" y="5406"/>
                  </a:lnTo>
                  <a:cubicBezTo>
                    <a:pt x="790" y="3958"/>
                    <a:pt x="1362" y="2601"/>
                    <a:pt x="2402" y="1580"/>
                  </a:cubicBezTo>
                  <a:cubicBezTo>
                    <a:pt x="3342" y="654"/>
                    <a:pt x="4568" y="104"/>
                    <a:pt x="5884" y="13"/>
                  </a:cubicBezTo>
                  <a:cubicBezTo>
                    <a:pt x="5752" y="4"/>
                    <a:pt x="5620" y="0"/>
                    <a:pt x="5490" y="0"/>
                  </a:cubicBez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511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1703" y="23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512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2634" y="2447"/>
                  </a:lnTo>
                  <a:cubicBezTo>
                    <a:pt x="931" y="2002"/>
                    <a:pt x="790" y="231"/>
                    <a:pt x="790" y="231"/>
                  </a:cubicBezTo>
                  <a:lnTo>
                    <a:pt x="981" y="10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513;p57"/>
            <p:cNvSpPr/>
            <p:nvPr/>
          </p:nvSpPr>
          <p:spPr>
            <a:xfrm>
              <a:off x="839464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2321" y="0"/>
                  </a:moveTo>
                  <a:lnTo>
                    <a:pt x="977" y="231"/>
                  </a:lnTo>
                  <a:lnTo>
                    <a:pt x="1" y="2542"/>
                  </a:lnTo>
                  <a:cubicBezTo>
                    <a:pt x="2488" y="2542"/>
                    <a:pt x="2675" y="231"/>
                    <a:pt x="2675" y="231"/>
                  </a:cubicBezTo>
                  <a:lnTo>
                    <a:pt x="2321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514;p57"/>
            <p:cNvSpPr/>
            <p:nvPr/>
          </p:nvSpPr>
          <p:spPr>
            <a:xfrm>
              <a:off x="876334" y="1281007"/>
              <a:ext cx="63275" cy="63242"/>
            </a:xfrm>
            <a:custGeom>
              <a:avLst/>
              <a:gdLst/>
              <a:ahLst/>
              <a:cxnLst/>
              <a:rect l="l" t="t" r="r" b="b"/>
              <a:pathLst>
                <a:path w="1917" h="1916" extrusionOk="0">
                  <a:moveTo>
                    <a:pt x="958" y="0"/>
                  </a:moveTo>
                  <a:cubicBezTo>
                    <a:pt x="428" y="0"/>
                    <a:pt x="1" y="432"/>
                    <a:pt x="1" y="958"/>
                  </a:cubicBezTo>
                  <a:cubicBezTo>
                    <a:pt x="1" y="1484"/>
                    <a:pt x="428" y="1916"/>
                    <a:pt x="958" y="1916"/>
                  </a:cubicBezTo>
                  <a:cubicBezTo>
                    <a:pt x="1485" y="1916"/>
                    <a:pt x="1916" y="1484"/>
                    <a:pt x="1916" y="958"/>
                  </a:cubicBezTo>
                  <a:cubicBezTo>
                    <a:pt x="1916" y="432"/>
                    <a:pt x="1485" y="0"/>
                    <a:pt x="958" y="0"/>
                  </a:cubicBez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515;p57"/>
            <p:cNvSpPr/>
            <p:nvPr/>
          </p:nvSpPr>
          <p:spPr>
            <a:xfrm>
              <a:off x="742222" y="1434593"/>
              <a:ext cx="14853" cy="15481"/>
            </a:xfrm>
            <a:custGeom>
              <a:avLst/>
              <a:gdLst/>
              <a:ahLst/>
              <a:cxnLst/>
              <a:rect l="l" t="t" r="r" b="b"/>
              <a:pathLst>
                <a:path w="450" h="469" extrusionOk="0">
                  <a:moveTo>
                    <a:pt x="133" y="1"/>
                  </a:moveTo>
                  <a:lnTo>
                    <a:pt x="1" y="363"/>
                  </a:lnTo>
                  <a:lnTo>
                    <a:pt x="133" y="378"/>
                  </a:lnTo>
                  <a:lnTo>
                    <a:pt x="450" y="46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516;p57"/>
            <p:cNvSpPr/>
            <p:nvPr/>
          </p:nvSpPr>
          <p:spPr>
            <a:xfrm>
              <a:off x="74657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1" y="287"/>
                    <a:pt x="1" y="642"/>
                  </a:cubicBezTo>
                  <a:cubicBezTo>
                    <a:pt x="1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517;p57"/>
            <p:cNvSpPr/>
            <p:nvPr/>
          </p:nvSpPr>
          <p:spPr>
            <a:xfrm>
              <a:off x="70432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0" y="287"/>
                    <a:pt x="0" y="642"/>
                  </a:cubicBezTo>
                  <a:cubicBezTo>
                    <a:pt x="0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518;p57"/>
            <p:cNvSpPr/>
            <p:nvPr/>
          </p:nvSpPr>
          <p:spPr>
            <a:xfrm>
              <a:off x="588933" y="1210040"/>
              <a:ext cx="315321" cy="233264"/>
            </a:xfrm>
            <a:custGeom>
              <a:avLst/>
              <a:gdLst/>
              <a:ahLst/>
              <a:cxnLst/>
              <a:rect l="l" t="t" r="r" b="b"/>
              <a:pathLst>
                <a:path w="9553" h="7067" extrusionOk="0">
                  <a:moveTo>
                    <a:pt x="6125" y="0"/>
                  </a:moveTo>
                  <a:cubicBezTo>
                    <a:pt x="6067" y="0"/>
                    <a:pt x="6008" y="22"/>
                    <a:pt x="5961" y="66"/>
                  </a:cubicBezTo>
                  <a:cubicBezTo>
                    <a:pt x="3864" y="2068"/>
                    <a:pt x="23" y="2159"/>
                    <a:pt x="4" y="2159"/>
                  </a:cubicBezTo>
                  <a:cubicBezTo>
                    <a:pt x="4" y="2228"/>
                    <a:pt x="0" y="2299"/>
                    <a:pt x="0" y="2372"/>
                  </a:cubicBezTo>
                  <a:cubicBezTo>
                    <a:pt x="0" y="4964"/>
                    <a:pt x="2139" y="7066"/>
                    <a:pt x="4777" y="7066"/>
                  </a:cubicBezTo>
                  <a:cubicBezTo>
                    <a:pt x="7413" y="7066"/>
                    <a:pt x="9552" y="4964"/>
                    <a:pt x="9552" y="2372"/>
                  </a:cubicBezTo>
                  <a:cubicBezTo>
                    <a:pt x="9552" y="2299"/>
                    <a:pt x="9552" y="2228"/>
                    <a:pt x="9548" y="2159"/>
                  </a:cubicBezTo>
                  <a:cubicBezTo>
                    <a:pt x="7740" y="2136"/>
                    <a:pt x="6692" y="715"/>
                    <a:pt x="6324" y="112"/>
                  </a:cubicBezTo>
                  <a:cubicBezTo>
                    <a:pt x="6280" y="39"/>
                    <a:pt x="6203" y="0"/>
                    <a:pt x="6125" y="0"/>
                  </a:cubicBez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519;p57"/>
            <p:cNvSpPr/>
            <p:nvPr/>
          </p:nvSpPr>
          <p:spPr>
            <a:xfrm>
              <a:off x="553713" y="1279357"/>
              <a:ext cx="205934" cy="163948"/>
            </a:xfrm>
            <a:custGeom>
              <a:avLst/>
              <a:gdLst/>
              <a:ahLst/>
              <a:cxnLst/>
              <a:rect l="l" t="t" r="r" b="b"/>
              <a:pathLst>
                <a:path w="6239" h="4967" extrusionOk="0">
                  <a:moveTo>
                    <a:pt x="1857" y="0"/>
                  </a:moveTo>
                  <a:cubicBezTo>
                    <a:pt x="1381" y="50"/>
                    <a:pt x="1077" y="59"/>
                    <a:pt x="1071" y="59"/>
                  </a:cubicBezTo>
                  <a:cubicBezTo>
                    <a:pt x="1035" y="55"/>
                    <a:pt x="995" y="50"/>
                    <a:pt x="954" y="50"/>
                  </a:cubicBezTo>
                  <a:cubicBezTo>
                    <a:pt x="428" y="50"/>
                    <a:pt x="0" y="482"/>
                    <a:pt x="0" y="1008"/>
                  </a:cubicBezTo>
                  <a:cubicBezTo>
                    <a:pt x="0" y="1534"/>
                    <a:pt x="428" y="1966"/>
                    <a:pt x="954" y="1966"/>
                  </a:cubicBezTo>
                  <a:cubicBezTo>
                    <a:pt x="1104" y="1966"/>
                    <a:pt x="1235" y="1930"/>
                    <a:pt x="1354" y="1871"/>
                  </a:cubicBezTo>
                  <a:cubicBezTo>
                    <a:pt x="2020" y="3677"/>
                    <a:pt x="3778" y="4966"/>
                    <a:pt x="5844" y="4966"/>
                  </a:cubicBezTo>
                  <a:cubicBezTo>
                    <a:pt x="5974" y="4966"/>
                    <a:pt x="6106" y="4962"/>
                    <a:pt x="6238" y="4949"/>
                  </a:cubicBezTo>
                  <a:cubicBezTo>
                    <a:pt x="3782" y="4754"/>
                    <a:pt x="1857" y="2733"/>
                    <a:pt x="1857" y="272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520;p57"/>
            <p:cNvSpPr/>
            <p:nvPr/>
          </p:nvSpPr>
          <p:spPr>
            <a:xfrm>
              <a:off x="805169" y="1326855"/>
              <a:ext cx="32842" cy="13038"/>
            </a:xfrm>
            <a:custGeom>
              <a:avLst/>
              <a:gdLst/>
              <a:ahLst/>
              <a:cxnLst/>
              <a:rect l="l" t="t" r="r" b="b"/>
              <a:pathLst>
                <a:path w="995" h="395" extrusionOk="0">
                  <a:moveTo>
                    <a:pt x="196" y="0"/>
                  </a:moveTo>
                  <a:cubicBezTo>
                    <a:pt x="87" y="0"/>
                    <a:pt x="1" y="86"/>
                    <a:pt x="1" y="195"/>
                  </a:cubicBezTo>
                  <a:cubicBezTo>
                    <a:pt x="1" y="304"/>
                    <a:pt x="87" y="395"/>
                    <a:pt x="196" y="395"/>
                  </a:cubicBezTo>
                  <a:lnTo>
                    <a:pt x="795" y="395"/>
                  </a:lnTo>
                  <a:cubicBezTo>
                    <a:pt x="904" y="395"/>
                    <a:pt x="994" y="304"/>
                    <a:pt x="994" y="195"/>
                  </a:cubicBezTo>
                  <a:cubicBezTo>
                    <a:pt x="994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521;p57"/>
            <p:cNvSpPr/>
            <p:nvPr/>
          </p:nvSpPr>
          <p:spPr>
            <a:xfrm>
              <a:off x="655312" y="1326855"/>
              <a:ext cx="32875" cy="13038"/>
            </a:xfrm>
            <a:custGeom>
              <a:avLst/>
              <a:gdLst/>
              <a:ahLst/>
              <a:cxnLst/>
              <a:rect l="l" t="t" r="r" b="b"/>
              <a:pathLst>
                <a:path w="996" h="395" extrusionOk="0">
                  <a:moveTo>
                    <a:pt x="195" y="0"/>
                  </a:moveTo>
                  <a:cubicBezTo>
                    <a:pt x="86" y="0"/>
                    <a:pt x="0" y="86"/>
                    <a:pt x="0" y="195"/>
                  </a:cubicBezTo>
                  <a:cubicBezTo>
                    <a:pt x="0" y="304"/>
                    <a:pt x="86" y="395"/>
                    <a:pt x="195" y="395"/>
                  </a:cubicBezTo>
                  <a:lnTo>
                    <a:pt x="795" y="395"/>
                  </a:lnTo>
                  <a:cubicBezTo>
                    <a:pt x="904" y="395"/>
                    <a:pt x="995" y="304"/>
                    <a:pt x="995" y="195"/>
                  </a:cubicBezTo>
                  <a:cubicBezTo>
                    <a:pt x="995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522;p57"/>
            <p:cNvSpPr/>
            <p:nvPr/>
          </p:nvSpPr>
          <p:spPr>
            <a:xfrm>
              <a:off x="661749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609" y="1"/>
                  </a:moveTo>
                  <a:lnTo>
                    <a:pt x="59" y="309"/>
                  </a:lnTo>
                  <a:cubicBezTo>
                    <a:pt x="23" y="508"/>
                    <a:pt x="0" y="722"/>
                    <a:pt x="0" y="954"/>
                  </a:cubicBezTo>
                  <a:lnTo>
                    <a:pt x="1159" y="954"/>
                  </a:lnTo>
                  <a:lnTo>
                    <a:pt x="1159" y="309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523;p57"/>
            <p:cNvSpPr/>
            <p:nvPr/>
          </p:nvSpPr>
          <p:spPr>
            <a:xfrm>
              <a:off x="793154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551" y="1"/>
                  </a:moveTo>
                  <a:lnTo>
                    <a:pt x="1" y="309"/>
                  </a:lnTo>
                  <a:lnTo>
                    <a:pt x="1" y="954"/>
                  </a:lnTo>
                  <a:lnTo>
                    <a:pt x="1159" y="954"/>
                  </a:lnTo>
                  <a:cubicBezTo>
                    <a:pt x="1159" y="722"/>
                    <a:pt x="1136" y="508"/>
                    <a:pt x="1100" y="309"/>
                  </a:cubicBezTo>
                  <a:lnTo>
                    <a:pt x="551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524;p57"/>
            <p:cNvSpPr/>
            <p:nvPr/>
          </p:nvSpPr>
          <p:spPr>
            <a:xfrm>
              <a:off x="663696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87" y="0"/>
                  </a:moveTo>
                  <a:cubicBezTo>
                    <a:pt x="109" y="182"/>
                    <a:pt x="46" y="392"/>
                    <a:pt x="0" y="614"/>
                  </a:cubicBezTo>
                  <a:lnTo>
                    <a:pt x="1100" y="614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525;p57"/>
            <p:cNvSpPr/>
            <p:nvPr/>
          </p:nvSpPr>
          <p:spPr>
            <a:xfrm>
              <a:off x="793154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" y="0"/>
                  </a:moveTo>
                  <a:lnTo>
                    <a:pt x="1" y="614"/>
                  </a:lnTo>
                  <a:lnTo>
                    <a:pt x="1100" y="614"/>
                  </a:lnTo>
                  <a:cubicBezTo>
                    <a:pt x="1054" y="392"/>
                    <a:pt x="991" y="182"/>
                    <a:pt x="914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526;p57"/>
            <p:cNvSpPr/>
            <p:nvPr/>
          </p:nvSpPr>
          <p:spPr>
            <a:xfrm>
              <a:off x="815071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527;p57"/>
            <p:cNvSpPr/>
            <p:nvPr/>
          </p:nvSpPr>
          <p:spPr>
            <a:xfrm>
              <a:off x="665214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528;p57"/>
            <p:cNvSpPr/>
            <p:nvPr/>
          </p:nvSpPr>
          <p:spPr>
            <a:xfrm>
              <a:off x="725916" y="1320121"/>
              <a:ext cx="41391" cy="18880"/>
            </a:xfrm>
            <a:custGeom>
              <a:avLst/>
              <a:gdLst/>
              <a:ahLst/>
              <a:cxnLst/>
              <a:rect l="l" t="t" r="r" b="b"/>
              <a:pathLst>
                <a:path w="1254" h="572" extrusionOk="0">
                  <a:moveTo>
                    <a:pt x="221" y="1"/>
                  </a:moveTo>
                  <a:cubicBezTo>
                    <a:pt x="175" y="1"/>
                    <a:pt x="128" y="17"/>
                    <a:pt x="91" y="50"/>
                  </a:cubicBezTo>
                  <a:cubicBezTo>
                    <a:pt x="9" y="118"/>
                    <a:pt x="0" y="245"/>
                    <a:pt x="72" y="326"/>
                  </a:cubicBezTo>
                  <a:cubicBezTo>
                    <a:pt x="208" y="481"/>
                    <a:pt x="413" y="571"/>
                    <a:pt x="627" y="571"/>
                  </a:cubicBezTo>
                  <a:cubicBezTo>
                    <a:pt x="839" y="571"/>
                    <a:pt x="1044" y="481"/>
                    <a:pt x="1180" y="326"/>
                  </a:cubicBezTo>
                  <a:cubicBezTo>
                    <a:pt x="1253" y="245"/>
                    <a:pt x="1243" y="118"/>
                    <a:pt x="1162" y="50"/>
                  </a:cubicBezTo>
                  <a:cubicBezTo>
                    <a:pt x="1124" y="17"/>
                    <a:pt x="1079" y="1"/>
                    <a:pt x="1033" y="1"/>
                  </a:cubicBezTo>
                  <a:cubicBezTo>
                    <a:pt x="979" y="1"/>
                    <a:pt x="925" y="24"/>
                    <a:pt x="885" y="68"/>
                  </a:cubicBezTo>
                  <a:cubicBezTo>
                    <a:pt x="822" y="136"/>
                    <a:pt x="726" y="181"/>
                    <a:pt x="627" y="181"/>
                  </a:cubicBezTo>
                  <a:cubicBezTo>
                    <a:pt x="526" y="181"/>
                    <a:pt x="431" y="136"/>
                    <a:pt x="367" y="68"/>
                  </a:cubicBezTo>
                  <a:cubicBezTo>
                    <a:pt x="331" y="24"/>
                    <a:pt x="27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529;p57"/>
            <p:cNvSpPr/>
            <p:nvPr/>
          </p:nvSpPr>
          <p:spPr>
            <a:xfrm>
              <a:off x="740572" y="1474302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2"/>
                    <a:pt x="82" y="363"/>
                    <a:pt x="183" y="363"/>
                  </a:cubicBezTo>
                  <a:cubicBezTo>
                    <a:pt x="282" y="363"/>
                    <a:pt x="364" y="282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530;p57"/>
            <p:cNvSpPr/>
            <p:nvPr/>
          </p:nvSpPr>
          <p:spPr>
            <a:xfrm>
              <a:off x="740572" y="1495130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1"/>
                    <a:pt x="82" y="363"/>
                    <a:pt x="183" y="363"/>
                  </a:cubicBezTo>
                  <a:cubicBezTo>
                    <a:pt x="282" y="363"/>
                    <a:pt x="364" y="281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531;p57"/>
            <p:cNvSpPr/>
            <p:nvPr/>
          </p:nvSpPr>
          <p:spPr>
            <a:xfrm>
              <a:off x="547145" y="1083190"/>
              <a:ext cx="398896" cy="443126"/>
            </a:xfrm>
            <a:custGeom>
              <a:avLst/>
              <a:gdLst/>
              <a:ahLst/>
              <a:cxnLst/>
              <a:rect l="l" t="t" r="r" b="b"/>
              <a:pathLst>
                <a:path w="12085" h="13425" extrusionOk="0">
                  <a:moveTo>
                    <a:pt x="7141" y="395"/>
                  </a:moveTo>
                  <a:cubicBezTo>
                    <a:pt x="7604" y="395"/>
                    <a:pt x="7904" y="704"/>
                    <a:pt x="7868" y="1172"/>
                  </a:cubicBezTo>
                  <a:cubicBezTo>
                    <a:pt x="7857" y="1291"/>
                    <a:pt x="7959" y="1382"/>
                    <a:pt x="8066" y="1382"/>
                  </a:cubicBezTo>
                  <a:cubicBezTo>
                    <a:pt x="8102" y="1382"/>
                    <a:pt x="8138" y="1371"/>
                    <a:pt x="8172" y="1348"/>
                  </a:cubicBezTo>
                  <a:cubicBezTo>
                    <a:pt x="8294" y="1267"/>
                    <a:pt x="8434" y="1222"/>
                    <a:pt x="8580" y="1222"/>
                  </a:cubicBezTo>
                  <a:cubicBezTo>
                    <a:pt x="8775" y="1222"/>
                    <a:pt x="8934" y="1304"/>
                    <a:pt x="9002" y="1444"/>
                  </a:cubicBezTo>
                  <a:cubicBezTo>
                    <a:pt x="9052" y="1539"/>
                    <a:pt x="9056" y="1658"/>
                    <a:pt x="9025" y="1798"/>
                  </a:cubicBezTo>
                  <a:cubicBezTo>
                    <a:pt x="8984" y="1953"/>
                    <a:pt x="8897" y="2134"/>
                    <a:pt x="8761" y="2325"/>
                  </a:cubicBezTo>
                  <a:cubicBezTo>
                    <a:pt x="8725" y="2379"/>
                    <a:pt x="8689" y="2443"/>
                    <a:pt x="8620" y="2456"/>
                  </a:cubicBezTo>
                  <a:cubicBezTo>
                    <a:pt x="8612" y="2458"/>
                    <a:pt x="8603" y="2459"/>
                    <a:pt x="8594" y="2459"/>
                  </a:cubicBezTo>
                  <a:cubicBezTo>
                    <a:pt x="8509" y="2459"/>
                    <a:pt x="8409" y="2385"/>
                    <a:pt x="8335" y="2348"/>
                  </a:cubicBezTo>
                  <a:cubicBezTo>
                    <a:pt x="8107" y="2239"/>
                    <a:pt x="7868" y="2157"/>
                    <a:pt x="7622" y="2089"/>
                  </a:cubicBezTo>
                  <a:cubicBezTo>
                    <a:pt x="7208" y="1980"/>
                    <a:pt x="6687" y="1893"/>
                    <a:pt x="6043" y="1893"/>
                  </a:cubicBezTo>
                  <a:cubicBezTo>
                    <a:pt x="5438" y="1893"/>
                    <a:pt x="4939" y="1966"/>
                    <a:pt x="4539" y="2071"/>
                  </a:cubicBezTo>
                  <a:cubicBezTo>
                    <a:pt x="4203" y="2157"/>
                    <a:pt x="3872" y="2275"/>
                    <a:pt x="3568" y="2443"/>
                  </a:cubicBezTo>
                  <a:cubicBezTo>
                    <a:pt x="3546" y="2454"/>
                    <a:pt x="3522" y="2460"/>
                    <a:pt x="3497" y="2460"/>
                  </a:cubicBezTo>
                  <a:cubicBezTo>
                    <a:pt x="3452" y="2460"/>
                    <a:pt x="3407" y="2440"/>
                    <a:pt x="3378" y="2402"/>
                  </a:cubicBezTo>
                  <a:cubicBezTo>
                    <a:pt x="3359" y="2379"/>
                    <a:pt x="3323" y="2329"/>
                    <a:pt x="3323" y="2325"/>
                  </a:cubicBezTo>
                  <a:cubicBezTo>
                    <a:pt x="3187" y="2134"/>
                    <a:pt x="3101" y="1953"/>
                    <a:pt x="3064" y="1798"/>
                  </a:cubicBezTo>
                  <a:lnTo>
                    <a:pt x="3059" y="1794"/>
                  </a:lnTo>
                  <a:cubicBezTo>
                    <a:pt x="3028" y="1658"/>
                    <a:pt x="3037" y="1539"/>
                    <a:pt x="3082" y="1444"/>
                  </a:cubicBezTo>
                  <a:cubicBezTo>
                    <a:pt x="3150" y="1304"/>
                    <a:pt x="3309" y="1222"/>
                    <a:pt x="3509" y="1222"/>
                  </a:cubicBezTo>
                  <a:cubicBezTo>
                    <a:pt x="3650" y="1222"/>
                    <a:pt x="3795" y="1267"/>
                    <a:pt x="3913" y="1348"/>
                  </a:cubicBezTo>
                  <a:cubicBezTo>
                    <a:pt x="3946" y="1371"/>
                    <a:pt x="3983" y="1382"/>
                    <a:pt x="4019" y="1382"/>
                  </a:cubicBezTo>
                  <a:cubicBezTo>
                    <a:pt x="4126" y="1382"/>
                    <a:pt x="4227" y="1291"/>
                    <a:pt x="4218" y="1172"/>
                  </a:cubicBezTo>
                  <a:cubicBezTo>
                    <a:pt x="4181" y="704"/>
                    <a:pt x="4480" y="395"/>
                    <a:pt x="4943" y="395"/>
                  </a:cubicBezTo>
                  <a:cubicBezTo>
                    <a:pt x="5343" y="395"/>
                    <a:pt x="5724" y="600"/>
                    <a:pt x="5865" y="895"/>
                  </a:cubicBezTo>
                  <a:cubicBezTo>
                    <a:pt x="5902" y="968"/>
                    <a:pt x="5973" y="1004"/>
                    <a:pt x="6044" y="1004"/>
                  </a:cubicBezTo>
                  <a:cubicBezTo>
                    <a:pt x="6115" y="1004"/>
                    <a:pt x="6185" y="968"/>
                    <a:pt x="6219" y="895"/>
                  </a:cubicBezTo>
                  <a:cubicBezTo>
                    <a:pt x="6364" y="600"/>
                    <a:pt x="6741" y="395"/>
                    <a:pt x="7141" y="395"/>
                  </a:cubicBezTo>
                  <a:close/>
                  <a:moveTo>
                    <a:pt x="1071" y="6197"/>
                  </a:moveTo>
                  <a:lnTo>
                    <a:pt x="1071" y="6215"/>
                  </a:lnTo>
                  <a:cubicBezTo>
                    <a:pt x="1071" y="6425"/>
                    <a:pt x="1085" y="6628"/>
                    <a:pt x="1112" y="6838"/>
                  </a:cubicBezTo>
                  <a:cubicBezTo>
                    <a:pt x="1148" y="7128"/>
                    <a:pt x="1212" y="7418"/>
                    <a:pt x="1303" y="7695"/>
                  </a:cubicBezTo>
                  <a:cubicBezTo>
                    <a:pt x="1298" y="7695"/>
                    <a:pt x="1293" y="7700"/>
                    <a:pt x="1289" y="7700"/>
                  </a:cubicBezTo>
                  <a:cubicBezTo>
                    <a:pt x="1246" y="7708"/>
                    <a:pt x="1203" y="7712"/>
                    <a:pt x="1160" y="7712"/>
                  </a:cubicBezTo>
                  <a:cubicBezTo>
                    <a:pt x="752" y="7712"/>
                    <a:pt x="394" y="7370"/>
                    <a:pt x="394" y="6951"/>
                  </a:cubicBezTo>
                  <a:cubicBezTo>
                    <a:pt x="394" y="6706"/>
                    <a:pt x="522" y="6465"/>
                    <a:pt x="726" y="6324"/>
                  </a:cubicBezTo>
                  <a:cubicBezTo>
                    <a:pt x="826" y="6257"/>
                    <a:pt x="949" y="6211"/>
                    <a:pt x="1071" y="6197"/>
                  </a:cubicBezTo>
                  <a:close/>
                  <a:moveTo>
                    <a:pt x="11013" y="6197"/>
                  </a:moveTo>
                  <a:cubicBezTo>
                    <a:pt x="11394" y="6238"/>
                    <a:pt x="11690" y="6570"/>
                    <a:pt x="11690" y="6951"/>
                  </a:cubicBezTo>
                  <a:cubicBezTo>
                    <a:pt x="11690" y="7363"/>
                    <a:pt x="11340" y="7714"/>
                    <a:pt x="10931" y="7714"/>
                  </a:cubicBezTo>
                  <a:cubicBezTo>
                    <a:pt x="10921" y="7714"/>
                    <a:pt x="10910" y="7714"/>
                    <a:pt x="10900" y="7714"/>
                  </a:cubicBezTo>
                  <a:cubicBezTo>
                    <a:pt x="10891" y="7709"/>
                    <a:pt x="10782" y="7695"/>
                    <a:pt x="10782" y="7695"/>
                  </a:cubicBezTo>
                  <a:cubicBezTo>
                    <a:pt x="10873" y="7418"/>
                    <a:pt x="10936" y="7128"/>
                    <a:pt x="10973" y="6838"/>
                  </a:cubicBezTo>
                  <a:lnTo>
                    <a:pt x="10977" y="6838"/>
                  </a:lnTo>
                  <a:cubicBezTo>
                    <a:pt x="11000" y="6624"/>
                    <a:pt x="11013" y="6410"/>
                    <a:pt x="11013" y="6197"/>
                  </a:cubicBezTo>
                  <a:close/>
                  <a:moveTo>
                    <a:pt x="826" y="8059"/>
                  </a:moveTo>
                  <a:lnTo>
                    <a:pt x="826" y="8059"/>
                  </a:lnTo>
                  <a:cubicBezTo>
                    <a:pt x="931" y="8086"/>
                    <a:pt x="1039" y="8104"/>
                    <a:pt x="1153" y="8104"/>
                  </a:cubicBezTo>
                  <a:cubicBezTo>
                    <a:pt x="1253" y="8104"/>
                    <a:pt x="1348" y="8091"/>
                    <a:pt x="1439" y="8068"/>
                  </a:cubicBezTo>
                  <a:cubicBezTo>
                    <a:pt x="1706" y="8708"/>
                    <a:pt x="2106" y="9280"/>
                    <a:pt x="2611" y="9756"/>
                  </a:cubicBezTo>
                  <a:cubicBezTo>
                    <a:pt x="1966" y="9629"/>
                    <a:pt x="1471" y="9298"/>
                    <a:pt x="1134" y="8763"/>
                  </a:cubicBezTo>
                  <a:cubicBezTo>
                    <a:pt x="976" y="8508"/>
                    <a:pt x="880" y="8254"/>
                    <a:pt x="826" y="8059"/>
                  </a:cubicBezTo>
                  <a:close/>
                  <a:moveTo>
                    <a:pt x="11258" y="8059"/>
                  </a:moveTo>
                  <a:lnTo>
                    <a:pt x="11258" y="8059"/>
                  </a:lnTo>
                  <a:cubicBezTo>
                    <a:pt x="11204" y="8250"/>
                    <a:pt x="11113" y="8499"/>
                    <a:pt x="10959" y="8749"/>
                  </a:cubicBezTo>
                  <a:cubicBezTo>
                    <a:pt x="10623" y="9293"/>
                    <a:pt x="10123" y="9629"/>
                    <a:pt x="9475" y="9756"/>
                  </a:cubicBezTo>
                  <a:cubicBezTo>
                    <a:pt x="9978" y="9280"/>
                    <a:pt x="10378" y="8708"/>
                    <a:pt x="10646" y="8068"/>
                  </a:cubicBezTo>
                  <a:cubicBezTo>
                    <a:pt x="10740" y="8093"/>
                    <a:pt x="10837" y="8106"/>
                    <a:pt x="10934" y="8106"/>
                  </a:cubicBezTo>
                  <a:cubicBezTo>
                    <a:pt x="11043" y="8106"/>
                    <a:pt x="11153" y="8090"/>
                    <a:pt x="11258" y="8059"/>
                  </a:cubicBezTo>
                  <a:close/>
                  <a:moveTo>
                    <a:pt x="4962" y="10991"/>
                  </a:moveTo>
                  <a:lnTo>
                    <a:pt x="4962" y="10991"/>
                  </a:lnTo>
                  <a:cubicBezTo>
                    <a:pt x="5062" y="11009"/>
                    <a:pt x="5161" y="11028"/>
                    <a:pt x="5261" y="11045"/>
                  </a:cubicBezTo>
                  <a:cubicBezTo>
                    <a:pt x="5448" y="11078"/>
                    <a:pt x="5634" y="11091"/>
                    <a:pt x="5819" y="11100"/>
                  </a:cubicBezTo>
                  <a:lnTo>
                    <a:pt x="5838" y="11100"/>
                  </a:lnTo>
                  <a:cubicBezTo>
                    <a:pt x="5802" y="11309"/>
                    <a:pt x="5620" y="11464"/>
                    <a:pt x="5402" y="11464"/>
                  </a:cubicBezTo>
                  <a:cubicBezTo>
                    <a:pt x="5152" y="11464"/>
                    <a:pt x="4943" y="11241"/>
                    <a:pt x="4962" y="10991"/>
                  </a:cubicBezTo>
                  <a:close/>
                  <a:moveTo>
                    <a:pt x="7127" y="10991"/>
                  </a:moveTo>
                  <a:lnTo>
                    <a:pt x="7127" y="11024"/>
                  </a:lnTo>
                  <a:cubicBezTo>
                    <a:pt x="7127" y="11263"/>
                    <a:pt x="6927" y="11464"/>
                    <a:pt x="6682" y="11464"/>
                  </a:cubicBezTo>
                  <a:cubicBezTo>
                    <a:pt x="6464" y="11464"/>
                    <a:pt x="6282" y="11309"/>
                    <a:pt x="6246" y="11100"/>
                  </a:cubicBezTo>
                  <a:lnTo>
                    <a:pt x="6265" y="11100"/>
                  </a:lnTo>
                  <a:cubicBezTo>
                    <a:pt x="6555" y="11087"/>
                    <a:pt x="6841" y="11051"/>
                    <a:pt x="7127" y="10991"/>
                  </a:cubicBezTo>
                  <a:close/>
                  <a:moveTo>
                    <a:pt x="4436" y="12168"/>
                  </a:moveTo>
                  <a:lnTo>
                    <a:pt x="4436" y="12390"/>
                  </a:lnTo>
                  <a:lnTo>
                    <a:pt x="3782" y="12390"/>
                  </a:lnTo>
                  <a:cubicBezTo>
                    <a:pt x="3804" y="12313"/>
                    <a:pt x="3827" y="12240"/>
                    <a:pt x="3854" y="12168"/>
                  </a:cubicBezTo>
                  <a:close/>
                  <a:moveTo>
                    <a:pt x="8230" y="12168"/>
                  </a:moveTo>
                  <a:cubicBezTo>
                    <a:pt x="8258" y="12240"/>
                    <a:pt x="8281" y="12313"/>
                    <a:pt x="8303" y="12390"/>
                  </a:cubicBezTo>
                  <a:lnTo>
                    <a:pt x="7654" y="12390"/>
                  </a:lnTo>
                  <a:lnTo>
                    <a:pt x="7654" y="12168"/>
                  </a:lnTo>
                  <a:close/>
                  <a:moveTo>
                    <a:pt x="4436" y="12784"/>
                  </a:moveTo>
                  <a:lnTo>
                    <a:pt x="4436" y="13034"/>
                  </a:lnTo>
                  <a:lnTo>
                    <a:pt x="3677" y="13034"/>
                  </a:lnTo>
                  <a:cubicBezTo>
                    <a:pt x="3682" y="12948"/>
                    <a:pt x="3690" y="12866"/>
                    <a:pt x="3700" y="12784"/>
                  </a:cubicBezTo>
                  <a:close/>
                  <a:moveTo>
                    <a:pt x="7518" y="11055"/>
                  </a:moveTo>
                  <a:cubicBezTo>
                    <a:pt x="7672" y="11204"/>
                    <a:pt x="7876" y="11445"/>
                    <a:pt x="8053" y="11772"/>
                  </a:cubicBezTo>
                  <a:lnTo>
                    <a:pt x="7454" y="11772"/>
                  </a:lnTo>
                  <a:cubicBezTo>
                    <a:pt x="7350" y="11772"/>
                    <a:pt x="7259" y="11863"/>
                    <a:pt x="7259" y="11971"/>
                  </a:cubicBezTo>
                  <a:lnTo>
                    <a:pt x="7259" y="13034"/>
                  </a:lnTo>
                  <a:lnTo>
                    <a:pt x="4826" y="13034"/>
                  </a:lnTo>
                  <a:lnTo>
                    <a:pt x="4826" y="11971"/>
                  </a:lnTo>
                  <a:cubicBezTo>
                    <a:pt x="4826" y="11863"/>
                    <a:pt x="4735" y="11772"/>
                    <a:pt x="4631" y="11772"/>
                  </a:cubicBezTo>
                  <a:lnTo>
                    <a:pt x="4031" y="11772"/>
                  </a:lnTo>
                  <a:cubicBezTo>
                    <a:pt x="4208" y="11445"/>
                    <a:pt x="4417" y="11204"/>
                    <a:pt x="4566" y="11055"/>
                  </a:cubicBezTo>
                  <a:cubicBezTo>
                    <a:pt x="4585" y="11500"/>
                    <a:pt x="4953" y="11858"/>
                    <a:pt x="5402" y="11858"/>
                  </a:cubicBezTo>
                  <a:cubicBezTo>
                    <a:pt x="5661" y="11858"/>
                    <a:pt x="5888" y="11740"/>
                    <a:pt x="6043" y="11559"/>
                  </a:cubicBezTo>
                  <a:cubicBezTo>
                    <a:pt x="6196" y="11740"/>
                    <a:pt x="6428" y="11858"/>
                    <a:pt x="6682" y="11858"/>
                  </a:cubicBezTo>
                  <a:cubicBezTo>
                    <a:pt x="7132" y="11858"/>
                    <a:pt x="7499" y="11500"/>
                    <a:pt x="7518" y="11055"/>
                  </a:cubicBezTo>
                  <a:close/>
                  <a:moveTo>
                    <a:pt x="8385" y="12784"/>
                  </a:moveTo>
                  <a:cubicBezTo>
                    <a:pt x="8398" y="12866"/>
                    <a:pt x="8407" y="12948"/>
                    <a:pt x="8412" y="13034"/>
                  </a:cubicBezTo>
                  <a:lnTo>
                    <a:pt x="7654" y="13034"/>
                  </a:lnTo>
                  <a:lnTo>
                    <a:pt x="7654" y="12784"/>
                  </a:lnTo>
                  <a:close/>
                  <a:moveTo>
                    <a:pt x="4943" y="1"/>
                  </a:moveTo>
                  <a:cubicBezTo>
                    <a:pt x="4594" y="1"/>
                    <a:pt x="4290" y="123"/>
                    <a:pt x="4086" y="341"/>
                  </a:cubicBezTo>
                  <a:cubicBezTo>
                    <a:pt x="3954" y="487"/>
                    <a:pt x="3868" y="667"/>
                    <a:pt x="3836" y="881"/>
                  </a:cubicBezTo>
                  <a:cubicBezTo>
                    <a:pt x="3732" y="845"/>
                    <a:pt x="3618" y="831"/>
                    <a:pt x="3509" y="831"/>
                  </a:cubicBezTo>
                  <a:cubicBezTo>
                    <a:pt x="3164" y="831"/>
                    <a:pt x="2864" y="1000"/>
                    <a:pt x="2728" y="1267"/>
                  </a:cubicBezTo>
                  <a:cubicBezTo>
                    <a:pt x="2682" y="1367"/>
                    <a:pt x="2638" y="1512"/>
                    <a:pt x="2651" y="1717"/>
                  </a:cubicBezTo>
                  <a:cubicBezTo>
                    <a:pt x="2433" y="1880"/>
                    <a:pt x="2224" y="2057"/>
                    <a:pt x="2029" y="2247"/>
                  </a:cubicBezTo>
                  <a:cubicBezTo>
                    <a:pt x="976" y="3282"/>
                    <a:pt x="386" y="4654"/>
                    <a:pt x="358" y="6115"/>
                  </a:cubicBezTo>
                  <a:cubicBezTo>
                    <a:pt x="141" y="6324"/>
                    <a:pt x="0" y="6624"/>
                    <a:pt x="0" y="6951"/>
                  </a:cubicBezTo>
                  <a:cubicBezTo>
                    <a:pt x="0" y="7282"/>
                    <a:pt x="145" y="7582"/>
                    <a:pt x="367" y="7795"/>
                  </a:cubicBezTo>
                  <a:cubicBezTo>
                    <a:pt x="394" y="7982"/>
                    <a:pt x="490" y="8468"/>
                    <a:pt x="790" y="8958"/>
                  </a:cubicBezTo>
                  <a:cubicBezTo>
                    <a:pt x="1140" y="9516"/>
                    <a:pt x="1834" y="10184"/>
                    <a:pt x="3168" y="10201"/>
                  </a:cubicBezTo>
                  <a:cubicBezTo>
                    <a:pt x="3509" y="10442"/>
                    <a:pt x="3881" y="10637"/>
                    <a:pt x="4276" y="10787"/>
                  </a:cubicBezTo>
                  <a:cubicBezTo>
                    <a:pt x="4059" y="11005"/>
                    <a:pt x="3755" y="11372"/>
                    <a:pt x="3537" y="11895"/>
                  </a:cubicBezTo>
                  <a:cubicBezTo>
                    <a:pt x="3363" y="12317"/>
                    <a:pt x="3277" y="12776"/>
                    <a:pt x="3277" y="13230"/>
                  </a:cubicBezTo>
                  <a:cubicBezTo>
                    <a:pt x="3277" y="13339"/>
                    <a:pt x="3363" y="13425"/>
                    <a:pt x="3472" y="13425"/>
                  </a:cubicBezTo>
                  <a:lnTo>
                    <a:pt x="8612" y="13425"/>
                  </a:lnTo>
                  <a:cubicBezTo>
                    <a:pt x="8721" y="13425"/>
                    <a:pt x="8811" y="13339"/>
                    <a:pt x="8811" y="13230"/>
                  </a:cubicBezTo>
                  <a:lnTo>
                    <a:pt x="8811" y="13216"/>
                  </a:lnTo>
                  <a:cubicBezTo>
                    <a:pt x="8780" y="12780"/>
                    <a:pt x="8744" y="12281"/>
                    <a:pt x="8543" y="11881"/>
                  </a:cubicBezTo>
                  <a:cubicBezTo>
                    <a:pt x="8352" y="11427"/>
                    <a:pt x="8094" y="11095"/>
                    <a:pt x="7908" y="10892"/>
                  </a:cubicBezTo>
                  <a:cubicBezTo>
                    <a:pt x="7876" y="10855"/>
                    <a:pt x="7840" y="10823"/>
                    <a:pt x="7808" y="10787"/>
                  </a:cubicBezTo>
                  <a:cubicBezTo>
                    <a:pt x="8203" y="10637"/>
                    <a:pt x="8576" y="10442"/>
                    <a:pt x="8916" y="10201"/>
                  </a:cubicBezTo>
                  <a:cubicBezTo>
                    <a:pt x="10255" y="10184"/>
                    <a:pt x="10946" y="9516"/>
                    <a:pt x="11294" y="8958"/>
                  </a:cubicBezTo>
                  <a:cubicBezTo>
                    <a:pt x="11594" y="8468"/>
                    <a:pt x="11690" y="7982"/>
                    <a:pt x="11717" y="7795"/>
                  </a:cubicBezTo>
                  <a:cubicBezTo>
                    <a:pt x="11944" y="7582"/>
                    <a:pt x="12084" y="7282"/>
                    <a:pt x="12084" y="6951"/>
                  </a:cubicBezTo>
                  <a:cubicBezTo>
                    <a:pt x="12084" y="6624"/>
                    <a:pt x="11944" y="6324"/>
                    <a:pt x="11726" y="6115"/>
                  </a:cubicBezTo>
                  <a:cubicBezTo>
                    <a:pt x="11708" y="5258"/>
                    <a:pt x="11508" y="4441"/>
                    <a:pt x="11118" y="3687"/>
                  </a:cubicBezTo>
                  <a:cubicBezTo>
                    <a:pt x="11083" y="3617"/>
                    <a:pt x="11015" y="3578"/>
                    <a:pt x="10942" y="3578"/>
                  </a:cubicBezTo>
                  <a:cubicBezTo>
                    <a:pt x="10912" y="3578"/>
                    <a:pt x="10880" y="3585"/>
                    <a:pt x="10850" y="3601"/>
                  </a:cubicBezTo>
                  <a:cubicBezTo>
                    <a:pt x="10755" y="3651"/>
                    <a:pt x="10718" y="3768"/>
                    <a:pt x="10768" y="3864"/>
                  </a:cubicBezTo>
                  <a:cubicBezTo>
                    <a:pt x="11090" y="4491"/>
                    <a:pt x="11277" y="5162"/>
                    <a:pt x="11321" y="5866"/>
                  </a:cubicBezTo>
                  <a:cubicBezTo>
                    <a:pt x="11263" y="5843"/>
                    <a:pt x="11199" y="5825"/>
                    <a:pt x="11136" y="5816"/>
                  </a:cubicBezTo>
                  <a:cubicBezTo>
                    <a:pt x="11072" y="5804"/>
                    <a:pt x="11006" y="5798"/>
                    <a:pt x="10942" y="5798"/>
                  </a:cubicBezTo>
                  <a:cubicBezTo>
                    <a:pt x="10909" y="5798"/>
                    <a:pt x="10877" y="5800"/>
                    <a:pt x="10845" y="5802"/>
                  </a:cubicBezTo>
                  <a:cubicBezTo>
                    <a:pt x="10816" y="5805"/>
                    <a:pt x="10786" y="5806"/>
                    <a:pt x="10756" y="5806"/>
                  </a:cubicBezTo>
                  <a:cubicBezTo>
                    <a:pt x="10596" y="5806"/>
                    <a:pt x="10431" y="5779"/>
                    <a:pt x="10278" y="5752"/>
                  </a:cubicBezTo>
                  <a:cubicBezTo>
                    <a:pt x="9243" y="5557"/>
                    <a:pt x="8390" y="4831"/>
                    <a:pt x="7831" y="3969"/>
                  </a:cubicBezTo>
                  <a:cubicBezTo>
                    <a:pt x="7731" y="3818"/>
                    <a:pt x="7644" y="3674"/>
                    <a:pt x="7449" y="3651"/>
                  </a:cubicBezTo>
                  <a:cubicBezTo>
                    <a:pt x="7431" y="3648"/>
                    <a:pt x="7413" y="3647"/>
                    <a:pt x="7395" y="3647"/>
                  </a:cubicBezTo>
                  <a:cubicBezTo>
                    <a:pt x="7182" y="3647"/>
                    <a:pt x="7046" y="3816"/>
                    <a:pt x="6891" y="3946"/>
                  </a:cubicBezTo>
                  <a:cubicBezTo>
                    <a:pt x="6370" y="4395"/>
                    <a:pt x="5756" y="4731"/>
                    <a:pt x="5117" y="4994"/>
                  </a:cubicBezTo>
                  <a:cubicBezTo>
                    <a:pt x="5012" y="5035"/>
                    <a:pt x="4966" y="5167"/>
                    <a:pt x="5016" y="5266"/>
                  </a:cubicBezTo>
                  <a:cubicBezTo>
                    <a:pt x="5054" y="5331"/>
                    <a:pt x="5125" y="5371"/>
                    <a:pt x="5197" y="5371"/>
                  </a:cubicBezTo>
                  <a:cubicBezTo>
                    <a:pt x="5220" y="5371"/>
                    <a:pt x="5244" y="5367"/>
                    <a:pt x="5266" y="5358"/>
                  </a:cubicBezTo>
                  <a:cubicBezTo>
                    <a:pt x="5942" y="5080"/>
                    <a:pt x="6592" y="4717"/>
                    <a:pt x="7150" y="4241"/>
                  </a:cubicBezTo>
                  <a:cubicBezTo>
                    <a:pt x="7223" y="4177"/>
                    <a:pt x="7296" y="4114"/>
                    <a:pt x="7363" y="4050"/>
                  </a:cubicBezTo>
                  <a:cubicBezTo>
                    <a:pt x="7371" y="4042"/>
                    <a:pt x="7381" y="4039"/>
                    <a:pt x="7391" y="4039"/>
                  </a:cubicBezTo>
                  <a:cubicBezTo>
                    <a:pt x="7403" y="4039"/>
                    <a:pt x="7415" y="4045"/>
                    <a:pt x="7422" y="4055"/>
                  </a:cubicBezTo>
                  <a:cubicBezTo>
                    <a:pt x="7722" y="4550"/>
                    <a:pt x="8103" y="5004"/>
                    <a:pt x="8562" y="5367"/>
                  </a:cubicBezTo>
                  <a:cubicBezTo>
                    <a:pt x="9075" y="5775"/>
                    <a:pt x="9678" y="6061"/>
                    <a:pt x="10337" y="6161"/>
                  </a:cubicBezTo>
                  <a:cubicBezTo>
                    <a:pt x="10355" y="6165"/>
                    <a:pt x="10623" y="6193"/>
                    <a:pt x="10623" y="6193"/>
                  </a:cubicBezTo>
                  <a:cubicBezTo>
                    <a:pt x="10609" y="8250"/>
                    <a:pt x="9184" y="10065"/>
                    <a:pt x="7187" y="10569"/>
                  </a:cubicBezTo>
                  <a:cubicBezTo>
                    <a:pt x="6815" y="10663"/>
                    <a:pt x="6424" y="10712"/>
                    <a:pt x="6033" y="10712"/>
                  </a:cubicBezTo>
                  <a:cubicBezTo>
                    <a:pt x="5650" y="10712"/>
                    <a:pt x="5266" y="10666"/>
                    <a:pt x="4899" y="10569"/>
                  </a:cubicBezTo>
                  <a:cubicBezTo>
                    <a:pt x="3074" y="10106"/>
                    <a:pt x="1684" y="8562"/>
                    <a:pt x="1488" y="6678"/>
                  </a:cubicBezTo>
                  <a:cubicBezTo>
                    <a:pt x="1484" y="6651"/>
                    <a:pt x="1457" y="6188"/>
                    <a:pt x="1467" y="6188"/>
                  </a:cubicBezTo>
                  <a:lnTo>
                    <a:pt x="1511" y="6188"/>
                  </a:lnTo>
                  <a:cubicBezTo>
                    <a:pt x="1865" y="6165"/>
                    <a:pt x="2219" y="6125"/>
                    <a:pt x="2569" y="6075"/>
                  </a:cubicBezTo>
                  <a:cubicBezTo>
                    <a:pt x="3227" y="5975"/>
                    <a:pt x="3885" y="5830"/>
                    <a:pt x="4522" y="5625"/>
                  </a:cubicBezTo>
                  <a:cubicBezTo>
                    <a:pt x="4626" y="5593"/>
                    <a:pt x="4681" y="5484"/>
                    <a:pt x="4648" y="5380"/>
                  </a:cubicBezTo>
                  <a:cubicBezTo>
                    <a:pt x="4622" y="5296"/>
                    <a:pt x="4544" y="5244"/>
                    <a:pt x="4461" y="5244"/>
                  </a:cubicBezTo>
                  <a:cubicBezTo>
                    <a:pt x="4442" y="5244"/>
                    <a:pt x="4422" y="5247"/>
                    <a:pt x="4403" y="5253"/>
                  </a:cubicBezTo>
                  <a:cubicBezTo>
                    <a:pt x="3804" y="5444"/>
                    <a:pt x="3196" y="5580"/>
                    <a:pt x="2578" y="5671"/>
                  </a:cubicBezTo>
                  <a:cubicBezTo>
                    <a:pt x="2192" y="5734"/>
                    <a:pt x="1802" y="5775"/>
                    <a:pt x="1407" y="5798"/>
                  </a:cubicBezTo>
                  <a:cubicBezTo>
                    <a:pt x="1378" y="5801"/>
                    <a:pt x="1347" y="5804"/>
                    <a:pt x="1317" y="5804"/>
                  </a:cubicBezTo>
                  <a:cubicBezTo>
                    <a:pt x="1304" y="5804"/>
                    <a:pt x="1292" y="5804"/>
                    <a:pt x="1280" y="5802"/>
                  </a:cubicBezTo>
                  <a:cubicBezTo>
                    <a:pt x="1242" y="5798"/>
                    <a:pt x="1203" y="5796"/>
                    <a:pt x="1164" y="5796"/>
                  </a:cubicBezTo>
                  <a:cubicBezTo>
                    <a:pt x="1031" y="5796"/>
                    <a:pt x="892" y="5820"/>
                    <a:pt x="763" y="5866"/>
                  </a:cubicBezTo>
                  <a:cubicBezTo>
                    <a:pt x="849" y="4604"/>
                    <a:pt x="1389" y="3428"/>
                    <a:pt x="2306" y="2529"/>
                  </a:cubicBezTo>
                  <a:cubicBezTo>
                    <a:pt x="2447" y="2389"/>
                    <a:pt x="2601" y="2253"/>
                    <a:pt x="2760" y="2130"/>
                  </a:cubicBezTo>
                  <a:cubicBezTo>
                    <a:pt x="2823" y="2284"/>
                    <a:pt x="2919" y="2443"/>
                    <a:pt x="3041" y="2607"/>
                  </a:cubicBezTo>
                  <a:cubicBezTo>
                    <a:pt x="3152" y="2758"/>
                    <a:pt x="3327" y="2853"/>
                    <a:pt x="3508" y="2853"/>
                  </a:cubicBezTo>
                  <a:cubicBezTo>
                    <a:pt x="3592" y="2853"/>
                    <a:pt x="3678" y="2832"/>
                    <a:pt x="3759" y="2788"/>
                  </a:cubicBezTo>
                  <a:cubicBezTo>
                    <a:pt x="4027" y="2638"/>
                    <a:pt x="4321" y="2534"/>
                    <a:pt x="4621" y="2456"/>
                  </a:cubicBezTo>
                  <a:cubicBezTo>
                    <a:pt x="4993" y="2356"/>
                    <a:pt x="5465" y="2284"/>
                    <a:pt x="6043" y="2284"/>
                  </a:cubicBezTo>
                  <a:cubicBezTo>
                    <a:pt x="6615" y="2284"/>
                    <a:pt x="7082" y="2356"/>
                    <a:pt x="7454" y="2452"/>
                  </a:cubicBezTo>
                  <a:cubicBezTo>
                    <a:pt x="7759" y="2529"/>
                    <a:pt x="8053" y="2634"/>
                    <a:pt x="8331" y="2788"/>
                  </a:cubicBezTo>
                  <a:cubicBezTo>
                    <a:pt x="8408" y="2831"/>
                    <a:pt x="8495" y="2852"/>
                    <a:pt x="8581" y="2852"/>
                  </a:cubicBezTo>
                  <a:cubicBezTo>
                    <a:pt x="8748" y="2852"/>
                    <a:pt x="8916" y="2775"/>
                    <a:pt x="9020" y="2638"/>
                  </a:cubicBezTo>
                  <a:cubicBezTo>
                    <a:pt x="9152" y="2461"/>
                    <a:pt x="9257" y="2293"/>
                    <a:pt x="9324" y="2130"/>
                  </a:cubicBezTo>
                  <a:cubicBezTo>
                    <a:pt x="9483" y="2253"/>
                    <a:pt x="9638" y="2389"/>
                    <a:pt x="9779" y="2529"/>
                  </a:cubicBezTo>
                  <a:cubicBezTo>
                    <a:pt x="9992" y="2738"/>
                    <a:pt x="10187" y="2965"/>
                    <a:pt x="10359" y="3201"/>
                  </a:cubicBezTo>
                  <a:cubicBezTo>
                    <a:pt x="10397" y="3256"/>
                    <a:pt x="10457" y="3284"/>
                    <a:pt x="10518" y="3284"/>
                  </a:cubicBezTo>
                  <a:cubicBezTo>
                    <a:pt x="10559" y="3284"/>
                    <a:pt x="10600" y="3272"/>
                    <a:pt x="10636" y="3246"/>
                  </a:cubicBezTo>
                  <a:cubicBezTo>
                    <a:pt x="10722" y="3183"/>
                    <a:pt x="10741" y="3060"/>
                    <a:pt x="10678" y="2970"/>
                  </a:cubicBezTo>
                  <a:cubicBezTo>
                    <a:pt x="10491" y="2716"/>
                    <a:pt x="10282" y="2471"/>
                    <a:pt x="10055" y="2247"/>
                  </a:cubicBezTo>
                  <a:cubicBezTo>
                    <a:pt x="9860" y="2057"/>
                    <a:pt x="9651" y="1880"/>
                    <a:pt x="9433" y="1717"/>
                  </a:cubicBezTo>
                  <a:cubicBezTo>
                    <a:pt x="9452" y="1512"/>
                    <a:pt x="9402" y="1367"/>
                    <a:pt x="9356" y="1267"/>
                  </a:cubicBezTo>
                  <a:cubicBezTo>
                    <a:pt x="9220" y="1000"/>
                    <a:pt x="8924" y="831"/>
                    <a:pt x="8580" y="831"/>
                  </a:cubicBezTo>
                  <a:cubicBezTo>
                    <a:pt x="8467" y="831"/>
                    <a:pt x="8358" y="845"/>
                    <a:pt x="8249" y="881"/>
                  </a:cubicBezTo>
                  <a:cubicBezTo>
                    <a:pt x="8216" y="667"/>
                    <a:pt x="8135" y="487"/>
                    <a:pt x="7998" y="341"/>
                  </a:cubicBezTo>
                  <a:cubicBezTo>
                    <a:pt x="7799" y="123"/>
                    <a:pt x="7491" y="1"/>
                    <a:pt x="7141" y="1"/>
                  </a:cubicBezTo>
                  <a:cubicBezTo>
                    <a:pt x="6709" y="1"/>
                    <a:pt x="6301" y="183"/>
                    <a:pt x="6043" y="464"/>
                  </a:cubicBezTo>
                  <a:cubicBezTo>
                    <a:pt x="5783" y="183"/>
                    <a:pt x="5379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6239;p57"/>
          <p:cNvGrpSpPr/>
          <p:nvPr/>
        </p:nvGrpSpPr>
        <p:grpSpPr>
          <a:xfrm>
            <a:off x="7656260" y="3603968"/>
            <a:ext cx="887464" cy="762380"/>
            <a:chOff x="1437075" y="3145100"/>
            <a:chExt cx="532741" cy="566310"/>
          </a:xfrm>
        </p:grpSpPr>
        <p:sp>
          <p:nvSpPr>
            <p:cNvPr id="192" name="Google Shape;6240;p57"/>
            <p:cNvSpPr/>
            <p:nvPr/>
          </p:nvSpPr>
          <p:spPr>
            <a:xfrm>
              <a:off x="1437075" y="3145100"/>
              <a:ext cx="532741" cy="566310"/>
            </a:xfrm>
            <a:custGeom>
              <a:avLst/>
              <a:gdLst/>
              <a:ahLst/>
              <a:cxnLst/>
              <a:rect l="l" t="t" r="r" b="b"/>
              <a:pathLst>
                <a:path w="16140" h="17157" extrusionOk="0">
                  <a:moveTo>
                    <a:pt x="5889" y="1"/>
                  </a:moveTo>
                  <a:cubicBezTo>
                    <a:pt x="4037" y="1"/>
                    <a:pt x="2538" y="1190"/>
                    <a:pt x="1766" y="3269"/>
                  </a:cubicBezTo>
                  <a:cubicBezTo>
                    <a:pt x="799" y="3587"/>
                    <a:pt x="104" y="4495"/>
                    <a:pt x="104" y="5567"/>
                  </a:cubicBezTo>
                  <a:lnTo>
                    <a:pt x="104" y="5997"/>
                  </a:lnTo>
                  <a:cubicBezTo>
                    <a:pt x="104" y="6320"/>
                    <a:pt x="164" y="6629"/>
                    <a:pt x="282" y="6906"/>
                  </a:cubicBezTo>
                  <a:cubicBezTo>
                    <a:pt x="100" y="7296"/>
                    <a:pt x="1" y="7732"/>
                    <a:pt x="1" y="8182"/>
                  </a:cubicBezTo>
                  <a:cubicBezTo>
                    <a:pt x="1" y="9017"/>
                    <a:pt x="355" y="9825"/>
                    <a:pt x="967" y="10406"/>
                  </a:cubicBezTo>
                  <a:cubicBezTo>
                    <a:pt x="1212" y="10642"/>
                    <a:pt x="1499" y="10828"/>
                    <a:pt x="1799" y="10969"/>
                  </a:cubicBezTo>
                  <a:cubicBezTo>
                    <a:pt x="2216" y="11750"/>
                    <a:pt x="2779" y="12453"/>
                    <a:pt x="3460" y="13035"/>
                  </a:cubicBezTo>
                  <a:cubicBezTo>
                    <a:pt x="3523" y="13085"/>
                    <a:pt x="3582" y="13134"/>
                    <a:pt x="3645" y="13184"/>
                  </a:cubicBezTo>
                  <a:cubicBezTo>
                    <a:pt x="3605" y="13307"/>
                    <a:pt x="3564" y="13429"/>
                    <a:pt x="3528" y="13552"/>
                  </a:cubicBezTo>
                  <a:cubicBezTo>
                    <a:pt x="3383" y="14056"/>
                    <a:pt x="3310" y="14573"/>
                    <a:pt x="3310" y="15095"/>
                  </a:cubicBezTo>
                  <a:cubicBezTo>
                    <a:pt x="3310" y="16230"/>
                    <a:pt x="4232" y="17157"/>
                    <a:pt x="5371" y="17157"/>
                  </a:cubicBezTo>
                  <a:lnTo>
                    <a:pt x="10769" y="17157"/>
                  </a:lnTo>
                  <a:cubicBezTo>
                    <a:pt x="11904" y="17157"/>
                    <a:pt x="12830" y="16230"/>
                    <a:pt x="12830" y="15095"/>
                  </a:cubicBezTo>
                  <a:cubicBezTo>
                    <a:pt x="12830" y="14573"/>
                    <a:pt x="12753" y="14033"/>
                    <a:pt x="12607" y="13534"/>
                  </a:cubicBezTo>
                  <a:cubicBezTo>
                    <a:pt x="12571" y="13416"/>
                    <a:pt x="12531" y="13297"/>
                    <a:pt x="12489" y="13184"/>
                  </a:cubicBezTo>
                  <a:cubicBezTo>
                    <a:pt x="12612" y="13089"/>
                    <a:pt x="12730" y="12989"/>
                    <a:pt x="12848" y="12880"/>
                  </a:cubicBezTo>
                  <a:cubicBezTo>
                    <a:pt x="12988" y="12753"/>
                    <a:pt x="13107" y="12612"/>
                    <a:pt x="13206" y="12458"/>
                  </a:cubicBezTo>
                  <a:cubicBezTo>
                    <a:pt x="13356" y="12349"/>
                    <a:pt x="13493" y="12222"/>
                    <a:pt x="13610" y="12072"/>
                  </a:cubicBezTo>
                  <a:cubicBezTo>
                    <a:pt x="13887" y="11732"/>
                    <a:pt x="14128" y="11363"/>
                    <a:pt x="14333" y="10978"/>
                  </a:cubicBezTo>
                  <a:cubicBezTo>
                    <a:pt x="15395" y="10497"/>
                    <a:pt x="16139" y="9425"/>
                    <a:pt x="16139" y="8182"/>
                  </a:cubicBezTo>
                  <a:cubicBezTo>
                    <a:pt x="16139" y="7732"/>
                    <a:pt x="16039" y="7296"/>
                    <a:pt x="15858" y="6906"/>
                  </a:cubicBezTo>
                  <a:cubicBezTo>
                    <a:pt x="15971" y="6629"/>
                    <a:pt x="16035" y="6320"/>
                    <a:pt x="16035" y="5997"/>
                  </a:cubicBezTo>
                  <a:lnTo>
                    <a:pt x="16035" y="5567"/>
                  </a:lnTo>
                  <a:cubicBezTo>
                    <a:pt x="16035" y="4495"/>
                    <a:pt x="15336" y="3587"/>
                    <a:pt x="14373" y="3269"/>
                  </a:cubicBezTo>
                  <a:cubicBezTo>
                    <a:pt x="13602" y="1190"/>
                    <a:pt x="12103" y="1"/>
                    <a:pt x="10251" y="1"/>
                  </a:cubicBezTo>
                  <a:cubicBezTo>
                    <a:pt x="9180" y="1"/>
                    <a:pt x="8567" y="196"/>
                    <a:pt x="8068" y="392"/>
                  </a:cubicBezTo>
                  <a:cubicBezTo>
                    <a:pt x="7586" y="201"/>
                    <a:pt x="6974" y="1"/>
                    <a:pt x="5889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241;p57"/>
            <p:cNvSpPr/>
            <p:nvPr/>
          </p:nvSpPr>
          <p:spPr>
            <a:xfrm>
              <a:off x="1633671" y="3555984"/>
              <a:ext cx="69250" cy="87404"/>
            </a:xfrm>
            <a:custGeom>
              <a:avLst/>
              <a:gdLst/>
              <a:ahLst/>
              <a:cxnLst/>
              <a:rect l="l" t="t" r="r" b="b"/>
              <a:pathLst>
                <a:path w="2098" h="2648" extrusionOk="0">
                  <a:moveTo>
                    <a:pt x="664" y="1"/>
                  </a:moveTo>
                  <a:cubicBezTo>
                    <a:pt x="591" y="51"/>
                    <a:pt x="518" y="110"/>
                    <a:pt x="450" y="168"/>
                  </a:cubicBezTo>
                  <a:lnTo>
                    <a:pt x="0" y="1681"/>
                  </a:lnTo>
                  <a:lnTo>
                    <a:pt x="450" y="2647"/>
                  </a:lnTo>
                  <a:lnTo>
                    <a:pt x="1318" y="2647"/>
                  </a:lnTo>
                  <a:lnTo>
                    <a:pt x="2098" y="1045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242;p57"/>
            <p:cNvSpPr/>
            <p:nvPr/>
          </p:nvSpPr>
          <p:spPr>
            <a:xfrm>
              <a:off x="1702889" y="3555984"/>
              <a:ext cx="72121" cy="87404"/>
            </a:xfrm>
            <a:custGeom>
              <a:avLst/>
              <a:gdLst/>
              <a:ahLst/>
              <a:cxnLst/>
              <a:rect l="l" t="t" r="r" b="b"/>
              <a:pathLst>
                <a:path w="2185" h="2648" extrusionOk="0">
                  <a:moveTo>
                    <a:pt x="786" y="1"/>
                  </a:moveTo>
                  <a:lnTo>
                    <a:pt x="1" y="1045"/>
                  </a:lnTo>
                  <a:lnTo>
                    <a:pt x="786" y="2647"/>
                  </a:lnTo>
                  <a:lnTo>
                    <a:pt x="1649" y="2647"/>
                  </a:lnTo>
                  <a:lnTo>
                    <a:pt x="2184" y="2162"/>
                  </a:lnTo>
                  <a:lnTo>
                    <a:pt x="1649" y="147"/>
                  </a:lnTo>
                  <a:cubicBezTo>
                    <a:pt x="1590" y="92"/>
                    <a:pt x="1530" y="46"/>
                    <a:pt x="1463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243;p57"/>
            <p:cNvSpPr/>
            <p:nvPr/>
          </p:nvSpPr>
          <p:spPr>
            <a:xfrm>
              <a:off x="1677143" y="3555984"/>
              <a:ext cx="51723" cy="87404"/>
            </a:xfrm>
            <a:custGeom>
              <a:avLst/>
              <a:gdLst/>
              <a:ahLst/>
              <a:cxnLst/>
              <a:rect l="l" t="t" r="r" b="b"/>
              <a:pathLst>
                <a:path w="1567" h="2648" extrusionOk="0">
                  <a:moveTo>
                    <a:pt x="1" y="1"/>
                  </a:moveTo>
                  <a:lnTo>
                    <a:pt x="1" y="2647"/>
                  </a:lnTo>
                  <a:lnTo>
                    <a:pt x="1566" y="2647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244;p57"/>
            <p:cNvSpPr/>
            <p:nvPr/>
          </p:nvSpPr>
          <p:spPr>
            <a:xfrm>
              <a:off x="1505105" y="3382032"/>
              <a:ext cx="66411" cy="66411"/>
            </a:xfrm>
            <a:custGeom>
              <a:avLst/>
              <a:gdLst/>
              <a:ahLst/>
              <a:cxnLst/>
              <a:rect l="l" t="t" r="r" b="b"/>
              <a:pathLst>
                <a:path w="2012" h="2012" extrusionOk="0">
                  <a:moveTo>
                    <a:pt x="1004" y="0"/>
                  </a:moveTo>
                  <a:cubicBezTo>
                    <a:pt x="450" y="0"/>
                    <a:pt x="0" y="449"/>
                    <a:pt x="0" y="1004"/>
                  </a:cubicBezTo>
                  <a:cubicBezTo>
                    <a:pt x="0" y="1562"/>
                    <a:pt x="450" y="2012"/>
                    <a:pt x="1004" y="2012"/>
                  </a:cubicBezTo>
                  <a:cubicBezTo>
                    <a:pt x="1563" y="2012"/>
                    <a:pt x="2011" y="1562"/>
                    <a:pt x="2011" y="1004"/>
                  </a:cubicBezTo>
                  <a:cubicBezTo>
                    <a:pt x="2011" y="449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245;p57"/>
            <p:cNvSpPr/>
            <p:nvPr/>
          </p:nvSpPr>
          <p:spPr>
            <a:xfrm>
              <a:off x="1835383" y="3382032"/>
              <a:ext cx="66378" cy="66411"/>
            </a:xfrm>
            <a:custGeom>
              <a:avLst/>
              <a:gdLst/>
              <a:ahLst/>
              <a:cxnLst/>
              <a:rect l="l" t="t" r="r" b="b"/>
              <a:pathLst>
                <a:path w="2011" h="2012" extrusionOk="0">
                  <a:moveTo>
                    <a:pt x="1003" y="0"/>
                  </a:moveTo>
                  <a:cubicBezTo>
                    <a:pt x="449" y="0"/>
                    <a:pt x="1" y="449"/>
                    <a:pt x="1" y="1004"/>
                  </a:cubicBezTo>
                  <a:cubicBezTo>
                    <a:pt x="1" y="1562"/>
                    <a:pt x="449" y="2012"/>
                    <a:pt x="1003" y="2012"/>
                  </a:cubicBezTo>
                  <a:cubicBezTo>
                    <a:pt x="1562" y="2012"/>
                    <a:pt x="2011" y="1562"/>
                    <a:pt x="2011" y="1004"/>
                  </a:cubicBezTo>
                  <a:cubicBezTo>
                    <a:pt x="2011" y="449"/>
                    <a:pt x="1562" y="0"/>
                    <a:pt x="1003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246;p57"/>
            <p:cNvSpPr/>
            <p:nvPr/>
          </p:nvSpPr>
          <p:spPr>
            <a:xfrm>
              <a:off x="1537915" y="3237424"/>
              <a:ext cx="331065" cy="325487"/>
            </a:xfrm>
            <a:custGeom>
              <a:avLst/>
              <a:gdLst/>
              <a:ahLst/>
              <a:cxnLst/>
              <a:rect l="l" t="t" r="r" b="b"/>
              <a:pathLst>
                <a:path w="10030" h="9861" extrusionOk="0">
                  <a:moveTo>
                    <a:pt x="5013" y="0"/>
                  </a:moveTo>
                  <a:cubicBezTo>
                    <a:pt x="2511" y="0"/>
                    <a:pt x="437" y="1798"/>
                    <a:pt x="60" y="4159"/>
                  </a:cubicBezTo>
                  <a:cubicBezTo>
                    <a:pt x="18" y="4409"/>
                    <a:pt x="1" y="4667"/>
                    <a:pt x="1" y="4931"/>
                  </a:cubicBezTo>
                  <a:cubicBezTo>
                    <a:pt x="1" y="5189"/>
                    <a:pt x="18" y="5448"/>
                    <a:pt x="60" y="5702"/>
                  </a:cubicBezTo>
                  <a:cubicBezTo>
                    <a:pt x="437" y="8059"/>
                    <a:pt x="2511" y="9861"/>
                    <a:pt x="5013" y="9861"/>
                  </a:cubicBezTo>
                  <a:cubicBezTo>
                    <a:pt x="7519" y="9861"/>
                    <a:pt x="9593" y="8059"/>
                    <a:pt x="9970" y="5702"/>
                  </a:cubicBezTo>
                  <a:cubicBezTo>
                    <a:pt x="10011" y="5448"/>
                    <a:pt x="10029" y="5189"/>
                    <a:pt x="10029" y="4931"/>
                  </a:cubicBezTo>
                  <a:cubicBezTo>
                    <a:pt x="10029" y="4667"/>
                    <a:pt x="10011" y="4409"/>
                    <a:pt x="9970" y="4159"/>
                  </a:cubicBezTo>
                  <a:cubicBezTo>
                    <a:pt x="9593" y="1798"/>
                    <a:pt x="7519" y="0"/>
                    <a:pt x="5013" y="0"/>
                  </a:cubicBezTo>
                  <a:close/>
                </a:path>
              </a:pathLst>
            </a:custGeom>
            <a:solidFill>
              <a:srgbClr val="8C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247;p57"/>
            <p:cNvSpPr/>
            <p:nvPr/>
          </p:nvSpPr>
          <p:spPr>
            <a:xfrm>
              <a:off x="1538971" y="3291062"/>
              <a:ext cx="328953" cy="89780"/>
            </a:xfrm>
            <a:custGeom>
              <a:avLst/>
              <a:gdLst/>
              <a:ahLst/>
              <a:cxnLst/>
              <a:rect l="l" t="t" r="r" b="b"/>
              <a:pathLst>
                <a:path w="9966" h="2720" extrusionOk="0">
                  <a:moveTo>
                    <a:pt x="1258" y="1"/>
                  </a:moveTo>
                  <a:cubicBezTo>
                    <a:pt x="623" y="695"/>
                    <a:pt x="182" y="1567"/>
                    <a:pt x="28" y="2534"/>
                  </a:cubicBezTo>
                  <a:cubicBezTo>
                    <a:pt x="19" y="2593"/>
                    <a:pt x="9" y="2656"/>
                    <a:pt x="1" y="2719"/>
                  </a:cubicBezTo>
                  <a:lnTo>
                    <a:pt x="9965" y="2719"/>
                  </a:lnTo>
                  <a:cubicBezTo>
                    <a:pt x="9956" y="2656"/>
                    <a:pt x="9947" y="2593"/>
                    <a:pt x="9938" y="2534"/>
                  </a:cubicBezTo>
                  <a:cubicBezTo>
                    <a:pt x="9784" y="1567"/>
                    <a:pt x="9343" y="695"/>
                    <a:pt x="8703" y="1"/>
                  </a:cubicBezTo>
                  <a:close/>
                </a:path>
              </a:pathLst>
            </a:custGeom>
            <a:solidFill>
              <a:srgbClr val="7F6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248;p57"/>
            <p:cNvSpPr/>
            <p:nvPr/>
          </p:nvSpPr>
          <p:spPr>
            <a:xfrm>
              <a:off x="1559040" y="3213130"/>
              <a:ext cx="288783" cy="84862"/>
            </a:xfrm>
            <a:custGeom>
              <a:avLst/>
              <a:gdLst/>
              <a:ahLst/>
              <a:cxnLst/>
              <a:rect l="l" t="t" r="r" b="b"/>
              <a:pathLst>
                <a:path w="8749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8748" y="1939"/>
                  </a:lnTo>
                  <a:cubicBezTo>
                    <a:pt x="8422" y="1049"/>
                    <a:pt x="7782" y="1"/>
                    <a:pt x="6556" y="1"/>
                  </a:cubicBezTo>
                  <a:cubicBezTo>
                    <a:pt x="5153" y="1"/>
                    <a:pt x="5136" y="423"/>
                    <a:pt x="4373" y="423"/>
                  </a:cubicBezTo>
                  <a:cubicBezTo>
                    <a:pt x="3610" y="423"/>
                    <a:pt x="359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249;p57"/>
            <p:cNvSpPr/>
            <p:nvPr/>
          </p:nvSpPr>
          <p:spPr>
            <a:xfrm>
              <a:off x="1559040" y="3213130"/>
              <a:ext cx="161737" cy="84862"/>
            </a:xfrm>
            <a:custGeom>
              <a:avLst/>
              <a:gdLst/>
              <a:ahLst/>
              <a:cxnLst/>
              <a:rect l="l" t="t" r="r" b="b"/>
              <a:pathLst>
                <a:path w="4900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4899" y="2493"/>
                  </a:lnTo>
                  <a:lnTo>
                    <a:pt x="1050" y="1939"/>
                  </a:lnTo>
                  <a:cubicBezTo>
                    <a:pt x="1335" y="1154"/>
                    <a:pt x="1876" y="237"/>
                    <a:pt x="2847" y="41"/>
                  </a:cubicBezTo>
                  <a:cubicBezTo>
                    <a:pt x="2670" y="14"/>
                    <a:pt x="245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250;p57"/>
            <p:cNvSpPr/>
            <p:nvPr/>
          </p:nvSpPr>
          <p:spPr>
            <a:xfrm>
              <a:off x="1548873" y="3277132"/>
              <a:ext cx="309016" cy="58918"/>
            </a:xfrm>
            <a:custGeom>
              <a:avLst/>
              <a:gdLst/>
              <a:ahLst/>
              <a:cxnLst/>
              <a:rect l="l" t="t" r="r" b="b"/>
              <a:pathLst>
                <a:path w="9362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9362" y="1207"/>
                  </a:lnTo>
                  <a:cubicBezTo>
                    <a:pt x="9362" y="1207"/>
                    <a:pt x="9293" y="650"/>
                    <a:pt x="9056" y="0"/>
                  </a:cubicBezTo>
                  <a:close/>
                </a:path>
              </a:pathLst>
            </a:custGeom>
            <a:solidFill>
              <a:srgbClr val="EA8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251;p57"/>
            <p:cNvSpPr/>
            <p:nvPr/>
          </p:nvSpPr>
          <p:spPr>
            <a:xfrm>
              <a:off x="1548873" y="3277132"/>
              <a:ext cx="172167" cy="58918"/>
            </a:xfrm>
            <a:custGeom>
              <a:avLst/>
              <a:gdLst/>
              <a:ahLst/>
              <a:cxnLst/>
              <a:rect l="l" t="t" r="r" b="b"/>
              <a:pathLst>
                <a:path w="5216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5216" y="1716"/>
                  </a:lnTo>
                  <a:lnTo>
                    <a:pt x="1048" y="1207"/>
                  </a:lnTo>
                  <a:cubicBezTo>
                    <a:pt x="1048" y="1207"/>
                    <a:pt x="1117" y="650"/>
                    <a:pt x="1358" y="0"/>
                  </a:cubicBezTo>
                  <a:close/>
                </a:path>
              </a:pathLst>
            </a:custGeom>
            <a:solidFill>
              <a:srgbClr val="D37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252;p57"/>
            <p:cNvSpPr/>
            <p:nvPr/>
          </p:nvSpPr>
          <p:spPr>
            <a:xfrm>
              <a:off x="1568942" y="3353117"/>
              <a:ext cx="268978" cy="102059"/>
            </a:xfrm>
            <a:custGeom>
              <a:avLst/>
              <a:gdLst/>
              <a:ahLst/>
              <a:cxnLst/>
              <a:rect l="l" t="t" r="r" b="b"/>
              <a:pathLst>
                <a:path w="8149" h="3092" extrusionOk="0">
                  <a:moveTo>
                    <a:pt x="159" y="0"/>
                  </a:moveTo>
                  <a:cubicBezTo>
                    <a:pt x="55" y="359"/>
                    <a:pt x="0" y="726"/>
                    <a:pt x="0" y="1099"/>
                  </a:cubicBezTo>
                  <a:cubicBezTo>
                    <a:pt x="0" y="1267"/>
                    <a:pt x="10" y="1430"/>
                    <a:pt x="32" y="1589"/>
                  </a:cubicBezTo>
                  <a:cubicBezTo>
                    <a:pt x="141" y="2446"/>
                    <a:pt x="872" y="3092"/>
                    <a:pt x="1739" y="3092"/>
                  </a:cubicBezTo>
                  <a:cubicBezTo>
                    <a:pt x="2089" y="3092"/>
                    <a:pt x="2424" y="2987"/>
                    <a:pt x="2715" y="2788"/>
                  </a:cubicBezTo>
                  <a:cubicBezTo>
                    <a:pt x="3024" y="2574"/>
                    <a:pt x="3510" y="2329"/>
                    <a:pt x="4073" y="2329"/>
                  </a:cubicBezTo>
                  <a:cubicBezTo>
                    <a:pt x="4640" y="2329"/>
                    <a:pt x="5121" y="2574"/>
                    <a:pt x="5435" y="2788"/>
                  </a:cubicBezTo>
                  <a:cubicBezTo>
                    <a:pt x="5720" y="2987"/>
                    <a:pt x="6061" y="3092"/>
                    <a:pt x="6411" y="3092"/>
                  </a:cubicBezTo>
                  <a:cubicBezTo>
                    <a:pt x="7277" y="3092"/>
                    <a:pt x="8008" y="2446"/>
                    <a:pt x="8117" y="1589"/>
                  </a:cubicBezTo>
                  <a:cubicBezTo>
                    <a:pt x="8136" y="1430"/>
                    <a:pt x="8149" y="1267"/>
                    <a:pt x="8149" y="1099"/>
                  </a:cubicBezTo>
                  <a:cubicBezTo>
                    <a:pt x="8149" y="726"/>
                    <a:pt x="8094" y="359"/>
                    <a:pt x="7991" y="0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253;p57"/>
            <p:cNvSpPr/>
            <p:nvPr/>
          </p:nvSpPr>
          <p:spPr>
            <a:xfrm>
              <a:off x="1569239" y="3353117"/>
              <a:ext cx="268417" cy="27726"/>
            </a:xfrm>
            <a:custGeom>
              <a:avLst/>
              <a:gdLst/>
              <a:ahLst/>
              <a:cxnLst/>
              <a:rect l="l" t="t" r="r" b="b"/>
              <a:pathLst>
                <a:path w="8132" h="840" extrusionOk="0">
                  <a:moveTo>
                    <a:pt x="150" y="0"/>
                  </a:moveTo>
                  <a:cubicBezTo>
                    <a:pt x="68" y="273"/>
                    <a:pt x="18" y="554"/>
                    <a:pt x="1" y="839"/>
                  </a:cubicBezTo>
                  <a:lnTo>
                    <a:pt x="8131" y="839"/>
                  </a:lnTo>
                  <a:cubicBezTo>
                    <a:pt x="8113" y="554"/>
                    <a:pt x="8064" y="273"/>
                    <a:pt x="7982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254;p57"/>
            <p:cNvSpPr/>
            <p:nvPr/>
          </p:nvSpPr>
          <p:spPr>
            <a:xfrm>
              <a:off x="1508538" y="3316973"/>
              <a:ext cx="389819" cy="37959"/>
            </a:xfrm>
            <a:custGeom>
              <a:avLst/>
              <a:gdLst/>
              <a:ahLst/>
              <a:cxnLst/>
              <a:rect l="l" t="t" r="r" b="b"/>
              <a:pathLst>
                <a:path w="11810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1450" y="1150"/>
                  </a:lnTo>
                  <a:cubicBezTo>
                    <a:pt x="11650" y="1150"/>
                    <a:pt x="11809" y="991"/>
                    <a:pt x="11809" y="790"/>
                  </a:cubicBezTo>
                  <a:lnTo>
                    <a:pt x="11809" y="360"/>
                  </a:lnTo>
                  <a:cubicBezTo>
                    <a:pt x="11809" y="160"/>
                    <a:pt x="11650" y="0"/>
                    <a:pt x="11450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255;p57"/>
            <p:cNvSpPr/>
            <p:nvPr/>
          </p:nvSpPr>
          <p:spPr>
            <a:xfrm>
              <a:off x="1508538" y="3316973"/>
              <a:ext cx="46376" cy="37959"/>
            </a:xfrm>
            <a:custGeom>
              <a:avLst/>
              <a:gdLst/>
              <a:ahLst/>
              <a:cxnLst/>
              <a:rect l="l" t="t" r="r" b="b"/>
              <a:pathLst>
                <a:path w="1405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404" y="1150"/>
                  </a:lnTo>
                  <a:cubicBezTo>
                    <a:pt x="1208" y="1150"/>
                    <a:pt x="1050" y="991"/>
                    <a:pt x="1050" y="790"/>
                  </a:cubicBezTo>
                  <a:lnTo>
                    <a:pt x="1050" y="360"/>
                  </a:lnTo>
                  <a:cubicBezTo>
                    <a:pt x="1050" y="160"/>
                    <a:pt x="1208" y="0"/>
                    <a:pt x="1404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256;p57"/>
            <p:cNvSpPr/>
            <p:nvPr/>
          </p:nvSpPr>
          <p:spPr>
            <a:xfrm>
              <a:off x="1618851" y="3561529"/>
              <a:ext cx="29707" cy="65850"/>
            </a:xfrm>
            <a:custGeom>
              <a:avLst/>
              <a:gdLst/>
              <a:ahLst/>
              <a:cxnLst/>
              <a:rect l="l" t="t" r="r" b="b"/>
              <a:pathLst>
                <a:path w="900" h="1995" extrusionOk="0">
                  <a:moveTo>
                    <a:pt x="899" y="0"/>
                  </a:moveTo>
                  <a:cubicBezTo>
                    <a:pt x="468" y="392"/>
                    <a:pt x="159" y="954"/>
                    <a:pt x="0" y="1513"/>
                  </a:cubicBezTo>
                  <a:lnTo>
                    <a:pt x="382" y="1994"/>
                  </a:lnTo>
                  <a:lnTo>
                    <a:pt x="899" y="1513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257;p57"/>
            <p:cNvSpPr/>
            <p:nvPr/>
          </p:nvSpPr>
          <p:spPr>
            <a:xfrm>
              <a:off x="1758211" y="3561529"/>
              <a:ext cx="29839" cy="65850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0" y="0"/>
                  </a:moveTo>
                  <a:lnTo>
                    <a:pt x="0" y="1513"/>
                  </a:lnTo>
                  <a:lnTo>
                    <a:pt x="522" y="1994"/>
                  </a:lnTo>
                  <a:lnTo>
                    <a:pt x="904" y="1513"/>
                  </a:lnTo>
                  <a:cubicBezTo>
                    <a:pt x="740" y="954"/>
                    <a:pt x="432" y="392"/>
                    <a:pt x="0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258;p57"/>
            <p:cNvSpPr/>
            <p:nvPr/>
          </p:nvSpPr>
          <p:spPr>
            <a:xfrm>
              <a:off x="1614361" y="3611437"/>
              <a:ext cx="34196" cy="31951"/>
            </a:xfrm>
            <a:custGeom>
              <a:avLst/>
              <a:gdLst/>
              <a:ahLst/>
              <a:cxnLst/>
              <a:rect l="l" t="t" r="r" b="b"/>
              <a:pathLst>
                <a:path w="1036" h="968" extrusionOk="0">
                  <a:moveTo>
                    <a:pt x="136" y="1"/>
                  </a:moveTo>
                  <a:cubicBezTo>
                    <a:pt x="109" y="95"/>
                    <a:pt x="82" y="191"/>
                    <a:pt x="63" y="292"/>
                  </a:cubicBezTo>
                  <a:cubicBezTo>
                    <a:pt x="23" y="509"/>
                    <a:pt x="0" y="736"/>
                    <a:pt x="0" y="967"/>
                  </a:cubicBezTo>
                  <a:lnTo>
                    <a:pt x="1035" y="967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259;p57"/>
            <p:cNvSpPr/>
            <p:nvPr/>
          </p:nvSpPr>
          <p:spPr>
            <a:xfrm>
              <a:off x="1758211" y="3611437"/>
              <a:ext cx="34328" cy="31951"/>
            </a:xfrm>
            <a:custGeom>
              <a:avLst/>
              <a:gdLst/>
              <a:ahLst/>
              <a:cxnLst/>
              <a:rect l="l" t="t" r="r" b="b"/>
              <a:pathLst>
                <a:path w="1040" h="968" extrusionOk="0">
                  <a:moveTo>
                    <a:pt x="0" y="1"/>
                  </a:moveTo>
                  <a:lnTo>
                    <a:pt x="0" y="967"/>
                  </a:lnTo>
                  <a:lnTo>
                    <a:pt x="1040" y="967"/>
                  </a:lnTo>
                  <a:cubicBezTo>
                    <a:pt x="1040" y="736"/>
                    <a:pt x="1017" y="509"/>
                    <a:pt x="971" y="292"/>
                  </a:cubicBezTo>
                  <a:cubicBezTo>
                    <a:pt x="954" y="191"/>
                    <a:pt x="931" y="95"/>
                    <a:pt x="904" y="1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260;p57"/>
            <p:cNvSpPr/>
            <p:nvPr/>
          </p:nvSpPr>
          <p:spPr>
            <a:xfrm>
              <a:off x="1777091" y="3392660"/>
              <a:ext cx="12906" cy="28651"/>
            </a:xfrm>
            <a:custGeom>
              <a:avLst/>
              <a:gdLst/>
              <a:ahLst/>
              <a:cxnLst/>
              <a:rect l="l" t="t" r="r" b="b"/>
              <a:pathLst>
                <a:path w="391" h="868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72"/>
                  </a:lnTo>
                  <a:cubicBezTo>
                    <a:pt x="0" y="781"/>
                    <a:pt x="86" y="867"/>
                    <a:pt x="195" y="867"/>
                  </a:cubicBezTo>
                  <a:cubicBezTo>
                    <a:pt x="304" y="867"/>
                    <a:pt x="390" y="781"/>
                    <a:pt x="390" y="672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261;p57"/>
            <p:cNvSpPr/>
            <p:nvPr/>
          </p:nvSpPr>
          <p:spPr>
            <a:xfrm>
              <a:off x="1615814" y="3392660"/>
              <a:ext cx="13104" cy="28651"/>
            </a:xfrm>
            <a:custGeom>
              <a:avLst/>
              <a:gdLst/>
              <a:ahLst/>
              <a:cxnLst/>
              <a:rect l="l" t="t" r="r" b="b"/>
              <a:pathLst>
                <a:path w="397" h="868" extrusionOk="0">
                  <a:moveTo>
                    <a:pt x="201" y="1"/>
                  </a:moveTo>
                  <a:cubicBezTo>
                    <a:pt x="92" y="1"/>
                    <a:pt x="1" y="87"/>
                    <a:pt x="1" y="196"/>
                  </a:cubicBezTo>
                  <a:lnTo>
                    <a:pt x="1" y="672"/>
                  </a:lnTo>
                  <a:cubicBezTo>
                    <a:pt x="1" y="781"/>
                    <a:pt x="92" y="867"/>
                    <a:pt x="201" y="867"/>
                  </a:cubicBezTo>
                  <a:cubicBezTo>
                    <a:pt x="310" y="867"/>
                    <a:pt x="396" y="781"/>
                    <a:pt x="396" y="672"/>
                  </a:cubicBezTo>
                  <a:lnTo>
                    <a:pt x="396" y="196"/>
                  </a:lnTo>
                  <a:cubicBezTo>
                    <a:pt x="396" y="87"/>
                    <a:pt x="310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262;p57"/>
            <p:cNvSpPr/>
            <p:nvPr/>
          </p:nvSpPr>
          <p:spPr>
            <a:xfrm>
              <a:off x="1681302" y="3450688"/>
              <a:ext cx="43339" cy="19342"/>
            </a:xfrm>
            <a:custGeom>
              <a:avLst/>
              <a:gdLst/>
              <a:ahLst/>
              <a:cxnLst/>
              <a:rect l="l" t="t" r="r" b="b"/>
              <a:pathLst>
                <a:path w="1313" h="586" extrusionOk="0">
                  <a:moveTo>
                    <a:pt x="220" y="0"/>
                  </a:moveTo>
                  <a:cubicBezTo>
                    <a:pt x="175" y="0"/>
                    <a:pt x="130" y="16"/>
                    <a:pt x="92" y="49"/>
                  </a:cubicBezTo>
                  <a:cubicBezTo>
                    <a:pt x="11" y="122"/>
                    <a:pt x="1" y="244"/>
                    <a:pt x="74" y="326"/>
                  </a:cubicBezTo>
                  <a:cubicBezTo>
                    <a:pt x="214" y="490"/>
                    <a:pt x="428" y="585"/>
                    <a:pt x="655" y="585"/>
                  </a:cubicBezTo>
                  <a:cubicBezTo>
                    <a:pt x="882" y="585"/>
                    <a:pt x="1095" y="490"/>
                    <a:pt x="1241" y="326"/>
                  </a:cubicBezTo>
                  <a:cubicBezTo>
                    <a:pt x="1313" y="244"/>
                    <a:pt x="1304" y="122"/>
                    <a:pt x="1222" y="49"/>
                  </a:cubicBezTo>
                  <a:cubicBezTo>
                    <a:pt x="1185" y="16"/>
                    <a:pt x="1140" y="0"/>
                    <a:pt x="1094" y="0"/>
                  </a:cubicBezTo>
                  <a:cubicBezTo>
                    <a:pt x="1040" y="0"/>
                    <a:pt x="985" y="23"/>
                    <a:pt x="946" y="68"/>
                  </a:cubicBezTo>
                  <a:cubicBezTo>
                    <a:pt x="877" y="150"/>
                    <a:pt x="768" y="194"/>
                    <a:pt x="655" y="194"/>
                  </a:cubicBezTo>
                  <a:cubicBezTo>
                    <a:pt x="541" y="194"/>
                    <a:pt x="437" y="150"/>
                    <a:pt x="369" y="68"/>
                  </a:cubicBezTo>
                  <a:cubicBezTo>
                    <a:pt x="329" y="23"/>
                    <a:pt x="27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263;p57"/>
            <p:cNvSpPr/>
            <p:nvPr/>
          </p:nvSpPr>
          <p:spPr>
            <a:xfrm>
              <a:off x="1498668" y="3206693"/>
              <a:ext cx="409557" cy="443159"/>
            </a:xfrm>
            <a:custGeom>
              <a:avLst/>
              <a:gdLst/>
              <a:ahLst/>
              <a:cxnLst/>
              <a:rect l="l" t="t" r="r" b="b"/>
              <a:pathLst>
                <a:path w="12408" h="13426" extrusionOk="0">
                  <a:moveTo>
                    <a:pt x="8385" y="395"/>
                  </a:moveTo>
                  <a:cubicBezTo>
                    <a:pt x="9379" y="395"/>
                    <a:pt x="9961" y="1181"/>
                    <a:pt x="10288" y="1935"/>
                  </a:cubicBezTo>
                  <a:lnTo>
                    <a:pt x="4136" y="1935"/>
                  </a:lnTo>
                  <a:cubicBezTo>
                    <a:pt x="4027" y="1935"/>
                    <a:pt x="3937" y="2025"/>
                    <a:pt x="3937" y="2134"/>
                  </a:cubicBezTo>
                  <a:cubicBezTo>
                    <a:pt x="3937" y="2243"/>
                    <a:pt x="4027" y="2329"/>
                    <a:pt x="4136" y="2329"/>
                  </a:cubicBezTo>
                  <a:lnTo>
                    <a:pt x="10437" y="2329"/>
                  </a:lnTo>
                  <a:cubicBezTo>
                    <a:pt x="10550" y="2656"/>
                    <a:pt x="10614" y="2956"/>
                    <a:pt x="10650" y="3146"/>
                  </a:cubicBezTo>
                  <a:lnTo>
                    <a:pt x="1752" y="3146"/>
                  </a:lnTo>
                  <a:cubicBezTo>
                    <a:pt x="1789" y="2956"/>
                    <a:pt x="1857" y="2661"/>
                    <a:pt x="1966" y="2329"/>
                  </a:cubicBezTo>
                  <a:lnTo>
                    <a:pt x="3350" y="2329"/>
                  </a:lnTo>
                  <a:cubicBezTo>
                    <a:pt x="3455" y="2329"/>
                    <a:pt x="3546" y="2243"/>
                    <a:pt x="3546" y="2134"/>
                  </a:cubicBezTo>
                  <a:cubicBezTo>
                    <a:pt x="3546" y="2025"/>
                    <a:pt x="3455" y="1935"/>
                    <a:pt x="3350" y="1935"/>
                  </a:cubicBezTo>
                  <a:lnTo>
                    <a:pt x="2116" y="1935"/>
                  </a:lnTo>
                  <a:cubicBezTo>
                    <a:pt x="2447" y="1181"/>
                    <a:pt x="3028" y="395"/>
                    <a:pt x="4023" y="395"/>
                  </a:cubicBezTo>
                  <a:cubicBezTo>
                    <a:pt x="4790" y="395"/>
                    <a:pt x="5112" y="523"/>
                    <a:pt x="5398" y="636"/>
                  </a:cubicBezTo>
                  <a:cubicBezTo>
                    <a:pt x="5672" y="745"/>
                    <a:pt x="5939" y="800"/>
                    <a:pt x="6205" y="800"/>
                  </a:cubicBezTo>
                  <a:cubicBezTo>
                    <a:pt x="6470" y="800"/>
                    <a:pt x="6735" y="745"/>
                    <a:pt x="7005" y="636"/>
                  </a:cubicBezTo>
                  <a:cubicBezTo>
                    <a:pt x="7291" y="523"/>
                    <a:pt x="7618" y="395"/>
                    <a:pt x="8385" y="395"/>
                  </a:cubicBezTo>
                  <a:close/>
                  <a:moveTo>
                    <a:pt x="11749" y="3538"/>
                  </a:moveTo>
                  <a:cubicBezTo>
                    <a:pt x="11840" y="3538"/>
                    <a:pt x="11912" y="3609"/>
                    <a:pt x="11912" y="3701"/>
                  </a:cubicBezTo>
                  <a:lnTo>
                    <a:pt x="11912" y="4131"/>
                  </a:lnTo>
                  <a:cubicBezTo>
                    <a:pt x="11912" y="4223"/>
                    <a:pt x="11840" y="4295"/>
                    <a:pt x="11749" y="4295"/>
                  </a:cubicBezTo>
                  <a:lnTo>
                    <a:pt x="654" y="4295"/>
                  </a:lnTo>
                  <a:cubicBezTo>
                    <a:pt x="568" y="4295"/>
                    <a:pt x="495" y="4223"/>
                    <a:pt x="495" y="4131"/>
                  </a:cubicBezTo>
                  <a:lnTo>
                    <a:pt x="495" y="3701"/>
                  </a:lnTo>
                  <a:cubicBezTo>
                    <a:pt x="495" y="3609"/>
                    <a:pt x="568" y="3538"/>
                    <a:pt x="654" y="3538"/>
                  </a:cubicBezTo>
                  <a:close/>
                  <a:moveTo>
                    <a:pt x="999" y="5535"/>
                  </a:moveTo>
                  <a:lnTo>
                    <a:pt x="999" y="5535"/>
                  </a:lnTo>
                  <a:cubicBezTo>
                    <a:pt x="968" y="6065"/>
                    <a:pt x="1017" y="6601"/>
                    <a:pt x="1149" y="7115"/>
                  </a:cubicBezTo>
                  <a:lnTo>
                    <a:pt x="1149" y="7123"/>
                  </a:lnTo>
                  <a:cubicBezTo>
                    <a:pt x="727" y="7100"/>
                    <a:pt x="390" y="6746"/>
                    <a:pt x="390" y="6316"/>
                  </a:cubicBezTo>
                  <a:cubicBezTo>
                    <a:pt x="390" y="5939"/>
                    <a:pt x="650" y="5621"/>
                    <a:pt x="999" y="5535"/>
                  </a:cubicBezTo>
                  <a:close/>
                  <a:moveTo>
                    <a:pt x="11404" y="5535"/>
                  </a:moveTo>
                  <a:lnTo>
                    <a:pt x="11404" y="5535"/>
                  </a:lnTo>
                  <a:cubicBezTo>
                    <a:pt x="11754" y="5621"/>
                    <a:pt x="12012" y="5939"/>
                    <a:pt x="12012" y="6316"/>
                  </a:cubicBezTo>
                  <a:cubicBezTo>
                    <a:pt x="12012" y="6746"/>
                    <a:pt x="11677" y="7100"/>
                    <a:pt x="11254" y="7123"/>
                  </a:cubicBezTo>
                  <a:cubicBezTo>
                    <a:pt x="11390" y="6606"/>
                    <a:pt x="11436" y="6071"/>
                    <a:pt x="11404" y="5535"/>
                  </a:cubicBezTo>
                  <a:close/>
                  <a:moveTo>
                    <a:pt x="9984" y="4686"/>
                  </a:moveTo>
                  <a:cubicBezTo>
                    <a:pt x="10047" y="4967"/>
                    <a:pt x="10078" y="5248"/>
                    <a:pt x="10078" y="5535"/>
                  </a:cubicBezTo>
                  <a:cubicBezTo>
                    <a:pt x="10078" y="5689"/>
                    <a:pt x="10070" y="5847"/>
                    <a:pt x="10051" y="6002"/>
                  </a:cubicBezTo>
                  <a:cubicBezTo>
                    <a:pt x="9956" y="6760"/>
                    <a:pt x="9307" y="7332"/>
                    <a:pt x="8540" y="7332"/>
                  </a:cubicBezTo>
                  <a:cubicBezTo>
                    <a:pt x="8231" y="7332"/>
                    <a:pt x="7931" y="7237"/>
                    <a:pt x="7673" y="7060"/>
                  </a:cubicBezTo>
                  <a:cubicBezTo>
                    <a:pt x="7346" y="6838"/>
                    <a:pt x="6824" y="6570"/>
                    <a:pt x="6202" y="6570"/>
                  </a:cubicBezTo>
                  <a:cubicBezTo>
                    <a:pt x="5584" y="6570"/>
                    <a:pt x="5062" y="6838"/>
                    <a:pt x="4731" y="7060"/>
                  </a:cubicBezTo>
                  <a:cubicBezTo>
                    <a:pt x="4476" y="7237"/>
                    <a:pt x="4176" y="7332"/>
                    <a:pt x="3868" y="7332"/>
                  </a:cubicBezTo>
                  <a:cubicBezTo>
                    <a:pt x="3101" y="7332"/>
                    <a:pt x="2452" y="6760"/>
                    <a:pt x="2357" y="6002"/>
                  </a:cubicBezTo>
                  <a:cubicBezTo>
                    <a:pt x="2302" y="5562"/>
                    <a:pt x="2324" y="5117"/>
                    <a:pt x="2424" y="4686"/>
                  </a:cubicBezTo>
                  <a:close/>
                  <a:moveTo>
                    <a:pt x="4345" y="11264"/>
                  </a:moveTo>
                  <a:lnTo>
                    <a:pt x="4345" y="12068"/>
                  </a:lnTo>
                  <a:lnTo>
                    <a:pt x="3914" y="12068"/>
                  </a:lnTo>
                  <a:cubicBezTo>
                    <a:pt x="4023" y="11772"/>
                    <a:pt x="4172" y="11500"/>
                    <a:pt x="4345" y="11264"/>
                  </a:cubicBezTo>
                  <a:close/>
                  <a:moveTo>
                    <a:pt x="8063" y="11264"/>
                  </a:moveTo>
                  <a:cubicBezTo>
                    <a:pt x="8235" y="11500"/>
                    <a:pt x="8385" y="11772"/>
                    <a:pt x="8494" y="12068"/>
                  </a:cubicBezTo>
                  <a:lnTo>
                    <a:pt x="8063" y="12068"/>
                  </a:lnTo>
                  <a:lnTo>
                    <a:pt x="8063" y="11264"/>
                  </a:lnTo>
                  <a:close/>
                  <a:moveTo>
                    <a:pt x="4345" y="12458"/>
                  </a:moveTo>
                  <a:lnTo>
                    <a:pt x="4345" y="13030"/>
                  </a:lnTo>
                  <a:lnTo>
                    <a:pt x="3705" y="13030"/>
                  </a:lnTo>
                  <a:cubicBezTo>
                    <a:pt x="3713" y="12885"/>
                    <a:pt x="3732" y="12734"/>
                    <a:pt x="3763" y="12590"/>
                  </a:cubicBezTo>
                  <a:cubicBezTo>
                    <a:pt x="3773" y="12544"/>
                    <a:pt x="3782" y="12503"/>
                    <a:pt x="3791" y="12458"/>
                  </a:cubicBezTo>
                  <a:close/>
                  <a:moveTo>
                    <a:pt x="4794" y="10796"/>
                  </a:moveTo>
                  <a:cubicBezTo>
                    <a:pt x="4930" y="10832"/>
                    <a:pt x="5071" y="10869"/>
                    <a:pt x="5211" y="10892"/>
                  </a:cubicBezTo>
                  <a:lnTo>
                    <a:pt x="5211" y="13030"/>
                  </a:lnTo>
                  <a:lnTo>
                    <a:pt x="4740" y="13030"/>
                  </a:lnTo>
                  <a:lnTo>
                    <a:pt x="4740" y="10842"/>
                  </a:lnTo>
                  <a:cubicBezTo>
                    <a:pt x="4758" y="10828"/>
                    <a:pt x="4776" y="10810"/>
                    <a:pt x="4794" y="10796"/>
                  </a:cubicBezTo>
                  <a:close/>
                  <a:moveTo>
                    <a:pt x="6778" y="10955"/>
                  </a:moveTo>
                  <a:lnTo>
                    <a:pt x="6778" y="13030"/>
                  </a:lnTo>
                  <a:lnTo>
                    <a:pt x="5603" y="13030"/>
                  </a:lnTo>
                  <a:lnTo>
                    <a:pt x="5603" y="10955"/>
                  </a:lnTo>
                  <a:cubicBezTo>
                    <a:pt x="5666" y="10960"/>
                    <a:pt x="5734" y="10964"/>
                    <a:pt x="5798" y="10968"/>
                  </a:cubicBezTo>
                  <a:cubicBezTo>
                    <a:pt x="5937" y="10980"/>
                    <a:pt x="6077" y="10986"/>
                    <a:pt x="6218" y="10986"/>
                  </a:cubicBezTo>
                  <a:cubicBezTo>
                    <a:pt x="6405" y="10986"/>
                    <a:pt x="6592" y="10976"/>
                    <a:pt x="6778" y="10955"/>
                  </a:cubicBezTo>
                  <a:close/>
                  <a:moveTo>
                    <a:pt x="7614" y="10796"/>
                  </a:moveTo>
                  <a:cubicBezTo>
                    <a:pt x="7623" y="10805"/>
                    <a:pt x="7631" y="10810"/>
                    <a:pt x="7641" y="10819"/>
                  </a:cubicBezTo>
                  <a:lnTo>
                    <a:pt x="7641" y="13030"/>
                  </a:lnTo>
                  <a:lnTo>
                    <a:pt x="7168" y="13030"/>
                  </a:lnTo>
                  <a:lnTo>
                    <a:pt x="7168" y="10896"/>
                  </a:lnTo>
                  <a:cubicBezTo>
                    <a:pt x="7319" y="10869"/>
                    <a:pt x="7468" y="10838"/>
                    <a:pt x="7614" y="10796"/>
                  </a:cubicBezTo>
                  <a:close/>
                  <a:moveTo>
                    <a:pt x="8616" y="12458"/>
                  </a:moveTo>
                  <a:cubicBezTo>
                    <a:pt x="8626" y="12503"/>
                    <a:pt x="8635" y="12544"/>
                    <a:pt x="8643" y="12590"/>
                  </a:cubicBezTo>
                  <a:cubicBezTo>
                    <a:pt x="8671" y="12734"/>
                    <a:pt x="8689" y="12885"/>
                    <a:pt x="8698" y="13030"/>
                  </a:cubicBezTo>
                  <a:lnTo>
                    <a:pt x="8063" y="13030"/>
                  </a:lnTo>
                  <a:lnTo>
                    <a:pt x="8063" y="12458"/>
                  </a:lnTo>
                  <a:close/>
                  <a:moveTo>
                    <a:pt x="4023" y="1"/>
                  </a:moveTo>
                  <a:cubicBezTo>
                    <a:pt x="2960" y="1"/>
                    <a:pt x="2139" y="713"/>
                    <a:pt x="1643" y="2067"/>
                  </a:cubicBezTo>
                  <a:cubicBezTo>
                    <a:pt x="1475" y="2516"/>
                    <a:pt x="1394" y="2924"/>
                    <a:pt x="1353" y="3146"/>
                  </a:cubicBezTo>
                  <a:lnTo>
                    <a:pt x="654" y="3146"/>
                  </a:lnTo>
                  <a:cubicBezTo>
                    <a:pt x="350" y="3146"/>
                    <a:pt x="100" y="3396"/>
                    <a:pt x="100" y="3701"/>
                  </a:cubicBezTo>
                  <a:lnTo>
                    <a:pt x="100" y="4131"/>
                  </a:lnTo>
                  <a:cubicBezTo>
                    <a:pt x="100" y="4441"/>
                    <a:pt x="350" y="4686"/>
                    <a:pt x="654" y="4686"/>
                  </a:cubicBezTo>
                  <a:lnTo>
                    <a:pt x="1131" y="4686"/>
                  </a:lnTo>
                  <a:cubicBezTo>
                    <a:pt x="1094" y="4831"/>
                    <a:pt x="1067" y="4981"/>
                    <a:pt x="1044" y="5126"/>
                  </a:cubicBezTo>
                  <a:cubicBezTo>
                    <a:pt x="454" y="5204"/>
                    <a:pt x="0" y="5707"/>
                    <a:pt x="0" y="6316"/>
                  </a:cubicBezTo>
                  <a:cubicBezTo>
                    <a:pt x="0" y="6971"/>
                    <a:pt x="559" y="7520"/>
                    <a:pt x="1210" y="7520"/>
                  </a:cubicBezTo>
                  <a:cubicBezTo>
                    <a:pt x="1231" y="7520"/>
                    <a:pt x="1251" y="7520"/>
                    <a:pt x="1272" y="7519"/>
                  </a:cubicBezTo>
                  <a:cubicBezTo>
                    <a:pt x="1567" y="8372"/>
                    <a:pt x="2093" y="9143"/>
                    <a:pt x="2801" y="9743"/>
                  </a:cubicBezTo>
                  <a:cubicBezTo>
                    <a:pt x="3264" y="10138"/>
                    <a:pt x="3795" y="10446"/>
                    <a:pt x="4358" y="10656"/>
                  </a:cubicBezTo>
                  <a:cubicBezTo>
                    <a:pt x="3950" y="11046"/>
                    <a:pt x="3627" y="11590"/>
                    <a:pt x="3451" y="12208"/>
                  </a:cubicBezTo>
                  <a:cubicBezTo>
                    <a:pt x="3355" y="12539"/>
                    <a:pt x="3305" y="12885"/>
                    <a:pt x="3305" y="13229"/>
                  </a:cubicBezTo>
                  <a:cubicBezTo>
                    <a:pt x="3305" y="13334"/>
                    <a:pt x="3396" y="13425"/>
                    <a:pt x="3505" y="13425"/>
                  </a:cubicBezTo>
                  <a:lnTo>
                    <a:pt x="8903" y="13425"/>
                  </a:lnTo>
                  <a:cubicBezTo>
                    <a:pt x="9012" y="13425"/>
                    <a:pt x="9098" y="13334"/>
                    <a:pt x="9098" y="13229"/>
                  </a:cubicBezTo>
                  <a:cubicBezTo>
                    <a:pt x="9098" y="12889"/>
                    <a:pt x="9048" y="12521"/>
                    <a:pt x="8949" y="12194"/>
                  </a:cubicBezTo>
                  <a:cubicBezTo>
                    <a:pt x="8771" y="11582"/>
                    <a:pt x="8453" y="11041"/>
                    <a:pt x="8050" y="10656"/>
                  </a:cubicBezTo>
                  <a:cubicBezTo>
                    <a:pt x="8662" y="10424"/>
                    <a:pt x="9234" y="10084"/>
                    <a:pt x="9729" y="9634"/>
                  </a:cubicBezTo>
                  <a:cubicBezTo>
                    <a:pt x="9810" y="9562"/>
                    <a:pt x="9820" y="9434"/>
                    <a:pt x="9743" y="9357"/>
                  </a:cubicBezTo>
                  <a:cubicBezTo>
                    <a:pt x="9704" y="9314"/>
                    <a:pt x="9652" y="9292"/>
                    <a:pt x="9599" y="9292"/>
                  </a:cubicBezTo>
                  <a:cubicBezTo>
                    <a:pt x="9552" y="9292"/>
                    <a:pt x="9505" y="9309"/>
                    <a:pt x="9466" y="9344"/>
                  </a:cubicBezTo>
                  <a:cubicBezTo>
                    <a:pt x="8558" y="10166"/>
                    <a:pt x="7379" y="10579"/>
                    <a:pt x="6200" y="10579"/>
                  </a:cubicBezTo>
                  <a:cubicBezTo>
                    <a:pt x="5074" y="10579"/>
                    <a:pt x="3947" y="10202"/>
                    <a:pt x="3055" y="9443"/>
                  </a:cubicBezTo>
                  <a:cubicBezTo>
                    <a:pt x="2357" y="8853"/>
                    <a:pt x="1848" y="8077"/>
                    <a:pt x="1584" y="7219"/>
                  </a:cubicBezTo>
                  <a:cubicBezTo>
                    <a:pt x="1335" y="6402"/>
                    <a:pt x="1316" y="5516"/>
                    <a:pt x="1534" y="4686"/>
                  </a:cubicBezTo>
                  <a:lnTo>
                    <a:pt x="2020" y="4686"/>
                  </a:lnTo>
                  <a:cubicBezTo>
                    <a:pt x="1961" y="4967"/>
                    <a:pt x="1934" y="5248"/>
                    <a:pt x="1934" y="5535"/>
                  </a:cubicBezTo>
                  <a:cubicBezTo>
                    <a:pt x="1934" y="5707"/>
                    <a:pt x="1943" y="5880"/>
                    <a:pt x="1966" y="6048"/>
                  </a:cubicBezTo>
                  <a:cubicBezTo>
                    <a:pt x="2084" y="7006"/>
                    <a:pt x="2902" y="7723"/>
                    <a:pt x="3868" y="7723"/>
                  </a:cubicBezTo>
                  <a:cubicBezTo>
                    <a:pt x="4254" y="7723"/>
                    <a:pt x="4631" y="7609"/>
                    <a:pt x="4953" y="7387"/>
                  </a:cubicBezTo>
                  <a:cubicBezTo>
                    <a:pt x="5239" y="7192"/>
                    <a:pt x="5684" y="6960"/>
                    <a:pt x="6202" y="6960"/>
                  </a:cubicBezTo>
                  <a:cubicBezTo>
                    <a:pt x="6719" y="6960"/>
                    <a:pt x="7168" y="7192"/>
                    <a:pt x="7455" y="7387"/>
                  </a:cubicBezTo>
                  <a:cubicBezTo>
                    <a:pt x="7777" y="7609"/>
                    <a:pt x="8149" y="7723"/>
                    <a:pt x="8540" y="7723"/>
                  </a:cubicBezTo>
                  <a:cubicBezTo>
                    <a:pt x="9502" y="7723"/>
                    <a:pt x="10319" y="7006"/>
                    <a:pt x="10441" y="6048"/>
                  </a:cubicBezTo>
                  <a:cubicBezTo>
                    <a:pt x="10496" y="5598"/>
                    <a:pt x="10478" y="5135"/>
                    <a:pt x="10382" y="4686"/>
                  </a:cubicBezTo>
                  <a:lnTo>
                    <a:pt x="10873" y="4686"/>
                  </a:lnTo>
                  <a:cubicBezTo>
                    <a:pt x="11086" y="5507"/>
                    <a:pt x="11068" y="6379"/>
                    <a:pt x="10828" y="7188"/>
                  </a:cubicBezTo>
                  <a:lnTo>
                    <a:pt x="10828" y="7192"/>
                  </a:lnTo>
                  <a:cubicBezTo>
                    <a:pt x="10655" y="7773"/>
                    <a:pt x="10369" y="8317"/>
                    <a:pt x="9988" y="8795"/>
                  </a:cubicBezTo>
                  <a:cubicBezTo>
                    <a:pt x="9919" y="8876"/>
                    <a:pt x="9934" y="8998"/>
                    <a:pt x="10015" y="9067"/>
                  </a:cubicBezTo>
                  <a:cubicBezTo>
                    <a:pt x="10053" y="9097"/>
                    <a:pt x="10098" y="9112"/>
                    <a:pt x="10143" y="9112"/>
                  </a:cubicBezTo>
                  <a:cubicBezTo>
                    <a:pt x="10199" y="9112"/>
                    <a:pt x="10254" y="9088"/>
                    <a:pt x="10292" y="9040"/>
                  </a:cubicBezTo>
                  <a:cubicBezTo>
                    <a:pt x="10659" y="8581"/>
                    <a:pt x="10946" y="8064"/>
                    <a:pt x="11136" y="7519"/>
                  </a:cubicBezTo>
                  <a:lnTo>
                    <a:pt x="11204" y="7519"/>
                  </a:lnTo>
                  <a:cubicBezTo>
                    <a:pt x="11867" y="7519"/>
                    <a:pt x="12408" y="6978"/>
                    <a:pt x="12408" y="6316"/>
                  </a:cubicBezTo>
                  <a:cubicBezTo>
                    <a:pt x="12408" y="5707"/>
                    <a:pt x="11949" y="5204"/>
                    <a:pt x="11363" y="5126"/>
                  </a:cubicBezTo>
                  <a:cubicBezTo>
                    <a:pt x="11340" y="4981"/>
                    <a:pt x="11313" y="4831"/>
                    <a:pt x="11277" y="4686"/>
                  </a:cubicBezTo>
                  <a:lnTo>
                    <a:pt x="11749" y="4686"/>
                  </a:lnTo>
                  <a:cubicBezTo>
                    <a:pt x="12058" y="4686"/>
                    <a:pt x="12303" y="4441"/>
                    <a:pt x="12303" y="4131"/>
                  </a:cubicBezTo>
                  <a:lnTo>
                    <a:pt x="12303" y="3701"/>
                  </a:lnTo>
                  <a:cubicBezTo>
                    <a:pt x="12303" y="3396"/>
                    <a:pt x="12058" y="3146"/>
                    <a:pt x="11749" y="3146"/>
                  </a:cubicBezTo>
                  <a:lnTo>
                    <a:pt x="11050" y="3146"/>
                  </a:lnTo>
                  <a:cubicBezTo>
                    <a:pt x="11013" y="2924"/>
                    <a:pt x="10927" y="2516"/>
                    <a:pt x="10764" y="2067"/>
                  </a:cubicBezTo>
                  <a:cubicBezTo>
                    <a:pt x="10269" y="713"/>
                    <a:pt x="9443" y="1"/>
                    <a:pt x="8385" y="1"/>
                  </a:cubicBezTo>
                  <a:cubicBezTo>
                    <a:pt x="7541" y="1"/>
                    <a:pt x="7164" y="150"/>
                    <a:pt x="6860" y="273"/>
                  </a:cubicBezTo>
                  <a:cubicBezTo>
                    <a:pt x="6633" y="364"/>
                    <a:pt x="6417" y="409"/>
                    <a:pt x="6201" y="409"/>
                  </a:cubicBezTo>
                  <a:cubicBezTo>
                    <a:pt x="5986" y="409"/>
                    <a:pt x="5770" y="364"/>
                    <a:pt x="5544" y="273"/>
                  </a:cubicBezTo>
                  <a:cubicBezTo>
                    <a:pt x="5244" y="150"/>
                    <a:pt x="4867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6568;p58"/>
          <p:cNvGrpSpPr/>
          <p:nvPr/>
        </p:nvGrpSpPr>
        <p:grpSpPr>
          <a:xfrm rot="3579185">
            <a:off x="2727838" y="612711"/>
            <a:ext cx="429905" cy="530101"/>
            <a:chOff x="3447627" y="1459292"/>
            <a:chExt cx="410019" cy="505580"/>
          </a:xfrm>
        </p:grpSpPr>
        <p:sp>
          <p:nvSpPr>
            <p:cNvPr id="217" name="Google Shape;6569;p58"/>
            <p:cNvSpPr/>
            <p:nvPr/>
          </p:nvSpPr>
          <p:spPr>
            <a:xfrm>
              <a:off x="3447627" y="1459292"/>
              <a:ext cx="410019" cy="505580"/>
            </a:xfrm>
            <a:custGeom>
              <a:avLst/>
              <a:gdLst/>
              <a:ahLst/>
              <a:cxnLst/>
              <a:rect l="l" t="t" r="r" b="b"/>
              <a:pathLst>
                <a:path w="11589" h="14290" extrusionOk="0">
                  <a:moveTo>
                    <a:pt x="4190" y="1"/>
                  </a:moveTo>
                  <a:cubicBezTo>
                    <a:pt x="4128" y="1"/>
                    <a:pt x="4067" y="4"/>
                    <a:pt x="4004" y="10"/>
                  </a:cubicBezTo>
                  <a:cubicBezTo>
                    <a:pt x="3855" y="23"/>
                    <a:pt x="3550" y="58"/>
                    <a:pt x="3199" y="124"/>
                  </a:cubicBezTo>
                  <a:cubicBezTo>
                    <a:pt x="2706" y="218"/>
                    <a:pt x="2269" y="346"/>
                    <a:pt x="1905" y="505"/>
                  </a:cubicBezTo>
                  <a:cubicBezTo>
                    <a:pt x="660" y="1046"/>
                    <a:pt x="25" y="2479"/>
                    <a:pt x="469" y="3767"/>
                  </a:cubicBezTo>
                  <a:cubicBezTo>
                    <a:pt x="528" y="3947"/>
                    <a:pt x="594" y="4121"/>
                    <a:pt x="660" y="4287"/>
                  </a:cubicBezTo>
                  <a:cubicBezTo>
                    <a:pt x="705" y="4409"/>
                    <a:pt x="764" y="4519"/>
                    <a:pt x="830" y="4624"/>
                  </a:cubicBezTo>
                  <a:cubicBezTo>
                    <a:pt x="858" y="4748"/>
                    <a:pt x="899" y="4870"/>
                    <a:pt x="951" y="4988"/>
                  </a:cubicBezTo>
                  <a:cubicBezTo>
                    <a:pt x="1142" y="5408"/>
                    <a:pt x="1343" y="5765"/>
                    <a:pt x="1551" y="6071"/>
                  </a:cubicBezTo>
                  <a:cubicBezTo>
                    <a:pt x="1430" y="6279"/>
                    <a:pt x="1298" y="6525"/>
                    <a:pt x="1163" y="6806"/>
                  </a:cubicBezTo>
                  <a:cubicBezTo>
                    <a:pt x="757" y="7656"/>
                    <a:pt x="240" y="9019"/>
                    <a:pt x="101" y="10692"/>
                  </a:cubicBezTo>
                  <a:cubicBezTo>
                    <a:pt x="0" y="11913"/>
                    <a:pt x="691" y="13051"/>
                    <a:pt x="1819" y="13530"/>
                  </a:cubicBezTo>
                  <a:cubicBezTo>
                    <a:pt x="2637" y="13877"/>
                    <a:pt x="3994" y="14290"/>
                    <a:pt x="5795" y="14290"/>
                  </a:cubicBezTo>
                  <a:cubicBezTo>
                    <a:pt x="7595" y="14290"/>
                    <a:pt x="8951" y="13877"/>
                    <a:pt x="9771" y="13530"/>
                  </a:cubicBezTo>
                  <a:cubicBezTo>
                    <a:pt x="10898" y="13051"/>
                    <a:pt x="11588" y="11913"/>
                    <a:pt x="11487" y="10695"/>
                  </a:cubicBezTo>
                  <a:cubicBezTo>
                    <a:pt x="11460" y="10366"/>
                    <a:pt x="11418" y="10029"/>
                    <a:pt x="11359" y="9699"/>
                  </a:cubicBezTo>
                  <a:cubicBezTo>
                    <a:pt x="11335" y="9564"/>
                    <a:pt x="11297" y="9435"/>
                    <a:pt x="11245" y="9318"/>
                  </a:cubicBezTo>
                  <a:cubicBezTo>
                    <a:pt x="11241" y="9182"/>
                    <a:pt x="11224" y="9051"/>
                    <a:pt x="11193" y="8919"/>
                  </a:cubicBezTo>
                  <a:cubicBezTo>
                    <a:pt x="10877" y="7680"/>
                    <a:pt x="10405" y="6705"/>
                    <a:pt x="10038" y="6071"/>
                  </a:cubicBezTo>
                  <a:cubicBezTo>
                    <a:pt x="10429" y="5505"/>
                    <a:pt x="10783" y="4748"/>
                    <a:pt x="11120" y="3770"/>
                  </a:cubicBezTo>
                  <a:cubicBezTo>
                    <a:pt x="11564" y="2479"/>
                    <a:pt x="10933" y="1046"/>
                    <a:pt x="9684" y="505"/>
                  </a:cubicBezTo>
                  <a:cubicBezTo>
                    <a:pt x="9319" y="346"/>
                    <a:pt x="8882" y="218"/>
                    <a:pt x="8389" y="124"/>
                  </a:cubicBezTo>
                  <a:cubicBezTo>
                    <a:pt x="8039" y="58"/>
                    <a:pt x="7734" y="23"/>
                    <a:pt x="7581" y="10"/>
                  </a:cubicBezTo>
                  <a:cubicBezTo>
                    <a:pt x="7520" y="4"/>
                    <a:pt x="7458" y="1"/>
                    <a:pt x="7397" y="1"/>
                  </a:cubicBezTo>
                  <a:cubicBezTo>
                    <a:pt x="6733" y="1"/>
                    <a:pt x="6122" y="357"/>
                    <a:pt x="5795" y="929"/>
                  </a:cubicBezTo>
                  <a:cubicBezTo>
                    <a:pt x="5468" y="357"/>
                    <a:pt x="4855" y="1"/>
                    <a:pt x="4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570;p58"/>
            <p:cNvSpPr/>
            <p:nvPr/>
          </p:nvSpPr>
          <p:spPr>
            <a:xfrm>
              <a:off x="3516372" y="1523543"/>
              <a:ext cx="272532" cy="146473"/>
            </a:xfrm>
            <a:custGeom>
              <a:avLst/>
              <a:gdLst/>
              <a:ahLst/>
              <a:cxnLst/>
              <a:rect l="l" t="t" r="r" b="b"/>
              <a:pathLst>
                <a:path w="7703" h="4140" extrusionOk="0">
                  <a:moveTo>
                    <a:pt x="1579" y="1"/>
                  </a:moveTo>
                  <a:cubicBezTo>
                    <a:pt x="1277" y="56"/>
                    <a:pt x="937" y="143"/>
                    <a:pt x="649" y="268"/>
                  </a:cubicBezTo>
                  <a:cubicBezTo>
                    <a:pt x="215" y="455"/>
                    <a:pt x="1" y="948"/>
                    <a:pt x="153" y="1392"/>
                  </a:cubicBezTo>
                  <a:cubicBezTo>
                    <a:pt x="399" y="2107"/>
                    <a:pt x="909" y="3401"/>
                    <a:pt x="1503" y="3779"/>
                  </a:cubicBezTo>
                  <a:lnTo>
                    <a:pt x="3852" y="4140"/>
                  </a:lnTo>
                  <a:lnTo>
                    <a:pt x="6204" y="3779"/>
                  </a:lnTo>
                  <a:cubicBezTo>
                    <a:pt x="6793" y="3401"/>
                    <a:pt x="7304" y="2107"/>
                    <a:pt x="7549" y="1392"/>
                  </a:cubicBezTo>
                  <a:cubicBezTo>
                    <a:pt x="7703" y="948"/>
                    <a:pt x="7487" y="455"/>
                    <a:pt x="7054" y="268"/>
                  </a:cubicBezTo>
                  <a:cubicBezTo>
                    <a:pt x="6766" y="143"/>
                    <a:pt x="6425" y="56"/>
                    <a:pt x="6124" y="1"/>
                  </a:cubicBezTo>
                  <a:lnTo>
                    <a:pt x="5565" y="365"/>
                  </a:lnTo>
                  <a:lnTo>
                    <a:pt x="5003" y="1080"/>
                  </a:lnTo>
                  <a:lnTo>
                    <a:pt x="3852" y="1437"/>
                  </a:lnTo>
                  <a:lnTo>
                    <a:pt x="2603" y="1014"/>
                  </a:lnTo>
                  <a:lnTo>
                    <a:pt x="2145" y="320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571;p58"/>
            <p:cNvSpPr/>
            <p:nvPr/>
          </p:nvSpPr>
          <p:spPr>
            <a:xfrm>
              <a:off x="3516372" y="1526480"/>
              <a:ext cx="147818" cy="143537"/>
            </a:xfrm>
            <a:custGeom>
              <a:avLst/>
              <a:gdLst/>
              <a:ahLst/>
              <a:cxnLst/>
              <a:rect l="l" t="t" r="r" b="b"/>
              <a:pathLst>
                <a:path w="4178" h="4057" extrusionOk="0">
                  <a:moveTo>
                    <a:pt x="1205" y="1"/>
                  </a:moveTo>
                  <a:cubicBezTo>
                    <a:pt x="1013" y="50"/>
                    <a:pt x="822" y="109"/>
                    <a:pt x="649" y="185"/>
                  </a:cubicBezTo>
                  <a:cubicBezTo>
                    <a:pt x="215" y="372"/>
                    <a:pt x="1" y="865"/>
                    <a:pt x="153" y="1309"/>
                  </a:cubicBezTo>
                  <a:cubicBezTo>
                    <a:pt x="399" y="2024"/>
                    <a:pt x="909" y="3318"/>
                    <a:pt x="1503" y="3696"/>
                  </a:cubicBezTo>
                  <a:lnTo>
                    <a:pt x="3852" y="4057"/>
                  </a:lnTo>
                  <a:lnTo>
                    <a:pt x="4177" y="4008"/>
                  </a:lnTo>
                  <a:lnTo>
                    <a:pt x="2155" y="3696"/>
                  </a:lnTo>
                  <a:cubicBezTo>
                    <a:pt x="1565" y="3318"/>
                    <a:pt x="1055" y="2024"/>
                    <a:pt x="809" y="1309"/>
                  </a:cubicBezTo>
                  <a:cubicBezTo>
                    <a:pt x="670" y="900"/>
                    <a:pt x="840" y="247"/>
                    <a:pt x="1205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572;p58"/>
            <p:cNvSpPr/>
            <p:nvPr/>
          </p:nvSpPr>
          <p:spPr>
            <a:xfrm>
              <a:off x="3510499" y="1669984"/>
              <a:ext cx="284314" cy="234003"/>
            </a:xfrm>
            <a:custGeom>
              <a:avLst/>
              <a:gdLst/>
              <a:ahLst/>
              <a:cxnLst/>
              <a:rect l="l" t="t" r="r" b="b"/>
              <a:pathLst>
                <a:path w="8036" h="6614" extrusionOk="0">
                  <a:moveTo>
                    <a:pt x="4018" y="1"/>
                  </a:moveTo>
                  <a:lnTo>
                    <a:pt x="1669" y="362"/>
                  </a:lnTo>
                  <a:cubicBezTo>
                    <a:pt x="1669" y="362"/>
                    <a:pt x="267" y="2148"/>
                    <a:pt x="42" y="4883"/>
                  </a:cubicBezTo>
                  <a:cubicBezTo>
                    <a:pt x="0" y="5354"/>
                    <a:pt x="274" y="5802"/>
                    <a:pt x="711" y="5989"/>
                  </a:cubicBezTo>
                  <a:cubicBezTo>
                    <a:pt x="1377" y="6270"/>
                    <a:pt x="2498" y="6614"/>
                    <a:pt x="4018" y="6614"/>
                  </a:cubicBezTo>
                  <a:cubicBezTo>
                    <a:pt x="5537" y="6614"/>
                    <a:pt x="6658" y="6270"/>
                    <a:pt x="7324" y="5989"/>
                  </a:cubicBezTo>
                  <a:cubicBezTo>
                    <a:pt x="7761" y="5802"/>
                    <a:pt x="8035" y="5354"/>
                    <a:pt x="7994" y="4883"/>
                  </a:cubicBezTo>
                  <a:cubicBezTo>
                    <a:pt x="7768" y="2148"/>
                    <a:pt x="6370" y="362"/>
                    <a:pt x="6370" y="362"/>
                  </a:cubicBezTo>
                  <a:lnTo>
                    <a:pt x="4018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73;p58"/>
            <p:cNvSpPr/>
            <p:nvPr/>
          </p:nvSpPr>
          <p:spPr>
            <a:xfrm>
              <a:off x="3510853" y="1669984"/>
              <a:ext cx="153337" cy="206867"/>
            </a:xfrm>
            <a:custGeom>
              <a:avLst/>
              <a:gdLst/>
              <a:ahLst/>
              <a:cxnLst/>
              <a:rect l="l" t="t" r="r" b="b"/>
              <a:pathLst>
                <a:path w="4334" h="5847" extrusionOk="0">
                  <a:moveTo>
                    <a:pt x="4008" y="1"/>
                  </a:moveTo>
                  <a:lnTo>
                    <a:pt x="1659" y="362"/>
                  </a:lnTo>
                  <a:cubicBezTo>
                    <a:pt x="1659" y="362"/>
                    <a:pt x="257" y="2148"/>
                    <a:pt x="32" y="4883"/>
                  </a:cubicBezTo>
                  <a:cubicBezTo>
                    <a:pt x="0" y="5261"/>
                    <a:pt x="167" y="5621"/>
                    <a:pt x="461" y="5847"/>
                  </a:cubicBezTo>
                  <a:cubicBezTo>
                    <a:pt x="725" y="2398"/>
                    <a:pt x="2311" y="362"/>
                    <a:pt x="2311" y="362"/>
                  </a:cubicBezTo>
                  <a:lnTo>
                    <a:pt x="4333" y="53"/>
                  </a:lnTo>
                  <a:lnTo>
                    <a:pt x="4008" y="1"/>
                  </a:ln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74;p58"/>
            <p:cNvSpPr/>
            <p:nvPr/>
          </p:nvSpPr>
          <p:spPr>
            <a:xfrm>
              <a:off x="3569515" y="1657247"/>
              <a:ext cx="166357" cy="25580"/>
            </a:xfrm>
            <a:custGeom>
              <a:avLst/>
              <a:gdLst/>
              <a:ahLst/>
              <a:cxnLst/>
              <a:rect l="l" t="t" r="r" b="b"/>
              <a:pathLst>
                <a:path w="4702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02" y="722"/>
                  </a:lnTo>
                  <a:lnTo>
                    <a:pt x="4702" y="0"/>
                  </a:ln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75;p58"/>
            <p:cNvSpPr/>
            <p:nvPr/>
          </p:nvSpPr>
          <p:spPr>
            <a:xfrm>
              <a:off x="3572239" y="1520217"/>
              <a:ext cx="160802" cy="66231"/>
            </a:xfrm>
            <a:custGeom>
              <a:avLst/>
              <a:gdLst/>
              <a:ahLst/>
              <a:cxnLst/>
              <a:rect l="l" t="t" r="r" b="b"/>
              <a:pathLst>
                <a:path w="4545" h="1872" extrusionOk="0">
                  <a:moveTo>
                    <a:pt x="670" y="1"/>
                  </a:moveTo>
                  <a:cubicBezTo>
                    <a:pt x="665" y="1"/>
                    <a:pt x="661" y="1"/>
                    <a:pt x="656" y="1"/>
                  </a:cubicBezTo>
                  <a:cubicBezTo>
                    <a:pt x="524" y="11"/>
                    <a:pt x="281" y="43"/>
                    <a:pt x="0" y="95"/>
                  </a:cubicBezTo>
                  <a:lnTo>
                    <a:pt x="38" y="203"/>
                  </a:lnTo>
                  <a:cubicBezTo>
                    <a:pt x="177" y="674"/>
                    <a:pt x="472" y="1101"/>
                    <a:pt x="864" y="1399"/>
                  </a:cubicBezTo>
                  <a:cubicBezTo>
                    <a:pt x="1273" y="1708"/>
                    <a:pt x="1759" y="1872"/>
                    <a:pt x="2273" y="1872"/>
                  </a:cubicBezTo>
                  <a:cubicBezTo>
                    <a:pt x="2786" y="1872"/>
                    <a:pt x="3272" y="1708"/>
                    <a:pt x="3681" y="1399"/>
                  </a:cubicBezTo>
                  <a:cubicBezTo>
                    <a:pt x="4073" y="1101"/>
                    <a:pt x="4368" y="674"/>
                    <a:pt x="4507" y="203"/>
                  </a:cubicBezTo>
                  <a:lnTo>
                    <a:pt x="4545" y="95"/>
                  </a:lnTo>
                  <a:cubicBezTo>
                    <a:pt x="4268" y="43"/>
                    <a:pt x="4021" y="11"/>
                    <a:pt x="3889" y="1"/>
                  </a:cubicBezTo>
                  <a:cubicBezTo>
                    <a:pt x="3884" y="1"/>
                    <a:pt x="3879" y="1"/>
                    <a:pt x="3874" y="1"/>
                  </a:cubicBezTo>
                  <a:cubicBezTo>
                    <a:pt x="3822" y="1"/>
                    <a:pt x="3776" y="34"/>
                    <a:pt x="3757" y="85"/>
                  </a:cubicBezTo>
                  <a:cubicBezTo>
                    <a:pt x="3535" y="692"/>
                    <a:pt x="2952" y="1122"/>
                    <a:pt x="2273" y="1122"/>
                  </a:cubicBezTo>
                  <a:cubicBezTo>
                    <a:pt x="1592" y="1122"/>
                    <a:pt x="1009" y="692"/>
                    <a:pt x="791" y="85"/>
                  </a:cubicBezTo>
                  <a:cubicBezTo>
                    <a:pt x="772" y="34"/>
                    <a:pt x="724" y="1"/>
                    <a:pt x="670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76;p58"/>
            <p:cNvSpPr/>
            <p:nvPr/>
          </p:nvSpPr>
          <p:spPr>
            <a:xfrm>
              <a:off x="3584622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788" y="0"/>
                  </a:moveTo>
                  <a:lnTo>
                    <a:pt x="788" y="941"/>
                  </a:lnTo>
                  <a:cubicBezTo>
                    <a:pt x="788" y="941"/>
                    <a:pt x="174" y="1978"/>
                    <a:pt x="32" y="3169"/>
                  </a:cubicBezTo>
                  <a:cubicBezTo>
                    <a:pt x="0" y="3439"/>
                    <a:pt x="160" y="3696"/>
                    <a:pt x="413" y="3785"/>
                  </a:cubicBezTo>
                  <a:lnTo>
                    <a:pt x="927" y="3973"/>
                  </a:lnTo>
                  <a:cubicBezTo>
                    <a:pt x="949" y="3981"/>
                    <a:pt x="971" y="3985"/>
                    <a:pt x="993" y="3985"/>
                  </a:cubicBezTo>
                  <a:cubicBezTo>
                    <a:pt x="1094" y="3985"/>
                    <a:pt x="1184" y="3905"/>
                    <a:pt x="1187" y="3796"/>
                  </a:cubicBezTo>
                  <a:cubicBezTo>
                    <a:pt x="1246" y="1790"/>
                    <a:pt x="1923" y="0"/>
                    <a:pt x="1923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77;p58"/>
            <p:cNvSpPr/>
            <p:nvPr/>
          </p:nvSpPr>
          <p:spPr>
            <a:xfrm>
              <a:off x="3652624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1" y="0"/>
                  </a:moveTo>
                  <a:cubicBezTo>
                    <a:pt x="1" y="0"/>
                    <a:pt x="677" y="1790"/>
                    <a:pt x="736" y="3796"/>
                  </a:cubicBezTo>
                  <a:cubicBezTo>
                    <a:pt x="739" y="3905"/>
                    <a:pt x="829" y="3985"/>
                    <a:pt x="930" y="3985"/>
                  </a:cubicBezTo>
                  <a:cubicBezTo>
                    <a:pt x="952" y="3985"/>
                    <a:pt x="974" y="3981"/>
                    <a:pt x="996" y="3973"/>
                  </a:cubicBezTo>
                  <a:lnTo>
                    <a:pt x="1509" y="3785"/>
                  </a:lnTo>
                  <a:cubicBezTo>
                    <a:pt x="1767" y="3696"/>
                    <a:pt x="1922" y="3439"/>
                    <a:pt x="1892" y="3169"/>
                  </a:cubicBezTo>
                  <a:cubicBezTo>
                    <a:pt x="1749" y="1978"/>
                    <a:pt x="1138" y="941"/>
                    <a:pt x="1138" y="941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78;p58"/>
            <p:cNvSpPr/>
            <p:nvPr/>
          </p:nvSpPr>
          <p:spPr>
            <a:xfrm>
              <a:off x="3574574" y="1567380"/>
              <a:ext cx="63224" cy="56608"/>
            </a:xfrm>
            <a:custGeom>
              <a:avLst/>
              <a:gdLst/>
              <a:ahLst/>
              <a:cxnLst/>
              <a:rect l="l" t="t" r="r" b="b"/>
              <a:pathLst>
                <a:path w="1787" h="1600" extrusionOk="0">
                  <a:moveTo>
                    <a:pt x="1620" y="1"/>
                  </a:moveTo>
                  <a:cubicBezTo>
                    <a:pt x="1187" y="1"/>
                    <a:pt x="871" y="31"/>
                    <a:pt x="652" y="70"/>
                  </a:cubicBezTo>
                  <a:cubicBezTo>
                    <a:pt x="326" y="126"/>
                    <a:pt x="76" y="390"/>
                    <a:pt x="34" y="715"/>
                  </a:cubicBezTo>
                  <a:cubicBezTo>
                    <a:pt x="0" y="976"/>
                    <a:pt x="31" y="1229"/>
                    <a:pt x="80" y="1371"/>
                  </a:cubicBezTo>
                  <a:cubicBezTo>
                    <a:pt x="129" y="1512"/>
                    <a:pt x="260" y="1599"/>
                    <a:pt x="401" y="1599"/>
                  </a:cubicBezTo>
                  <a:cubicBezTo>
                    <a:pt x="447" y="1599"/>
                    <a:pt x="495" y="1589"/>
                    <a:pt x="541" y="1569"/>
                  </a:cubicBezTo>
                  <a:cubicBezTo>
                    <a:pt x="843" y="1437"/>
                    <a:pt x="1322" y="1146"/>
                    <a:pt x="1787" y="539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79;p58"/>
            <p:cNvSpPr/>
            <p:nvPr/>
          </p:nvSpPr>
          <p:spPr>
            <a:xfrm>
              <a:off x="3667590" y="1567380"/>
              <a:ext cx="63153" cy="56608"/>
            </a:xfrm>
            <a:custGeom>
              <a:avLst/>
              <a:gdLst/>
              <a:ahLst/>
              <a:cxnLst/>
              <a:rect l="l" t="t" r="r" b="b"/>
              <a:pathLst>
                <a:path w="1785" h="1600" extrusionOk="0">
                  <a:moveTo>
                    <a:pt x="164" y="1"/>
                  </a:moveTo>
                  <a:lnTo>
                    <a:pt x="1" y="539"/>
                  </a:lnTo>
                  <a:cubicBezTo>
                    <a:pt x="465" y="1146"/>
                    <a:pt x="944" y="1437"/>
                    <a:pt x="1243" y="1569"/>
                  </a:cubicBezTo>
                  <a:cubicBezTo>
                    <a:pt x="1289" y="1589"/>
                    <a:pt x="1337" y="1599"/>
                    <a:pt x="1384" y="1599"/>
                  </a:cubicBezTo>
                  <a:cubicBezTo>
                    <a:pt x="1524" y="1599"/>
                    <a:pt x="1655" y="1512"/>
                    <a:pt x="1704" y="1371"/>
                  </a:cubicBezTo>
                  <a:cubicBezTo>
                    <a:pt x="1752" y="1229"/>
                    <a:pt x="1784" y="976"/>
                    <a:pt x="1752" y="715"/>
                  </a:cubicBezTo>
                  <a:cubicBezTo>
                    <a:pt x="1708" y="390"/>
                    <a:pt x="1458" y="126"/>
                    <a:pt x="1131" y="70"/>
                  </a:cubicBezTo>
                  <a:cubicBezTo>
                    <a:pt x="913" y="31"/>
                    <a:pt x="598" y="1"/>
                    <a:pt x="1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80;p58"/>
            <p:cNvSpPr/>
            <p:nvPr/>
          </p:nvSpPr>
          <p:spPr>
            <a:xfrm>
              <a:off x="3631007" y="1555492"/>
              <a:ext cx="43234" cy="34637"/>
            </a:xfrm>
            <a:custGeom>
              <a:avLst/>
              <a:gdLst/>
              <a:ahLst/>
              <a:cxnLst/>
              <a:rect l="l" t="t" r="r" b="b"/>
              <a:pathLst>
                <a:path w="1222" h="979" extrusionOk="0">
                  <a:moveTo>
                    <a:pt x="490" y="0"/>
                  </a:moveTo>
                  <a:cubicBezTo>
                    <a:pt x="219" y="0"/>
                    <a:pt x="0" y="218"/>
                    <a:pt x="0" y="489"/>
                  </a:cubicBezTo>
                  <a:cubicBezTo>
                    <a:pt x="0" y="760"/>
                    <a:pt x="219" y="979"/>
                    <a:pt x="490" y="979"/>
                  </a:cubicBezTo>
                  <a:lnTo>
                    <a:pt x="733" y="979"/>
                  </a:lnTo>
                  <a:cubicBezTo>
                    <a:pt x="1004" y="979"/>
                    <a:pt x="1222" y="760"/>
                    <a:pt x="1222" y="489"/>
                  </a:cubicBezTo>
                  <a:cubicBezTo>
                    <a:pt x="1222" y="218"/>
                    <a:pt x="1004" y="0"/>
                    <a:pt x="733" y="0"/>
                  </a:cubicBez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1;p58"/>
            <p:cNvSpPr/>
            <p:nvPr/>
          </p:nvSpPr>
          <p:spPr>
            <a:xfrm>
              <a:off x="3589540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3" y="0"/>
                  </a:moveTo>
                  <a:cubicBezTo>
                    <a:pt x="73" y="0"/>
                    <a:pt x="0" y="77"/>
                    <a:pt x="0" y="167"/>
                  </a:cubicBezTo>
                  <a:lnTo>
                    <a:pt x="0" y="458"/>
                  </a:lnTo>
                  <a:cubicBezTo>
                    <a:pt x="0" y="549"/>
                    <a:pt x="73" y="621"/>
                    <a:pt x="163" y="621"/>
                  </a:cubicBezTo>
                  <a:cubicBezTo>
                    <a:pt x="253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82;p58"/>
            <p:cNvSpPr/>
            <p:nvPr/>
          </p:nvSpPr>
          <p:spPr>
            <a:xfrm>
              <a:off x="3704174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4" y="0"/>
                  </a:moveTo>
                  <a:cubicBezTo>
                    <a:pt x="73" y="0"/>
                    <a:pt x="1" y="77"/>
                    <a:pt x="1" y="167"/>
                  </a:cubicBezTo>
                  <a:lnTo>
                    <a:pt x="1" y="458"/>
                  </a:lnTo>
                  <a:cubicBezTo>
                    <a:pt x="1" y="549"/>
                    <a:pt x="73" y="621"/>
                    <a:pt x="164" y="621"/>
                  </a:cubicBezTo>
                  <a:cubicBezTo>
                    <a:pt x="254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583;p58"/>
            <p:cNvSpPr/>
            <p:nvPr/>
          </p:nvSpPr>
          <p:spPr>
            <a:xfrm>
              <a:off x="3631997" y="1767529"/>
              <a:ext cx="41288" cy="17761"/>
            </a:xfrm>
            <a:custGeom>
              <a:avLst/>
              <a:gdLst/>
              <a:ahLst/>
              <a:cxnLst/>
              <a:rect l="l" t="t" r="r" b="b"/>
              <a:pathLst>
                <a:path w="1167" h="502" extrusionOk="0">
                  <a:moveTo>
                    <a:pt x="184" y="0"/>
                  </a:moveTo>
                  <a:cubicBezTo>
                    <a:pt x="146" y="0"/>
                    <a:pt x="107" y="13"/>
                    <a:pt x="77" y="41"/>
                  </a:cubicBezTo>
                  <a:cubicBezTo>
                    <a:pt x="7" y="99"/>
                    <a:pt x="1" y="203"/>
                    <a:pt x="60" y="270"/>
                  </a:cubicBezTo>
                  <a:cubicBezTo>
                    <a:pt x="191" y="419"/>
                    <a:pt x="382" y="502"/>
                    <a:pt x="584" y="502"/>
                  </a:cubicBezTo>
                  <a:cubicBezTo>
                    <a:pt x="788" y="502"/>
                    <a:pt x="979" y="419"/>
                    <a:pt x="1107" y="270"/>
                  </a:cubicBezTo>
                  <a:cubicBezTo>
                    <a:pt x="1166" y="203"/>
                    <a:pt x="1159" y="99"/>
                    <a:pt x="1090" y="41"/>
                  </a:cubicBezTo>
                  <a:cubicBezTo>
                    <a:pt x="1060" y="13"/>
                    <a:pt x="1021" y="0"/>
                    <a:pt x="983" y="0"/>
                  </a:cubicBezTo>
                  <a:cubicBezTo>
                    <a:pt x="938" y="0"/>
                    <a:pt x="893" y="18"/>
                    <a:pt x="861" y="54"/>
                  </a:cubicBezTo>
                  <a:cubicBezTo>
                    <a:pt x="792" y="131"/>
                    <a:pt x="691" y="176"/>
                    <a:pt x="584" y="176"/>
                  </a:cubicBezTo>
                  <a:cubicBezTo>
                    <a:pt x="476" y="176"/>
                    <a:pt x="375" y="131"/>
                    <a:pt x="306" y="54"/>
                  </a:cubicBezTo>
                  <a:cubicBezTo>
                    <a:pt x="274" y="18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584;p58"/>
            <p:cNvSpPr/>
            <p:nvPr/>
          </p:nvSpPr>
          <p:spPr>
            <a:xfrm>
              <a:off x="3504591" y="1514415"/>
              <a:ext cx="296095" cy="395336"/>
            </a:xfrm>
            <a:custGeom>
              <a:avLst/>
              <a:gdLst/>
              <a:ahLst/>
              <a:cxnLst/>
              <a:rect l="l" t="t" r="r" b="b"/>
              <a:pathLst>
                <a:path w="8369" h="11174" extrusionOk="0">
                  <a:moveTo>
                    <a:pt x="2558" y="329"/>
                  </a:moveTo>
                  <a:cubicBezTo>
                    <a:pt x="2727" y="776"/>
                    <a:pt x="3071" y="1130"/>
                    <a:pt x="3504" y="1314"/>
                  </a:cubicBezTo>
                  <a:cubicBezTo>
                    <a:pt x="3501" y="1320"/>
                    <a:pt x="3494" y="1331"/>
                    <a:pt x="3494" y="1334"/>
                  </a:cubicBezTo>
                  <a:lnTo>
                    <a:pt x="3480" y="1334"/>
                  </a:lnTo>
                  <a:cubicBezTo>
                    <a:pt x="3424" y="1334"/>
                    <a:pt x="3248" y="1341"/>
                    <a:pt x="3216" y="1341"/>
                  </a:cubicBezTo>
                  <a:cubicBezTo>
                    <a:pt x="3071" y="1349"/>
                    <a:pt x="2936" y="1362"/>
                    <a:pt x="2807" y="1376"/>
                  </a:cubicBezTo>
                  <a:cubicBezTo>
                    <a:pt x="2803" y="1376"/>
                    <a:pt x="2800" y="1373"/>
                    <a:pt x="2797" y="1369"/>
                  </a:cubicBezTo>
                  <a:cubicBezTo>
                    <a:pt x="2644" y="1241"/>
                    <a:pt x="2508" y="1091"/>
                    <a:pt x="2398" y="929"/>
                  </a:cubicBezTo>
                  <a:cubicBezTo>
                    <a:pt x="2283" y="762"/>
                    <a:pt x="2193" y="578"/>
                    <a:pt x="2127" y="388"/>
                  </a:cubicBezTo>
                  <a:cubicBezTo>
                    <a:pt x="2308" y="356"/>
                    <a:pt x="2460" y="339"/>
                    <a:pt x="2558" y="329"/>
                  </a:cubicBezTo>
                  <a:close/>
                  <a:moveTo>
                    <a:pt x="5812" y="329"/>
                  </a:moveTo>
                  <a:cubicBezTo>
                    <a:pt x="5909" y="339"/>
                    <a:pt x="6061" y="356"/>
                    <a:pt x="6242" y="388"/>
                  </a:cubicBezTo>
                  <a:cubicBezTo>
                    <a:pt x="6238" y="388"/>
                    <a:pt x="6238" y="391"/>
                    <a:pt x="6238" y="394"/>
                  </a:cubicBezTo>
                  <a:cubicBezTo>
                    <a:pt x="6141" y="682"/>
                    <a:pt x="5981" y="950"/>
                    <a:pt x="5777" y="1171"/>
                  </a:cubicBezTo>
                  <a:cubicBezTo>
                    <a:pt x="5711" y="1245"/>
                    <a:pt x="5638" y="1314"/>
                    <a:pt x="5562" y="1376"/>
                  </a:cubicBezTo>
                  <a:cubicBezTo>
                    <a:pt x="5514" y="1369"/>
                    <a:pt x="5461" y="1366"/>
                    <a:pt x="5409" y="1359"/>
                  </a:cubicBezTo>
                  <a:cubicBezTo>
                    <a:pt x="5232" y="1338"/>
                    <a:pt x="5051" y="1334"/>
                    <a:pt x="4875" y="1334"/>
                  </a:cubicBezTo>
                  <a:cubicBezTo>
                    <a:pt x="4872" y="1328"/>
                    <a:pt x="4868" y="1320"/>
                    <a:pt x="4864" y="1314"/>
                  </a:cubicBezTo>
                  <a:cubicBezTo>
                    <a:pt x="5298" y="1130"/>
                    <a:pt x="5642" y="776"/>
                    <a:pt x="5812" y="329"/>
                  </a:cubicBezTo>
                  <a:close/>
                  <a:moveTo>
                    <a:pt x="4306" y="1328"/>
                  </a:moveTo>
                  <a:cubicBezTo>
                    <a:pt x="4483" y="1328"/>
                    <a:pt x="4632" y="1477"/>
                    <a:pt x="4632" y="1650"/>
                  </a:cubicBezTo>
                  <a:cubicBezTo>
                    <a:pt x="4632" y="1834"/>
                    <a:pt x="4479" y="1966"/>
                    <a:pt x="4302" y="1976"/>
                  </a:cubicBezTo>
                  <a:cubicBezTo>
                    <a:pt x="4250" y="1978"/>
                    <a:pt x="4198" y="1980"/>
                    <a:pt x="4146" y="1980"/>
                  </a:cubicBezTo>
                  <a:cubicBezTo>
                    <a:pt x="4108" y="1980"/>
                    <a:pt x="4070" y="1979"/>
                    <a:pt x="4031" y="1976"/>
                  </a:cubicBezTo>
                  <a:cubicBezTo>
                    <a:pt x="3869" y="1959"/>
                    <a:pt x="3737" y="1813"/>
                    <a:pt x="3737" y="1650"/>
                  </a:cubicBezTo>
                  <a:cubicBezTo>
                    <a:pt x="3737" y="1477"/>
                    <a:pt x="3890" y="1328"/>
                    <a:pt x="4063" y="1328"/>
                  </a:cubicBezTo>
                  <a:close/>
                  <a:moveTo>
                    <a:pt x="4958" y="1664"/>
                  </a:moveTo>
                  <a:cubicBezTo>
                    <a:pt x="5107" y="1668"/>
                    <a:pt x="5250" y="1674"/>
                    <a:pt x="5381" y="1685"/>
                  </a:cubicBezTo>
                  <a:cubicBezTo>
                    <a:pt x="5493" y="1695"/>
                    <a:pt x="5600" y="1709"/>
                    <a:pt x="5711" y="1730"/>
                  </a:cubicBezTo>
                  <a:cubicBezTo>
                    <a:pt x="5967" y="1775"/>
                    <a:pt x="6162" y="1976"/>
                    <a:pt x="6196" y="2236"/>
                  </a:cubicBezTo>
                  <a:cubicBezTo>
                    <a:pt x="6228" y="2465"/>
                    <a:pt x="6196" y="2691"/>
                    <a:pt x="6155" y="2812"/>
                  </a:cubicBezTo>
                  <a:cubicBezTo>
                    <a:pt x="6128" y="2896"/>
                    <a:pt x="6069" y="2925"/>
                    <a:pt x="6002" y="2925"/>
                  </a:cubicBezTo>
                  <a:cubicBezTo>
                    <a:pt x="5955" y="2925"/>
                    <a:pt x="5904" y="2910"/>
                    <a:pt x="5860" y="2889"/>
                  </a:cubicBezTo>
                  <a:lnTo>
                    <a:pt x="5857" y="2889"/>
                  </a:lnTo>
                  <a:cubicBezTo>
                    <a:pt x="5722" y="2823"/>
                    <a:pt x="5583" y="2740"/>
                    <a:pt x="5447" y="2643"/>
                  </a:cubicBezTo>
                  <a:cubicBezTo>
                    <a:pt x="5225" y="2479"/>
                    <a:pt x="5017" y="2282"/>
                    <a:pt x="4822" y="2049"/>
                  </a:cubicBezTo>
                  <a:cubicBezTo>
                    <a:pt x="4840" y="2028"/>
                    <a:pt x="4851" y="2011"/>
                    <a:pt x="4864" y="1991"/>
                  </a:cubicBezTo>
                  <a:cubicBezTo>
                    <a:pt x="4923" y="1893"/>
                    <a:pt x="4958" y="1778"/>
                    <a:pt x="4958" y="1664"/>
                  </a:cubicBezTo>
                  <a:close/>
                  <a:moveTo>
                    <a:pt x="3411" y="1664"/>
                  </a:moveTo>
                  <a:lnTo>
                    <a:pt x="3411" y="1668"/>
                  </a:lnTo>
                  <a:cubicBezTo>
                    <a:pt x="3414" y="1803"/>
                    <a:pt x="3463" y="1941"/>
                    <a:pt x="3546" y="2049"/>
                  </a:cubicBezTo>
                  <a:cubicBezTo>
                    <a:pt x="3248" y="2407"/>
                    <a:pt x="2883" y="2726"/>
                    <a:pt x="2454" y="2917"/>
                  </a:cubicBezTo>
                  <a:cubicBezTo>
                    <a:pt x="2430" y="2927"/>
                    <a:pt x="2406" y="2932"/>
                    <a:pt x="2382" y="2932"/>
                  </a:cubicBezTo>
                  <a:cubicBezTo>
                    <a:pt x="2308" y="2932"/>
                    <a:pt x="2238" y="2886"/>
                    <a:pt x="2214" y="2812"/>
                  </a:cubicBezTo>
                  <a:cubicBezTo>
                    <a:pt x="2075" y="2414"/>
                    <a:pt x="2158" y="1810"/>
                    <a:pt x="2658" y="1730"/>
                  </a:cubicBezTo>
                  <a:cubicBezTo>
                    <a:pt x="2901" y="1685"/>
                    <a:pt x="3147" y="1671"/>
                    <a:pt x="3390" y="1664"/>
                  </a:cubicBezTo>
                  <a:close/>
                  <a:moveTo>
                    <a:pt x="4188" y="2303"/>
                  </a:moveTo>
                  <a:cubicBezTo>
                    <a:pt x="4188" y="2306"/>
                    <a:pt x="4465" y="3312"/>
                    <a:pt x="4569" y="3874"/>
                  </a:cubicBezTo>
                  <a:lnTo>
                    <a:pt x="3799" y="3874"/>
                  </a:lnTo>
                  <a:cubicBezTo>
                    <a:pt x="3911" y="3274"/>
                    <a:pt x="4181" y="2306"/>
                    <a:pt x="4181" y="2303"/>
                  </a:cubicBezTo>
                  <a:close/>
                  <a:moveTo>
                    <a:pt x="6564" y="446"/>
                  </a:moveTo>
                  <a:cubicBezTo>
                    <a:pt x="6862" y="508"/>
                    <a:pt x="7116" y="588"/>
                    <a:pt x="7325" y="675"/>
                  </a:cubicBezTo>
                  <a:cubicBezTo>
                    <a:pt x="7674" y="828"/>
                    <a:pt x="7852" y="1234"/>
                    <a:pt x="7727" y="1598"/>
                  </a:cubicBezTo>
                  <a:cubicBezTo>
                    <a:pt x="7325" y="2767"/>
                    <a:pt x="6877" y="3593"/>
                    <a:pt x="6484" y="3874"/>
                  </a:cubicBezTo>
                  <a:lnTo>
                    <a:pt x="5999" y="3874"/>
                  </a:lnTo>
                  <a:cubicBezTo>
                    <a:pt x="5916" y="3618"/>
                    <a:pt x="5826" y="3389"/>
                    <a:pt x="5742" y="3198"/>
                  </a:cubicBezTo>
                  <a:lnTo>
                    <a:pt x="5746" y="3198"/>
                  </a:lnTo>
                  <a:cubicBezTo>
                    <a:pt x="5759" y="3205"/>
                    <a:pt x="5770" y="3211"/>
                    <a:pt x="5784" y="3215"/>
                  </a:cubicBezTo>
                  <a:cubicBezTo>
                    <a:pt x="5850" y="3245"/>
                    <a:pt x="5920" y="3259"/>
                    <a:pt x="5988" y="3259"/>
                  </a:cubicBezTo>
                  <a:cubicBezTo>
                    <a:pt x="6196" y="3259"/>
                    <a:pt x="6394" y="3129"/>
                    <a:pt x="6467" y="2920"/>
                  </a:cubicBezTo>
                  <a:cubicBezTo>
                    <a:pt x="6516" y="2774"/>
                    <a:pt x="6561" y="2494"/>
                    <a:pt x="6519" y="2191"/>
                  </a:cubicBezTo>
                  <a:cubicBezTo>
                    <a:pt x="6478" y="1869"/>
                    <a:pt x="6263" y="1588"/>
                    <a:pt x="5961" y="1463"/>
                  </a:cubicBezTo>
                  <a:cubicBezTo>
                    <a:pt x="5961" y="1463"/>
                    <a:pt x="5957" y="1463"/>
                    <a:pt x="5957" y="1459"/>
                  </a:cubicBezTo>
                  <a:lnTo>
                    <a:pt x="5988" y="1429"/>
                  </a:lnTo>
                  <a:cubicBezTo>
                    <a:pt x="6082" y="1328"/>
                    <a:pt x="6165" y="1224"/>
                    <a:pt x="6245" y="1109"/>
                  </a:cubicBezTo>
                  <a:cubicBezTo>
                    <a:pt x="6321" y="998"/>
                    <a:pt x="6388" y="877"/>
                    <a:pt x="6446" y="755"/>
                  </a:cubicBezTo>
                  <a:cubicBezTo>
                    <a:pt x="6457" y="731"/>
                    <a:pt x="6567" y="447"/>
                    <a:pt x="6564" y="446"/>
                  </a:cubicBezTo>
                  <a:close/>
                  <a:moveTo>
                    <a:pt x="2273" y="4200"/>
                  </a:moveTo>
                  <a:cubicBezTo>
                    <a:pt x="2266" y="4231"/>
                    <a:pt x="2210" y="4481"/>
                    <a:pt x="2196" y="4561"/>
                  </a:cubicBezTo>
                  <a:lnTo>
                    <a:pt x="1999" y="4568"/>
                  </a:lnTo>
                  <a:lnTo>
                    <a:pt x="1999" y="4200"/>
                  </a:lnTo>
                  <a:close/>
                  <a:moveTo>
                    <a:pt x="4625" y="4200"/>
                  </a:moveTo>
                  <a:cubicBezTo>
                    <a:pt x="4646" y="4332"/>
                    <a:pt x="4663" y="4468"/>
                    <a:pt x="4681" y="4596"/>
                  </a:cubicBezTo>
                  <a:lnTo>
                    <a:pt x="3688" y="4596"/>
                  </a:lnTo>
                  <a:cubicBezTo>
                    <a:pt x="3706" y="4464"/>
                    <a:pt x="3723" y="4332"/>
                    <a:pt x="3744" y="4200"/>
                  </a:cubicBezTo>
                  <a:close/>
                  <a:moveTo>
                    <a:pt x="6370" y="4200"/>
                  </a:moveTo>
                  <a:lnTo>
                    <a:pt x="6370" y="4596"/>
                  </a:lnTo>
                  <a:lnTo>
                    <a:pt x="6186" y="4596"/>
                  </a:lnTo>
                  <a:cubicBezTo>
                    <a:pt x="6162" y="4464"/>
                    <a:pt x="6131" y="4332"/>
                    <a:pt x="6096" y="4200"/>
                  </a:cubicBezTo>
                  <a:close/>
                  <a:moveTo>
                    <a:pt x="3804" y="2250"/>
                  </a:moveTo>
                  <a:cubicBezTo>
                    <a:pt x="3812" y="2250"/>
                    <a:pt x="3846" y="2268"/>
                    <a:pt x="3851" y="2268"/>
                  </a:cubicBezTo>
                  <a:cubicBezTo>
                    <a:pt x="3851" y="2268"/>
                    <a:pt x="3851" y="2268"/>
                    <a:pt x="3851" y="2268"/>
                  </a:cubicBezTo>
                  <a:lnTo>
                    <a:pt x="3851" y="2268"/>
                  </a:lnTo>
                  <a:cubicBezTo>
                    <a:pt x="3841" y="2299"/>
                    <a:pt x="3820" y="2372"/>
                    <a:pt x="3817" y="2382"/>
                  </a:cubicBezTo>
                  <a:cubicBezTo>
                    <a:pt x="3615" y="3069"/>
                    <a:pt x="3355" y="4165"/>
                    <a:pt x="3293" y="5359"/>
                  </a:cubicBezTo>
                  <a:cubicBezTo>
                    <a:pt x="3290" y="5429"/>
                    <a:pt x="3290" y="5501"/>
                    <a:pt x="3286" y="5571"/>
                  </a:cubicBezTo>
                  <a:cubicBezTo>
                    <a:pt x="3286" y="5588"/>
                    <a:pt x="3272" y="5600"/>
                    <a:pt x="3255" y="5600"/>
                  </a:cubicBezTo>
                  <a:cubicBezTo>
                    <a:pt x="3252" y="5600"/>
                    <a:pt x="3248" y="5600"/>
                    <a:pt x="3245" y="5598"/>
                  </a:cubicBezTo>
                  <a:cubicBezTo>
                    <a:pt x="2928" y="5484"/>
                    <a:pt x="2425" y="5408"/>
                    <a:pt x="2457" y="4967"/>
                  </a:cubicBezTo>
                  <a:cubicBezTo>
                    <a:pt x="2464" y="4880"/>
                    <a:pt x="2481" y="4797"/>
                    <a:pt x="2495" y="4710"/>
                  </a:cubicBezTo>
                  <a:cubicBezTo>
                    <a:pt x="2533" y="4509"/>
                    <a:pt x="2582" y="4297"/>
                    <a:pt x="2648" y="4086"/>
                  </a:cubicBezTo>
                  <a:cubicBezTo>
                    <a:pt x="2821" y="3510"/>
                    <a:pt x="3053" y="3052"/>
                    <a:pt x="3144" y="2886"/>
                  </a:cubicBezTo>
                  <a:cubicBezTo>
                    <a:pt x="3303" y="2767"/>
                    <a:pt x="3474" y="2618"/>
                    <a:pt x="3647" y="2431"/>
                  </a:cubicBezTo>
                  <a:lnTo>
                    <a:pt x="3647" y="2428"/>
                  </a:lnTo>
                  <a:cubicBezTo>
                    <a:pt x="3674" y="2399"/>
                    <a:pt x="3778" y="2278"/>
                    <a:pt x="3802" y="2250"/>
                  </a:cubicBezTo>
                  <a:cubicBezTo>
                    <a:pt x="3803" y="2250"/>
                    <a:pt x="3803" y="2250"/>
                    <a:pt x="3804" y="2250"/>
                  </a:cubicBezTo>
                  <a:close/>
                  <a:moveTo>
                    <a:pt x="4565" y="2250"/>
                  </a:moveTo>
                  <a:cubicBezTo>
                    <a:pt x="4566" y="2250"/>
                    <a:pt x="4566" y="2250"/>
                    <a:pt x="4566" y="2250"/>
                  </a:cubicBezTo>
                  <a:cubicBezTo>
                    <a:pt x="4590" y="2282"/>
                    <a:pt x="4698" y="2399"/>
                    <a:pt x="4723" y="2431"/>
                  </a:cubicBezTo>
                  <a:cubicBezTo>
                    <a:pt x="4896" y="2618"/>
                    <a:pt x="5066" y="2767"/>
                    <a:pt x="5225" y="2886"/>
                  </a:cubicBezTo>
                  <a:cubicBezTo>
                    <a:pt x="5315" y="3052"/>
                    <a:pt x="5548" y="3510"/>
                    <a:pt x="5722" y="4079"/>
                  </a:cubicBezTo>
                  <a:lnTo>
                    <a:pt x="5722" y="4082"/>
                  </a:lnTo>
                  <a:cubicBezTo>
                    <a:pt x="5815" y="4367"/>
                    <a:pt x="5877" y="4668"/>
                    <a:pt x="5912" y="4967"/>
                  </a:cubicBezTo>
                  <a:cubicBezTo>
                    <a:pt x="5933" y="5161"/>
                    <a:pt x="5822" y="5345"/>
                    <a:pt x="5638" y="5411"/>
                  </a:cubicBezTo>
                  <a:lnTo>
                    <a:pt x="5125" y="5598"/>
                  </a:lnTo>
                  <a:cubicBezTo>
                    <a:pt x="5122" y="5600"/>
                    <a:pt x="5118" y="5600"/>
                    <a:pt x="5115" y="5600"/>
                  </a:cubicBezTo>
                  <a:cubicBezTo>
                    <a:pt x="5099" y="5600"/>
                    <a:pt x="5083" y="5588"/>
                    <a:pt x="5083" y="5571"/>
                  </a:cubicBezTo>
                  <a:cubicBezTo>
                    <a:pt x="5059" y="4752"/>
                    <a:pt x="4937" y="3936"/>
                    <a:pt x="4753" y="3142"/>
                  </a:cubicBezTo>
                  <a:cubicBezTo>
                    <a:pt x="4698" y="2913"/>
                    <a:pt x="4639" y="2684"/>
                    <a:pt x="4573" y="2459"/>
                  </a:cubicBezTo>
                  <a:cubicBezTo>
                    <a:pt x="4569" y="2441"/>
                    <a:pt x="4518" y="2268"/>
                    <a:pt x="4518" y="2268"/>
                  </a:cubicBezTo>
                  <a:cubicBezTo>
                    <a:pt x="4521" y="2268"/>
                    <a:pt x="4560" y="2250"/>
                    <a:pt x="4565" y="2250"/>
                  </a:cubicBezTo>
                  <a:close/>
                  <a:moveTo>
                    <a:pt x="2581" y="1"/>
                  </a:moveTo>
                  <a:cubicBezTo>
                    <a:pt x="2571" y="1"/>
                    <a:pt x="2561" y="1"/>
                    <a:pt x="2550" y="2"/>
                  </a:cubicBezTo>
                  <a:cubicBezTo>
                    <a:pt x="2425" y="13"/>
                    <a:pt x="2172" y="44"/>
                    <a:pt x="1881" y="100"/>
                  </a:cubicBezTo>
                  <a:cubicBezTo>
                    <a:pt x="1499" y="169"/>
                    <a:pt x="1176" y="263"/>
                    <a:pt x="916" y="377"/>
                  </a:cubicBezTo>
                  <a:cubicBezTo>
                    <a:pt x="409" y="596"/>
                    <a:pt x="153" y="1179"/>
                    <a:pt x="334" y="1706"/>
                  </a:cubicBezTo>
                  <a:cubicBezTo>
                    <a:pt x="389" y="1862"/>
                    <a:pt x="444" y="2018"/>
                    <a:pt x="503" y="2170"/>
                  </a:cubicBezTo>
                  <a:cubicBezTo>
                    <a:pt x="527" y="2235"/>
                    <a:pt x="589" y="2276"/>
                    <a:pt x="655" y="2276"/>
                  </a:cubicBezTo>
                  <a:cubicBezTo>
                    <a:pt x="675" y="2276"/>
                    <a:pt x="695" y="2272"/>
                    <a:pt x="715" y="2265"/>
                  </a:cubicBezTo>
                  <a:cubicBezTo>
                    <a:pt x="798" y="2233"/>
                    <a:pt x="840" y="2136"/>
                    <a:pt x="809" y="2053"/>
                  </a:cubicBezTo>
                  <a:cubicBezTo>
                    <a:pt x="750" y="1907"/>
                    <a:pt x="694" y="1751"/>
                    <a:pt x="643" y="1598"/>
                  </a:cubicBezTo>
                  <a:cubicBezTo>
                    <a:pt x="518" y="1234"/>
                    <a:pt x="694" y="828"/>
                    <a:pt x="1048" y="675"/>
                  </a:cubicBezTo>
                  <a:cubicBezTo>
                    <a:pt x="1253" y="588"/>
                    <a:pt x="1506" y="508"/>
                    <a:pt x="1804" y="446"/>
                  </a:cubicBezTo>
                  <a:cubicBezTo>
                    <a:pt x="1808" y="464"/>
                    <a:pt x="1815" y="481"/>
                    <a:pt x="1818" y="495"/>
                  </a:cubicBezTo>
                  <a:cubicBezTo>
                    <a:pt x="1940" y="856"/>
                    <a:pt x="2148" y="1189"/>
                    <a:pt x="2412" y="1459"/>
                  </a:cubicBezTo>
                  <a:cubicBezTo>
                    <a:pt x="2412" y="1463"/>
                    <a:pt x="2408" y="1463"/>
                    <a:pt x="2408" y="1463"/>
                  </a:cubicBezTo>
                  <a:cubicBezTo>
                    <a:pt x="2110" y="1588"/>
                    <a:pt x="1891" y="1872"/>
                    <a:pt x="1850" y="2191"/>
                  </a:cubicBezTo>
                  <a:cubicBezTo>
                    <a:pt x="1808" y="2494"/>
                    <a:pt x="1853" y="2774"/>
                    <a:pt x="1901" y="2920"/>
                  </a:cubicBezTo>
                  <a:cubicBezTo>
                    <a:pt x="1971" y="3121"/>
                    <a:pt x="2169" y="3260"/>
                    <a:pt x="2380" y="3260"/>
                  </a:cubicBezTo>
                  <a:cubicBezTo>
                    <a:pt x="2467" y="3260"/>
                    <a:pt x="2547" y="3235"/>
                    <a:pt x="2623" y="3198"/>
                  </a:cubicBezTo>
                  <a:lnTo>
                    <a:pt x="2627" y="3198"/>
                  </a:lnTo>
                  <a:cubicBezTo>
                    <a:pt x="2543" y="3389"/>
                    <a:pt x="2454" y="3618"/>
                    <a:pt x="2370" y="3874"/>
                  </a:cubicBezTo>
                  <a:lnTo>
                    <a:pt x="1884" y="3874"/>
                  </a:lnTo>
                  <a:cubicBezTo>
                    <a:pt x="1628" y="3687"/>
                    <a:pt x="1339" y="3264"/>
                    <a:pt x="1055" y="2643"/>
                  </a:cubicBezTo>
                  <a:cubicBezTo>
                    <a:pt x="1027" y="2584"/>
                    <a:pt x="967" y="2548"/>
                    <a:pt x="906" y="2548"/>
                  </a:cubicBezTo>
                  <a:cubicBezTo>
                    <a:pt x="884" y="2548"/>
                    <a:pt x="861" y="2552"/>
                    <a:pt x="840" y="2563"/>
                  </a:cubicBezTo>
                  <a:cubicBezTo>
                    <a:pt x="757" y="2601"/>
                    <a:pt x="722" y="2698"/>
                    <a:pt x="760" y="2782"/>
                  </a:cubicBezTo>
                  <a:cubicBezTo>
                    <a:pt x="1062" y="3444"/>
                    <a:pt x="1367" y="3892"/>
                    <a:pt x="1669" y="4124"/>
                  </a:cubicBezTo>
                  <a:lnTo>
                    <a:pt x="1669" y="4703"/>
                  </a:lnTo>
                  <a:cubicBezTo>
                    <a:pt x="1572" y="4838"/>
                    <a:pt x="1277" y="5262"/>
                    <a:pt x="958" y="5921"/>
                  </a:cubicBezTo>
                  <a:cubicBezTo>
                    <a:pt x="608" y="6653"/>
                    <a:pt x="164" y="7826"/>
                    <a:pt x="46" y="9265"/>
                  </a:cubicBezTo>
                  <a:cubicBezTo>
                    <a:pt x="1" y="9810"/>
                    <a:pt x="309" y="10320"/>
                    <a:pt x="816" y="10535"/>
                  </a:cubicBezTo>
                  <a:cubicBezTo>
                    <a:pt x="1503" y="10827"/>
                    <a:pt x="2644" y="11174"/>
                    <a:pt x="4185" y="11174"/>
                  </a:cubicBezTo>
                  <a:cubicBezTo>
                    <a:pt x="5725" y="11174"/>
                    <a:pt x="6867" y="10827"/>
                    <a:pt x="7554" y="10535"/>
                  </a:cubicBezTo>
                  <a:cubicBezTo>
                    <a:pt x="8060" y="10320"/>
                    <a:pt x="8369" y="9810"/>
                    <a:pt x="8324" y="9265"/>
                  </a:cubicBezTo>
                  <a:cubicBezTo>
                    <a:pt x="8303" y="8981"/>
                    <a:pt x="8265" y="8693"/>
                    <a:pt x="8212" y="8409"/>
                  </a:cubicBezTo>
                  <a:cubicBezTo>
                    <a:pt x="8200" y="8331"/>
                    <a:pt x="8128" y="8275"/>
                    <a:pt x="8051" y="8275"/>
                  </a:cubicBezTo>
                  <a:cubicBezTo>
                    <a:pt x="8042" y="8275"/>
                    <a:pt x="8033" y="8276"/>
                    <a:pt x="8025" y="8277"/>
                  </a:cubicBezTo>
                  <a:cubicBezTo>
                    <a:pt x="7935" y="8294"/>
                    <a:pt x="7876" y="8377"/>
                    <a:pt x="7890" y="8468"/>
                  </a:cubicBezTo>
                  <a:cubicBezTo>
                    <a:pt x="7938" y="8742"/>
                    <a:pt x="7976" y="9019"/>
                    <a:pt x="7997" y="9290"/>
                  </a:cubicBezTo>
                  <a:cubicBezTo>
                    <a:pt x="8032" y="9696"/>
                    <a:pt x="7803" y="10074"/>
                    <a:pt x="7424" y="10234"/>
                  </a:cubicBezTo>
                  <a:cubicBezTo>
                    <a:pt x="6766" y="10514"/>
                    <a:pt x="5669" y="10848"/>
                    <a:pt x="4185" y="10848"/>
                  </a:cubicBezTo>
                  <a:cubicBezTo>
                    <a:pt x="2699" y="10848"/>
                    <a:pt x="1603" y="10514"/>
                    <a:pt x="944" y="10234"/>
                  </a:cubicBezTo>
                  <a:cubicBezTo>
                    <a:pt x="566" y="10074"/>
                    <a:pt x="337" y="9696"/>
                    <a:pt x="372" y="9290"/>
                  </a:cubicBezTo>
                  <a:cubicBezTo>
                    <a:pt x="486" y="7909"/>
                    <a:pt x="913" y="6778"/>
                    <a:pt x="1250" y="6074"/>
                  </a:cubicBezTo>
                  <a:cubicBezTo>
                    <a:pt x="1538" y="5474"/>
                    <a:pt x="1812" y="5071"/>
                    <a:pt x="1916" y="4922"/>
                  </a:cubicBezTo>
                  <a:lnTo>
                    <a:pt x="2134" y="4922"/>
                  </a:lnTo>
                  <a:lnTo>
                    <a:pt x="2134" y="4929"/>
                  </a:lnTo>
                  <a:cubicBezTo>
                    <a:pt x="2095" y="5241"/>
                    <a:pt x="2255" y="5539"/>
                    <a:pt x="2529" y="5678"/>
                  </a:cubicBezTo>
                  <a:cubicBezTo>
                    <a:pt x="2717" y="5775"/>
                    <a:pt x="2936" y="5834"/>
                    <a:pt x="3133" y="5904"/>
                  </a:cubicBezTo>
                  <a:cubicBezTo>
                    <a:pt x="3172" y="5918"/>
                    <a:pt x="3212" y="5925"/>
                    <a:pt x="3251" y="5925"/>
                  </a:cubicBezTo>
                  <a:cubicBezTo>
                    <a:pt x="3407" y="5925"/>
                    <a:pt x="3557" y="5823"/>
                    <a:pt x="3598" y="5668"/>
                  </a:cubicBezTo>
                  <a:cubicBezTo>
                    <a:pt x="3608" y="5637"/>
                    <a:pt x="3612" y="5608"/>
                    <a:pt x="3612" y="5581"/>
                  </a:cubicBezTo>
                  <a:cubicBezTo>
                    <a:pt x="3619" y="5359"/>
                    <a:pt x="3633" y="5141"/>
                    <a:pt x="3653" y="4922"/>
                  </a:cubicBezTo>
                  <a:lnTo>
                    <a:pt x="4715" y="4922"/>
                  </a:lnTo>
                  <a:cubicBezTo>
                    <a:pt x="4726" y="5030"/>
                    <a:pt x="4732" y="5137"/>
                    <a:pt x="4739" y="5241"/>
                  </a:cubicBezTo>
                  <a:cubicBezTo>
                    <a:pt x="4747" y="5355"/>
                    <a:pt x="4753" y="5467"/>
                    <a:pt x="4757" y="5581"/>
                  </a:cubicBezTo>
                  <a:cubicBezTo>
                    <a:pt x="4763" y="5775"/>
                    <a:pt x="4934" y="5925"/>
                    <a:pt x="5118" y="5925"/>
                  </a:cubicBezTo>
                  <a:cubicBezTo>
                    <a:pt x="5157" y="5925"/>
                    <a:pt x="5197" y="5919"/>
                    <a:pt x="5235" y="5904"/>
                  </a:cubicBezTo>
                  <a:lnTo>
                    <a:pt x="5749" y="5720"/>
                  </a:lnTo>
                  <a:cubicBezTo>
                    <a:pt x="6079" y="5598"/>
                    <a:pt x="6276" y="5275"/>
                    <a:pt x="6238" y="4929"/>
                  </a:cubicBezTo>
                  <a:cubicBezTo>
                    <a:pt x="6238" y="4926"/>
                    <a:pt x="6235" y="4926"/>
                    <a:pt x="6235" y="4922"/>
                  </a:cubicBezTo>
                  <a:lnTo>
                    <a:pt x="6454" y="4922"/>
                  </a:lnTo>
                  <a:cubicBezTo>
                    <a:pt x="6641" y="5185"/>
                    <a:pt x="7355" y="6247"/>
                    <a:pt x="7754" y="7826"/>
                  </a:cubicBezTo>
                  <a:cubicBezTo>
                    <a:pt x="7772" y="7900"/>
                    <a:pt x="7840" y="7949"/>
                    <a:pt x="7914" y="7949"/>
                  </a:cubicBezTo>
                  <a:cubicBezTo>
                    <a:pt x="7927" y="7949"/>
                    <a:pt x="7940" y="7947"/>
                    <a:pt x="7952" y="7944"/>
                  </a:cubicBezTo>
                  <a:cubicBezTo>
                    <a:pt x="8039" y="7919"/>
                    <a:pt x="8091" y="7832"/>
                    <a:pt x="8070" y="7743"/>
                  </a:cubicBezTo>
                  <a:cubicBezTo>
                    <a:pt x="7640" y="6046"/>
                    <a:pt x="6873" y="4939"/>
                    <a:pt x="6700" y="4703"/>
                  </a:cubicBezTo>
                  <a:lnTo>
                    <a:pt x="6700" y="4124"/>
                  </a:lnTo>
                  <a:cubicBezTo>
                    <a:pt x="7029" y="3871"/>
                    <a:pt x="7508" y="3243"/>
                    <a:pt x="8036" y="1706"/>
                  </a:cubicBezTo>
                  <a:cubicBezTo>
                    <a:pt x="8215" y="1179"/>
                    <a:pt x="7959" y="596"/>
                    <a:pt x="7453" y="377"/>
                  </a:cubicBezTo>
                  <a:cubicBezTo>
                    <a:pt x="7195" y="263"/>
                    <a:pt x="6870" y="169"/>
                    <a:pt x="6488" y="100"/>
                  </a:cubicBezTo>
                  <a:cubicBezTo>
                    <a:pt x="6196" y="44"/>
                    <a:pt x="5943" y="13"/>
                    <a:pt x="5818" y="2"/>
                  </a:cubicBezTo>
                  <a:cubicBezTo>
                    <a:pt x="5808" y="1"/>
                    <a:pt x="5798" y="1"/>
                    <a:pt x="5788" y="1"/>
                  </a:cubicBezTo>
                  <a:cubicBezTo>
                    <a:pt x="5668" y="1"/>
                    <a:pt x="5558" y="78"/>
                    <a:pt x="5514" y="193"/>
                  </a:cubicBezTo>
                  <a:cubicBezTo>
                    <a:pt x="5360" y="617"/>
                    <a:pt x="5017" y="936"/>
                    <a:pt x="4590" y="1064"/>
                  </a:cubicBezTo>
                  <a:cubicBezTo>
                    <a:pt x="4504" y="1022"/>
                    <a:pt x="4406" y="998"/>
                    <a:pt x="4306" y="998"/>
                  </a:cubicBezTo>
                  <a:lnTo>
                    <a:pt x="4063" y="998"/>
                  </a:lnTo>
                  <a:cubicBezTo>
                    <a:pt x="3962" y="998"/>
                    <a:pt x="3865" y="1022"/>
                    <a:pt x="3778" y="1064"/>
                  </a:cubicBezTo>
                  <a:cubicBezTo>
                    <a:pt x="3352" y="936"/>
                    <a:pt x="3008" y="617"/>
                    <a:pt x="2856" y="193"/>
                  </a:cubicBezTo>
                  <a:cubicBezTo>
                    <a:pt x="2814" y="78"/>
                    <a:pt x="2705" y="1"/>
                    <a:pt x="25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6673;p58"/>
          <p:cNvGrpSpPr/>
          <p:nvPr/>
        </p:nvGrpSpPr>
        <p:grpSpPr>
          <a:xfrm>
            <a:off x="7278425" y="3832556"/>
            <a:ext cx="464886" cy="528728"/>
            <a:chOff x="1717361" y="2090910"/>
            <a:chExt cx="443382" cy="504271"/>
          </a:xfrm>
        </p:grpSpPr>
        <p:sp>
          <p:nvSpPr>
            <p:cNvPr id="234" name="Google Shape;6674;p58"/>
            <p:cNvSpPr/>
            <p:nvPr/>
          </p:nvSpPr>
          <p:spPr>
            <a:xfrm>
              <a:off x="1717361" y="2090910"/>
              <a:ext cx="443382" cy="504271"/>
            </a:xfrm>
            <a:custGeom>
              <a:avLst/>
              <a:gdLst/>
              <a:ahLst/>
              <a:cxnLst/>
              <a:rect l="l" t="t" r="r" b="b"/>
              <a:pathLst>
                <a:path w="12532" h="14253" extrusionOk="0">
                  <a:moveTo>
                    <a:pt x="6266" y="1"/>
                  </a:moveTo>
                  <a:cubicBezTo>
                    <a:pt x="5465" y="1"/>
                    <a:pt x="4687" y="174"/>
                    <a:pt x="3962" y="514"/>
                  </a:cubicBezTo>
                  <a:cubicBezTo>
                    <a:pt x="3820" y="580"/>
                    <a:pt x="3691" y="667"/>
                    <a:pt x="3577" y="763"/>
                  </a:cubicBezTo>
                  <a:cubicBezTo>
                    <a:pt x="3432" y="816"/>
                    <a:pt x="3293" y="888"/>
                    <a:pt x="3164" y="979"/>
                  </a:cubicBezTo>
                  <a:cubicBezTo>
                    <a:pt x="2991" y="1101"/>
                    <a:pt x="2821" y="1236"/>
                    <a:pt x="2658" y="1378"/>
                  </a:cubicBezTo>
                  <a:cubicBezTo>
                    <a:pt x="2269" y="1728"/>
                    <a:pt x="1929" y="2131"/>
                    <a:pt x="1656" y="2579"/>
                  </a:cubicBezTo>
                  <a:cubicBezTo>
                    <a:pt x="1589" y="2683"/>
                    <a:pt x="1531" y="2787"/>
                    <a:pt x="1475" y="2894"/>
                  </a:cubicBezTo>
                  <a:cubicBezTo>
                    <a:pt x="636" y="3210"/>
                    <a:pt x="39" y="4022"/>
                    <a:pt x="39" y="4968"/>
                  </a:cubicBezTo>
                  <a:cubicBezTo>
                    <a:pt x="39" y="5378"/>
                    <a:pt x="149" y="5767"/>
                    <a:pt x="347" y="6100"/>
                  </a:cubicBezTo>
                  <a:cubicBezTo>
                    <a:pt x="212" y="6419"/>
                    <a:pt x="139" y="6763"/>
                    <a:pt x="139" y="7112"/>
                  </a:cubicBezTo>
                  <a:cubicBezTo>
                    <a:pt x="139" y="7338"/>
                    <a:pt x="167" y="7564"/>
                    <a:pt x="226" y="7775"/>
                  </a:cubicBezTo>
                  <a:cubicBezTo>
                    <a:pt x="53" y="8171"/>
                    <a:pt x="0" y="8611"/>
                    <a:pt x="87" y="9048"/>
                  </a:cubicBezTo>
                  <a:cubicBezTo>
                    <a:pt x="215" y="9698"/>
                    <a:pt x="621" y="10239"/>
                    <a:pt x="1204" y="10537"/>
                  </a:cubicBezTo>
                  <a:cubicBezTo>
                    <a:pt x="1443" y="10659"/>
                    <a:pt x="1770" y="10801"/>
                    <a:pt x="2193" y="10929"/>
                  </a:cubicBezTo>
                  <a:cubicBezTo>
                    <a:pt x="2183" y="10960"/>
                    <a:pt x="2176" y="10988"/>
                    <a:pt x="2165" y="11019"/>
                  </a:cubicBezTo>
                  <a:cubicBezTo>
                    <a:pt x="2009" y="11505"/>
                    <a:pt x="1933" y="12012"/>
                    <a:pt x="1933" y="12532"/>
                  </a:cubicBezTo>
                  <a:cubicBezTo>
                    <a:pt x="1933" y="13479"/>
                    <a:pt x="2703" y="14252"/>
                    <a:pt x="3654" y="14252"/>
                  </a:cubicBezTo>
                  <a:lnTo>
                    <a:pt x="8879" y="14252"/>
                  </a:lnTo>
                  <a:cubicBezTo>
                    <a:pt x="9829" y="14252"/>
                    <a:pt x="10602" y="13479"/>
                    <a:pt x="10602" y="12532"/>
                  </a:cubicBezTo>
                  <a:cubicBezTo>
                    <a:pt x="10602" y="12012"/>
                    <a:pt x="10523" y="11505"/>
                    <a:pt x="10370" y="11019"/>
                  </a:cubicBezTo>
                  <a:cubicBezTo>
                    <a:pt x="10360" y="10992"/>
                    <a:pt x="10349" y="10960"/>
                    <a:pt x="10339" y="10929"/>
                  </a:cubicBezTo>
                  <a:cubicBezTo>
                    <a:pt x="10762" y="10801"/>
                    <a:pt x="11092" y="10659"/>
                    <a:pt x="11328" y="10537"/>
                  </a:cubicBezTo>
                  <a:cubicBezTo>
                    <a:pt x="11914" y="10239"/>
                    <a:pt x="12320" y="9698"/>
                    <a:pt x="12448" y="9048"/>
                  </a:cubicBezTo>
                  <a:cubicBezTo>
                    <a:pt x="12532" y="8611"/>
                    <a:pt x="12483" y="8171"/>
                    <a:pt x="12306" y="7775"/>
                  </a:cubicBezTo>
                  <a:cubicBezTo>
                    <a:pt x="12365" y="7564"/>
                    <a:pt x="12397" y="7338"/>
                    <a:pt x="12397" y="7112"/>
                  </a:cubicBezTo>
                  <a:cubicBezTo>
                    <a:pt x="12397" y="6763"/>
                    <a:pt x="12323" y="6419"/>
                    <a:pt x="12189" y="6100"/>
                  </a:cubicBezTo>
                  <a:cubicBezTo>
                    <a:pt x="12383" y="5767"/>
                    <a:pt x="12493" y="5378"/>
                    <a:pt x="12493" y="4968"/>
                  </a:cubicBezTo>
                  <a:cubicBezTo>
                    <a:pt x="12493" y="4022"/>
                    <a:pt x="11897" y="3210"/>
                    <a:pt x="11060" y="2894"/>
                  </a:cubicBezTo>
                  <a:cubicBezTo>
                    <a:pt x="11002" y="2787"/>
                    <a:pt x="10943" y="2683"/>
                    <a:pt x="10880" y="2579"/>
                  </a:cubicBezTo>
                  <a:cubicBezTo>
                    <a:pt x="10405" y="1804"/>
                    <a:pt x="9736" y="1159"/>
                    <a:pt x="8948" y="712"/>
                  </a:cubicBezTo>
                  <a:cubicBezTo>
                    <a:pt x="8136" y="247"/>
                    <a:pt x="7206" y="1"/>
                    <a:pt x="6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675;p58"/>
            <p:cNvSpPr/>
            <p:nvPr/>
          </p:nvSpPr>
          <p:spPr>
            <a:xfrm>
              <a:off x="1852020" y="2449459"/>
              <a:ext cx="51195" cy="65347"/>
            </a:xfrm>
            <a:custGeom>
              <a:avLst/>
              <a:gdLst/>
              <a:ahLst/>
              <a:cxnLst/>
              <a:rect l="l" t="t" r="r" b="b"/>
              <a:pathLst>
                <a:path w="1447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1114" y="1406"/>
                  </a:lnTo>
                  <a:lnTo>
                    <a:pt x="1447" y="66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676;p58"/>
            <p:cNvSpPr/>
            <p:nvPr/>
          </p:nvSpPr>
          <p:spPr>
            <a:xfrm>
              <a:off x="1852020" y="2449459"/>
              <a:ext cx="44720" cy="65347"/>
            </a:xfrm>
            <a:custGeom>
              <a:avLst/>
              <a:gdLst/>
              <a:ahLst/>
              <a:cxnLst/>
              <a:rect l="l" t="t" r="r" b="b"/>
              <a:pathLst>
                <a:path w="1264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875" y="1590"/>
                  </a:lnTo>
                  <a:lnTo>
                    <a:pt x="652" y="1406"/>
                  </a:lnTo>
                  <a:cubicBezTo>
                    <a:pt x="812" y="906"/>
                    <a:pt x="1065" y="535"/>
                    <a:pt x="1263" y="29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677;p58"/>
            <p:cNvSpPr/>
            <p:nvPr/>
          </p:nvSpPr>
          <p:spPr>
            <a:xfrm>
              <a:off x="1974898" y="2449459"/>
              <a:ext cx="51301" cy="65347"/>
            </a:xfrm>
            <a:custGeom>
              <a:avLst/>
              <a:gdLst/>
              <a:ahLst/>
              <a:cxnLst/>
              <a:rect l="l" t="t" r="r" b="b"/>
              <a:pathLst>
                <a:path w="1450" h="1847" extrusionOk="0">
                  <a:moveTo>
                    <a:pt x="333" y="1"/>
                  </a:moveTo>
                  <a:lnTo>
                    <a:pt x="0" y="667"/>
                  </a:lnTo>
                  <a:lnTo>
                    <a:pt x="333" y="1406"/>
                  </a:lnTo>
                  <a:lnTo>
                    <a:pt x="913" y="1846"/>
                  </a:lnTo>
                  <a:lnTo>
                    <a:pt x="1450" y="1406"/>
                  </a:lnTo>
                  <a:cubicBezTo>
                    <a:pt x="1158" y="486"/>
                    <a:pt x="541" y="1"/>
                    <a:pt x="54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678;p58"/>
            <p:cNvSpPr/>
            <p:nvPr/>
          </p:nvSpPr>
          <p:spPr>
            <a:xfrm>
              <a:off x="1846607" y="2499169"/>
              <a:ext cx="52185" cy="35168"/>
            </a:xfrm>
            <a:custGeom>
              <a:avLst/>
              <a:gdLst/>
              <a:ahLst/>
              <a:cxnLst/>
              <a:rect l="l" t="t" r="r" b="b"/>
              <a:pathLst>
                <a:path w="1475" h="994" extrusionOk="0">
                  <a:moveTo>
                    <a:pt x="1267" y="1"/>
                  </a:moveTo>
                  <a:lnTo>
                    <a:pt x="1267" y="4"/>
                  </a:lnTo>
                  <a:lnTo>
                    <a:pt x="153" y="4"/>
                  </a:lnTo>
                  <a:cubicBezTo>
                    <a:pt x="59" y="289"/>
                    <a:pt x="1" y="622"/>
                    <a:pt x="1" y="993"/>
                  </a:cubicBezTo>
                  <a:lnTo>
                    <a:pt x="1267" y="993"/>
                  </a:lnTo>
                  <a:lnTo>
                    <a:pt x="1475" y="49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679;p58"/>
            <p:cNvSpPr/>
            <p:nvPr/>
          </p:nvSpPr>
          <p:spPr>
            <a:xfrm>
              <a:off x="1846607" y="2499169"/>
              <a:ext cx="28516" cy="35168"/>
            </a:xfrm>
            <a:custGeom>
              <a:avLst/>
              <a:gdLst/>
              <a:ahLst/>
              <a:cxnLst/>
              <a:rect l="l" t="t" r="r" b="b"/>
              <a:pathLst>
                <a:path w="806" h="994" extrusionOk="0">
                  <a:moveTo>
                    <a:pt x="153" y="1"/>
                  </a:moveTo>
                  <a:cubicBezTo>
                    <a:pt x="59" y="289"/>
                    <a:pt x="1" y="622"/>
                    <a:pt x="1" y="993"/>
                  </a:cubicBezTo>
                  <a:lnTo>
                    <a:pt x="653" y="993"/>
                  </a:lnTo>
                  <a:cubicBezTo>
                    <a:pt x="653" y="622"/>
                    <a:pt x="712" y="289"/>
                    <a:pt x="805" y="1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680;p58"/>
            <p:cNvSpPr/>
            <p:nvPr/>
          </p:nvSpPr>
          <p:spPr>
            <a:xfrm>
              <a:off x="1979427" y="2499169"/>
              <a:ext cx="52079" cy="35168"/>
            </a:xfrm>
            <a:custGeom>
              <a:avLst/>
              <a:gdLst/>
              <a:ahLst/>
              <a:cxnLst/>
              <a:rect l="l" t="t" r="r" b="b"/>
              <a:pathLst>
                <a:path w="1472" h="994" extrusionOk="0">
                  <a:moveTo>
                    <a:pt x="205" y="1"/>
                  </a:moveTo>
                  <a:lnTo>
                    <a:pt x="0" y="497"/>
                  </a:lnTo>
                  <a:lnTo>
                    <a:pt x="205" y="993"/>
                  </a:lnTo>
                  <a:lnTo>
                    <a:pt x="1472" y="993"/>
                  </a:lnTo>
                  <a:cubicBezTo>
                    <a:pt x="1472" y="622"/>
                    <a:pt x="1413" y="289"/>
                    <a:pt x="1322" y="4"/>
                  </a:cubicBezTo>
                  <a:lnTo>
                    <a:pt x="205" y="4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681;p58"/>
            <p:cNvSpPr/>
            <p:nvPr/>
          </p:nvSpPr>
          <p:spPr>
            <a:xfrm>
              <a:off x="1891399" y="2449459"/>
              <a:ext cx="95314" cy="84877"/>
            </a:xfrm>
            <a:custGeom>
              <a:avLst/>
              <a:gdLst/>
              <a:ahLst/>
              <a:cxnLst/>
              <a:rect l="l" t="t" r="r" b="b"/>
              <a:pathLst>
                <a:path w="2694" h="2399" extrusionOk="0">
                  <a:moveTo>
                    <a:pt x="1" y="1"/>
                  </a:moveTo>
                  <a:lnTo>
                    <a:pt x="1" y="2398"/>
                  </a:lnTo>
                  <a:lnTo>
                    <a:pt x="2693" y="2398"/>
                  </a:lnTo>
                  <a:lnTo>
                    <a:pt x="2693" y="1"/>
                  </a:ln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682;p58"/>
            <p:cNvSpPr/>
            <p:nvPr/>
          </p:nvSpPr>
          <p:spPr>
            <a:xfrm>
              <a:off x="1911779" y="2434741"/>
              <a:ext cx="54662" cy="54662"/>
            </a:xfrm>
            <a:custGeom>
              <a:avLst/>
              <a:gdLst/>
              <a:ahLst/>
              <a:cxnLst/>
              <a:rect l="l" t="t" r="r" b="b"/>
              <a:pathLst>
                <a:path w="1545" h="1545" extrusionOk="0">
                  <a:moveTo>
                    <a:pt x="771" y="1"/>
                  </a:moveTo>
                  <a:cubicBezTo>
                    <a:pt x="345" y="1"/>
                    <a:pt x="1" y="344"/>
                    <a:pt x="1" y="771"/>
                  </a:cubicBezTo>
                  <a:cubicBezTo>
                    <a:pt x="1" y="1197"/>
                    <a:pt x="345" y="1544"/>
                    <a:pt x="771" y="1544"/>
                  </a:cubicBezTo>
                  <a:cubicBezTo>
                    <a:pt x="1198" y="1544"/>
                    <a:pt x="1544" y="1197"/>
                    <a:pt x="1544" y="771"/>
                  </a:cubicBezTo>
                  <a:cubicBezTo>
                    <a:pt x="1544" y="344"/>
                    <a:pt x="1198" y="1"/>
                    <a:pt x="77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683;p58"/>
            <p:cNvSpPr/>
            <p:nvPr/>
          </p:nvSpPr>
          <p:spPr>
            <a:xfrm>
              <a:off x="1790634" y="2264099"/>
              <a:ext cx="296980" cy="71715"/>
            </a:xfrm>
            <a:custGeom>
              <a:avLst/>
              <a:gdLst/>
              <a:ahLst/>
              <a:cxnLst/>
              <a:rect l="l" t="t" r="r" b="b"/>
              <a:pathLst>
                <a:path w="8394" h="2027" extrusionOk="0">
                  <a:moveTo>
                    <a:pt x="504" y="1"/>
                  </a:moveTo>
                  <a:lnTo>
                    <a:pt x="365" y="316"/>
                  </a:lnTo>
                  <a:cubicBezTo>
                    <a:pt x="122" y="858"/>
                    <a:pt x="1" y="1434"/>
                    <a:pt x="1" y="2027"/>
                  </a:cubicBezTo>
                  <a:lnTo>
                    <a:pt x="8393" y="2027"/>
                  </a:lnTo>
                  <a:cubicBezTo>
                    <a:pt x="8393" y="1434"/>
                    <a:pt x="8272" y="858"/>
                    <a:pt x="8028" y="316"/>
                  </a:cubicBezTo>
                  <a:lnTo>
                    <a:pt x="7890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684;p58"/>
            <p:cNvSpPr/>
            <p:nvPr/>
          </p:nvSpPr>
          <p:spPr>
            <a:xfrm>
              <a:off x="1777119" y="2358000"/>
              <a:ext cx="74935" cy="69133"/>
            </a:xfrm>
            <a:custGeom>
              <a:avLst/>
              <a:gdLst/>
              <a:ahLst/>
              <a:cxnLst/>
              <a:rect l="l" t="t" r="r" b="b"/>
              <a:pathLst>
                <a:path w="2118" h="1954" extrusionOk="0">
                  <a:moveTo>
                    <a:pt x="1344" y="1"/>
                  </a:moveTo>
                  <a:lnTo>
                    <a:pt x="441" y="181"/>
                  </a:lnTo>
                  <a:cubicBezTo>
                    <a:pt x="459" y="424"/>
                    <a:pt x="324" y="653"/>
                    <a:pt x="175" y="827"/>
                  </a:cubicBezTo>
                  <a:cubicBezTo>
                    <a:pt x="1" y="1025"/>
                    <a:pt x="63" y="1337"/>
                    <a:pt x="300" y="1454"/>
                  </a:cubicBezTo>
                  <a:cubicBezTo>
                    <a:pt x="657" y="1638"/>
                    <a:pt x="1243" y="1853"/>
                    <a:pt x="2117" y="1954"/>
                  </a:cubicBezTo>
                  <a:lnTo>
                    <a:pt x="2117" y="692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685;p58"/>
            <p:cNvSpPr/>
            <p:nvPr/>
          </p:nvSpPr>
          <p:spPr>
            <a:xfrm>
              <a:off x="2026165" y="2358000"/>
              <a:ext cx="74829" cy="69133"/>
            </a:xfrm>
            <a:custGeom>
              <a:avLst/>
              <a:gdLst/>
              <a:ahLst/>
              <a:cxnLst/>
              <a:rect l="l" t="t" r="r" b="b"/>
              <a:pathLst>
                <a:path w="2115" h="1954" extrusionOk="0">
                  <a:moveTo>
                    <a:pt x="775" y="1"/>
                  </a:moveTo>
                  <a:lnTo>
                    <a:pt x="1" y="692"/>
                  </a:lnTo>
                  <a:lnTo>
                    <a:pt x="1" y="1954"/>
                  </a:lnTo>
                  <a:cubicBezTo>
                    <a:pt x="875" y="1853"/>
                    <a:pt x="1458" y="1638"/>
                    <a:pt x="1819" y="1454"/>
                  </a:cubicBezTo>
                  <a:cubicBezTo>
                    <a:pt x="2052" y="1337"/>
                    <a:pt x="2114" y="1025"/>
                    <a:pt x="1941" y="827"/>
                  </a:cubicBezTo>
                  <a:cubicBezTo>
                    <a:pt x="1795" y="653"/>
                    <a:pt x="1660" y="424"/>
                    <a:pt x="1674" y="181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686;p58"/>
            <p:cNvSpPr/>
            <p:nvPr/>
          </p:nvSpPr>
          <p:spPr>
            <a:xfrm>
              <a:off x="1827714" y="2151765"/>
              <a:ext cx="222682" cy="79357"/>
            </a:xfrm>
            <a:custGeom>
              <a:avLst/>
              <a:gdLst/>
              <a:ahLst/>
              <a:cxnLst/>
              <a:rect l="l" t="t" r="r" b="b"/>
              <a:pathLst>
                <a:path w="629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6293" y="1760"/>
                  </a:lnTo>
                  <a:cubicBezTo>
                    <a:pt x="5645" y="705"/>
                    <a:pt x="4479" y="1"/>
                    <a:pt x="3147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687;p58"/>
            <p:cNvSpPr/>
            <p:nvPr/>
          </p:nvSpPr>
          <p:spPr>
            <a:xfrm>
              <a:off x="1827714" y="2151765"/>
              <a:ext cx="122910" cy="79357"/>
            </a:xfrm>
            <a:custGeom>
              <a:avLst/>
              <a:gdLst/>
              <a:ahLst/>
              <a:cxnLst/>
              <a:rect l="l" t="t" r="r" b="b"/>
              <a:pathLst>
                <a:path w="347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3473" y="2191"/>
                  </a:lnTo>
                  <a:lnTo>
                    <a:pt x="652" y="1760"/>
                  </a:lnTo>
                  <a:cubicBezTo>
                    <a:pt x="840" y="1455"/>
                    <a:pt x="1072" y="1181"/>
                    <a:pt x="1339" y="942"/>
                  </a:cubicBezTo>
                  <a:cubicBezTo>
                    <a:pt x="1915" y="425"/>
                    <a:pt x="2658" y="88"/>
                    <a:pt x="3473" y="18"/>
                  </a:cubicBezTo>
                  <a:cubicBezTo>
                    <a:pt x="3366" y="8"/>
                    <a:pt x="3258" y="1"/>
                    <a:pt x="3147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688;p58"/>
            <p:cNvSpPr/>
            <p:nvPr/>
          </p:nvSpPr>
          <p:spPr>
            <a:xfrm>
              <a:off x="2035647" y="2312854"/>
              <a:ext cx="59332" cy="59438"/>
            </a:xfrm>
            <a:custGeom>
              <a:avLst/>
              <a:gdLst/>
              <a:ahLst/>
              <a:cxnLst/>
              <a:rect l="l" t="t" r="r" b="b"/>
              <a:pathLst>
                <a:path w="1677" h="1680" extrusionOk="0">
                  <a:moveTo>
                    <a:pt x="836" y="0"/>
                  </a:moveTo>
                  <a:cubicBezTo>
                    <a:pt x="375" y="0"/>
                    <a:pt x="0" y="375"/>
                    <a:pt x="0" y="839"/>
                  </a:cubicBezTo>
                  <a:cubicBezTo>
                    <a:pt x="0" y="1302"/>
                    <a:pt x="375" y="1680"/>
                    <a:pt x="836" y="1680"/>
                  </a:cubicBezTo>
                  <a:cubicBezTo>
                    <a:pt x="1302" y="1680"/>
                    <a:pt x="1676" y="1302"/>
                    <a:pt x="1676" y="839"/>
                  </a:cubicBezTo>
                  <a:cubicBezTo>
                    <a:pt x="1676" y="375"/>
                    <a:pt x="1302" y="0"/>
                    <a:pt x="836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689;p58"/>
            <p:cNvSpPr/>
            <p:nvPr/>
          </p:nvSpPr>
          <p:spPr>
            <a:xfrm>
              <a:off x="1783134" y="2312854"/>
              <a:ext cx="59438" cy="59438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841" y="0"/>
                  </a:moveTo>
                  <a:cubicBezTo>
                    <a:pt x="375" y="0"/>
                    <a:pt x="1" y="375"/>
                    <a:pt x="1" y="839"/>
                  </a:cubicBezTo>
                  <a:cubicBezTo>
                    <a:pt x="1" y="1302"/>
                    <a:pt x="375" y="1680"/>
                    <a:pt x="841" y="1680"/>
                  </a:cubicBezTo>
                  <a:cubicBezTo>
                    <a:pt x="1305" y="1680"/>
                    <a:pt x="1680" y="1302"/>
                    <a:pt x="1680" y="839"/>
                  </a:cubicBezTo>
                  <a:cubicBezTo>
                    <a:pt x="1680" y="375"/>
                    <a:pt x="1305" y="0"/>
                    <a:pt x="841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690;p58"/>
            <p:cNvSpPr/>
            <p:nvPr/>
          </p:nvSpPr>
          <p:spPr>
            <a:xfrm>
              <a:off x="1793323" y="2264099"/>
              <a:ext cx="291460" cy="43376"/>
            </a:xfrm>
            <a:custGeom>
              <a:avLst/>
              <a:gdLst/>
              <a:ahLst/>
              <a:cxnLst/>
              <a:rect l="l" t="t" r="r" b="b"/>
              <a:pathLst>
                <a:path w="8238" h="1226" extrusionOk="0">
                  <a:moveTo>
                    <a:pt x="428" y="1"/>
                  </a:moveTo>
                  <a:lnTo>
                    <a:pt x="289" y="316"/>
                  </a:lnTo>
                  <a:cubicBezTo>
                    <a:pt x="157" y="608"/>
                    <a:pt x="60" y="910"/>
                    <a:pt x="1" y="1218"/>
                  </a:cubicBezTo>
                  <a:cubicBezTo>
                    <a:pt x="39" y="1222"/>
                    <a:pt x="74" y="1226"/>
                    <a:pt x="112" y="1226"/>
                  </a:cubicBezTo>
                  <a:lnTo>
                    <a:pt x="8126" y="1226"/>
                  </a:lnTo>
                  <a:cubicBezTo>
                    <a:pt x="8164" y="1226"/>
                    <a:pt x="8202" y="1222"/>
                    <a:pt x="8237" y="1218"/>
                  </a:cubicBezTo>
                  <a:cubicBezTo>
                    <a:pt x="8178" y="910"/>
                    <a:pt x="8085" y="608"/>
                    <a:pt x="7952" y="316"/>
                  </a:cubicBezTo>
                  <a:lnTo>
                    <a:pt x="7814" y="1"/>
                  </a:lnTo>
                  <a:close/>
                </a:path>
              </a:pathLst>
            </a:custGeom>
            <a:solidFill>
              <a:srgbClr val="303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691;p58"/>
            <p:cNvSpPr/>
            <p:nvPr/>
          </p:nvSpPr>
          <p:spPr>
            <a:xfrm>
              <a:off x="1812854" y="2266682"/>
              <a:ext cx="252401" cy="195333"/>
            </a:xfrm>
            <a:custGeom>
              <a:avLst/>
              <a:gdLst/>
              <a:ahLst/>
              <a:cxnLst/>
              <a:rect l="l" t="t" r="r" b="b"/>
              <a:pathLst>
                <a:path w="7134" h="5521" extrusionOk="0">
                  <a:moveTo>
                    <a:pt x="3567" y="0"/>
                  </a:moveTo>
                  <a:lnTo>
                    <a:pt x="310" y="500"/>
                  </a:lnTo>
                  <a:cubicBezTo>
                    <a:pt x="111" y="945"/>
                    <a:pt x="1" y="1437"/>
                    <a:pt x="1" y="1954"/>
                  </a:cubicBezTo>
                  <a:cubicBezTo>
                    <a:pt x="1" y="3925"/>
                    <a:pt x="1596" y="5521"/>
                    <a:pt x="3567" y="5521"/>
                  </a:cubicBezTo>
                  <a:cubicBezTo>
                    <a:pt x="5538" y="5521"/>
                    <a:pt x="7133" y="3925"/>
                    <a:pt x="7133" y="1954"/>
                  </a:cubicBezTo>
                  <a:cubicBezTo>
                    <a:pt x="7133" y="1437"/>
                    <a:pt x="7026" y="945"/>
                    <a:pt x="6825" y="500"/>
                  </a:cubicBezTo>
                  <a:lnTo>
                    <a:pt x="3567" y="0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692;p58"/>
            <p:cNvSpPr/>
            <p:nvPr/>
          </p:nvSpPr>
          <p:spPr>
            <a:xfrm>
              <a:off x="1809280" y="2214035"/>
              <a:ext cx="259654" cy="52822"/>
            </a:xfrm>
            <a:custGeom>
              <a:avLst/>
              <a:gdLst/>
              <a:ahLst/>
              <a:cxnLst/>
              <a:rect l="l" t="t" r="r" b="b"/>
              <a:pathLst>
                <a:path w="7339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7338" y="1492"/>
                  </a:lnTo>
                  <a:cubicBezTo>
                    <a:pt x="7272" y="951"/>
                    <a:pt x="7088" y="444"/>
                    <a:pt x="6814" y="0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693;p58"/>
            <p:cNvSpPr/>
            <p:nvPr/>
          </p:nvSpPr>
          <p:spPr>
            <a:xfrm>
              <a:off x="1809280" y="2214035"/>
              <a:ext cx="41536" cy="52822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653" y="1492"/>
                  </a:lnTo>
                  <a:cubicBezTo>
                    <a:pt x="719" y="951"/>
                    <a:pt x="899" y="444"/>
                    <a:pt x="1173" y="0"/>
                  </a:cubicBezTo>
                  <a:close/>
                </a:path>
              </a:pathLst>
            </a:custGeom>
            <a:solidFill>
              <a:srgbClr val="F84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94;p58"/>
            <p:cNvSpPr/>
            <p:nvPr/>
          </p:nvSpPr>
          <p:spPr>
            <a:xfrm>
              <a:off x="1816038" y="2266682"/>
              <a:ext cx="246033" cy="40793"/>
            </a:xfrm>
            <a:custGeom>
              <a:avLst/>
              <a:gdLst/>
              <a:ahLst/>
              <a:cxnLst/>
              <a:rect l="l" t="t" r="r" b="b"/>
              <a:pathLst>
                <a:path w="6954" h="1153" extrusionOk="0">
                  <a:moveTo>
                    <a:pt x="3477" y="0"/>
                  </a:moveTo>
                  <a:lnTo>
                    <a:pt x="220" y="500"/>
                  </a:lnTo>
                  <a:cubicBezTo>
                    <a:pt x="125" y="708"/>
                    <a:pt x="53" y="927"/>
                    <a:pt x="1" y="1153"/>
                  </a:cubicBezTo>
                  <a:lnTo>
                    <a:pt x="6953" y="1153"/>
                  </a:lnTo>
                  <a:cubicBezTo>
                    <a:pt x="6902" y="927"/>
                    <a:pt x="6828" y="708"/>
                    <a:pt x="6735" y="500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95;p58"/>
            <p:cNvSpPr/>
            <p:nvPr/>
          </p:nvSpPr>
          <p:spPr>
            <a:xfrm>
              <a:off x="1779702" y="2249133"/>
              <a:ext cx="318845" cy="35238"/>
            </a:xfrm>
            <a:custGeom>
              <a:avLst/>
              <a:gdLst/>
              <a:ahLst/>
              <a:cxnLst/>
              <a:rect l="l" t="t" r="r" b="b"/>
              <a:pathLst>
                <a:path w="9012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8511" y="996"/>
                  </a:lnTo>
                  <a:cubicBezTo>
                    <a:pt x="8785" y="996"/>
                    <a:pt x="9011" y="771"/>
                    <a:pt x="9011" y="496"/>
                  </a:cubicBezTo>
                  <a:cubicBezTo>
                    <a:pt x="9011" y="222"/>
                    <a:pt x="8785" y="1"/>
                    <a:pt x="851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96;p58"/>
            <p:cNvSpPr/>
            <p:nvPr/>
          </p:nvSpPr>
          <p:spPr>
            <a:xfrm>
              <a:off x="1779702" y="2249133"/>
              <a:ext cx="40687" cy="35238"/>
            </a:xfrm>
            <a:custGeom>
              <a:avLst/>
              <a:gdLst/>
              <a:ahLst/>
              <a:cxnLst/>
              <a:rect l="l" t="t" r="r" b="b"/>
              <a:pathLst>
                <a:path w="1150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1149" y="996"/>
                  </a:lnTo>
                  <a:cubicBezTo>
                    <a:pt x="875" y="996"/>
                    <a:pt x="653" y="771"/>
                    <a:pt x="653" y="496"/>
                  </a:cubicBezTo>
                  <a:cubicBezTo>
                    <a:pt x="653" y="222"/>
                    <a:pt x="875" y="1"/>
                    <a:pt x="1149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97;p58"/>
            <p:cNvSpPr/>
            <p:nvPr/>
          </p:nvSpPr>
          <p:spPr>
            <a:xfrm>
              <a:off x="1985442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4" y="1"/>
                    <a:pt x="0" y="74"/>
                    <a:pt x="0" y="164"/>
                  </a:cubicBezTo>
                  <a:cubicBezTo>
                    <a:pt x="0" y="255"/>
                    <a:pt x="74" y="327"/>
                    <a:pt x="164" y="327"/>
                  </a:cubicBezTo>
                  <a:lnTo>
                    <a:pt x="615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5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98;p58"/>
            <p:cNvSpPr/>
            <p:nvPr/>
          </p:nvSpPr>
          <p:spPr>
            <a:xfrm>
              <a:off x="1865147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3" y="1"/>
                    <a:pt x="1" y="74"/>
                    <a:pt x="1" y="164"/>
                  </a:cubicBezTo>
                  <a:cubicBezTo>
                    <a:pt x="1" y="255"/>
                    <a:pt x="73" y="327"/>
                    <a:pt x="164" y="327"/>
                  </a:cubicBezTo>
                  <a:lnTo>
                    <a:pt x="614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4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99;p58"/>
            <p:cNvSpPr/>
            <p:nvPr/>
          </p:nvSpPr>
          <p:spPr>
            <a:xfrm>
              <a:off x="1993402" y="2319470"/>
              <a:ext cx="11605" cy="23351"/>
            </a:xfrm>
            <a:custGeom>
              <a:avLst/>
              <a:gdLst/>
              <a:ahLst/>
              <a:cxnLst/>
              <a:rect l="l" t="t" r="r" b="b"/>
              <a:pathLst>
                <a:path w="328" h="660" extrusionOk="0">
                  <a:moveTo>
                    <a:pt x="164" y="0"/>
                  </a:moveTo>
                  <a:cubicBezTo>
                    <a:pt x="73" y="0"/>
                    <a:pt x="1" y="74"/>
                    <a:pt x="1" y="164"/>
                  </a:cubicBezTo>
                  <a:lnTo>
                    <a:pt x="1" y="497"/>
                  </a:lnTo>
                  <a:cubicBezTo>
                    <a:pt x="1" y="587"/>
                    <a:pt x="73" y="660"/>
                    <a:pt x="164" y="660"/>
                  </a:cubicBezTo>
                  <a:cubicBezTo>
                    <a:pt x="254" y="660"/>
                    <a:pt x="327" y="587"/>
                    <a:pt x="327" y="497"/>
                  </a:cubicBezTo>
                  <a:lnTo>
                    <a:pt x="327" y="164"/>
                  </a:lnTo>
                  <a:cubicBezTo>
                    <a:pt x="327" y="74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700;p58"/>
            <p:cNvSpPr/>
            <p:nvPr/>
          </p:nvSpPr>
          <p:spPr>
            <a:xfrm>
              <a:off x="1873143" y="2319470"/>
              <a:ext cx="11534" cy="23351"/>
            </a:xfrm>
            <a:custGeom>
              <a:avLst/>
              <a:gdLst/>
              <a:ahLst/>
              <a:cxnLst/>
              <a:rect l="l" t="t" r="r" b="b"/>
              <a:pathLst>
                <a:path w="326" h="660" extrusionOk="0">
                  <a:moveTo>
                    <a:pt x="163" y="0"/>
                  </a:moveTo>
                  <a:cubicBezTo>
                    <a:pt x="73" y="0"/>
                    <a:pt x="0" y="74"/>
                    <a:pt x="0" y="164"/>
                  </a:cubicBezTo>
                  <a:lnTo>
                    <a:pt x="0" y="497"/>
                  </a:lnTo>
                  <a:cubicBezTo>
                    <a:pt x="0" y="587"/>
                    <a:pt x="73" y="660"/>
                    <a:pt x="163" y="660"/>
                  </a:cubicBezTo>
                  <a:cubicBezTo>
                    <a:pt x="253" y="660"/>
                    <a:pt x="326" y="587"/>
                    <a:pt x="326" y="497"/>
                  </a:cubicBezTo>
                  <a:lnTo>
                    <a:pt x="326" y="164"/>
                  </a:lnTo>
                  <a:cubicBezTo>
                    <a:pt x="326" y="74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701;p58"/>
            <p:cNvSpPr/>
            <p:nvPr/>
          </p:nvSpPr>
          <p:spPr>
            <a:xfrm>
              <a:off x="1921862" y="2342963"/>
              <a:ext cx="34389" cy="16310"/>
            </a:xfrm>
            <a:custGeom>
              <a:avLst/>
              <a:gdLst/>
              <a:ahLst/>
              <a:cxnLst/>
              <a:rect l="l" t="t" r="r" b="b"/>
              <a:pathLst>
                <a:path w="972" h="461" extrusionOk="0">
                  <a:moveTo>
                    <a:pt x="182" y="1"/>
                  </a:moveTo>
                  <a:cubicBezTo>
                    <a:pt x="144" y="1"/>
                    <a:pt x="106" y="14"/>
                    <a:pt x="76" y="41"/>
                  </a:cubicBezTo>
                  <a:cubicBezTo>
                    <a:pt x="7" y="100"/>
                    <a:pt x="0" y="204"/>
                    <a:pt x="60" y="270"/>
                  </a:cubicBezTo>
                  <a:cubicBezTo>
                    <a:pt x="167" y="391"/>
                    <a:pt x="323" y="460"/>
                    <a:pt x="486" y="460"/>
                  </a:cubicBezTo>
                  <a:cubicBezTo>
                    <a:pt x="652" y="460"/>
                    <a:pt x="809" y="391"/>
                    <a:pt x="913" y="270"/>
                  </a:cubicBezTo>
                  <a:cubicBezTo>
                    <a:pt x="971" y="204"/>
                    <a:pt x="965" y="100"/>
                    <a:pt x="899" y="41"/>
                  </a:cubicBezTo>
                  <a:cubicBezTo>
                    <a:pt x="868" y="14"/>
                    <a:pt x="830" y="1"/>
                    <a:pt x="792" y="1"/>
                  </a:cubicBezTo>
                  <a:cubicBezTo>
                    <a:pt x="746" y="1"/>
                    <a:pt x="701" y="20"/>
                    <a:pt x="667" y="58"/>
                  </a:cubicBezTo>
                  <a:cubicBezTo>
                    <a:pt x="625" y="107"/>
                    <a:pt x="559" y="134"/>
                    <a:pt x="486" y="134"/>
                  </a:cubicBezTo>
                  <a:cubicBezTo>
                    <a:pt x="417" y="134"/>
                    <a:pt x="351" y="107"/>
                    <a:pt x="305" y="58"/>
                  </a:cubicBezTo>
                  <a:cubicBezTo>
                    <a:pt x="273" y="20"/>
                    <a:pt x="228" y="1"/>
                    <a:pt x="1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702;p58"/>
            <p:cNvSpPr/>
            <p:nvPr/>
          </p:nvSpPr>
          <p:spPr>
            <a:xfrm>
              <a:off x="1770503" y="2146033"/>
              <a:ext cx="337101" cy="394062"/>
            </a:xfrm>
            <a:custGeom>
              <a:avLst/>
              <a:gdLst/>
              <a:ahLst/>
              <a:cxnLst/>
              <a:rect l="l" t="t" r="r" b="b"/>
              <a:pathLst>
                <a:path w="9528" h="11138" extrusionOk="0">
                  <a:moveTo>
                    <a:pt x="7821" y="2086"/>
                  </a:moveTo>
                  <a:cubicBezTo>
                    <a:pt x="7942" y="2297"/>
                    <a:pt x="8043" y="2519"/>
                    <a:pt x="8119" y="2752"/>
                  </a:cubicBezTo>
                  <a:lnTo>
                    <a:pt x="7300" y="2752"/>
                  </a:lnTo>
                  <a:cubicBezTo>
                    <a:pt x="7210" y="2752"/>
                    <a:pt x="7137" y="2824"/>
                    <a:pt x="7137" y="2915"/>
                  </a:cubicBezTo>
                  <a:cubicBezTo>
                    <a:pt x="7137" y="3001"/>
                    <a:pt x="7210" y="3077"/>
                    <a:pt x="7300" y="3077"/>
                  </a:cubicBezTo>
                  <a:lnTo>
                    <a:pt x="8771" y="3077"/>
                  </a:lnTo>
                  <a:cubicBezTo>
                    <a:pt x="8955" y="3077"/>
                    <a:pt x="9108" y="3227"/>
                    <a:pt x="9108" y="3410"/>
                  </a:cubicBezTo>
                  <a:cubicBezTo>
                    <a:pt x="9108" y="3594"/>
                    <a:pt x="8955" y="3748"/>
                    <a:pt x="8771" y="3748"/>
                  </a:cubicBezTo>
                  <a:lnTo>
                    <a:pt x="757" y="3748"/>
                  </a:lnTo>
                  <a:cubicBezTo>
                    <a:pt x="573" y="3748"/>
                    <a:pt x="424" y="3594"/>
                    <a:pt x="424" y="3410"/>
                  </a:cubicBezTo>
                  <a:cubicBezTo>
                    <a:pt x="424" y="3227"/>
                    <a:pt x="573" y="3077"/>
                    <a:pt x="757" y="3077"/>
                  </a:cubicBezTo>
                  <a:lnTo>
                    <a:pt x="6648" y="3077"/>
                  </a:lnTo>
                  <a:cubicBezTo>
                    <a:pt x="6738" y="3077"/>
                    <a:pt x="6811" y="3001"/>
                    <a:pt x="6811" y="2915"/>
                  </a:cubicBezTo>
                  <a:cubicBezTo>
                    <a:pt x="6811" y="2824"/>
                    <a:pt x="6738" y="2752"/>
                    <a:pt x="6648" y="2752"/>
                  </a:cubicBezTo>
                  <a:lnTo>
                    <a:pt x="1412" y="2752"/>
                  </a:lnTo>
                  <a:cubicBezTo>
                    <a:pt x="1489" y="2519"/>
                    <a:pt x="1586" y="2297"/>
                    <a:pt x="1711" y="2086"/>
                  </a:cubicBezTo>
                  <a:close/>
                  <a:moveTo>
                    <a:pt x="1263" y="4073"/>
                  </a:moveTo>
                  <a:cubicBezTo>
                    <a:pt x="1263" y="4076"/>
                    <a:pt x="1263" y="4076"/>
                    <a:pt x="1260" y="4081"/>
                  </a:cubicBezTo>
                  <a:cubicBezTo>
                    <a:pt x="1204" y="4236"/>
                    <a:pt x="1159" y="4393"/>
                    <a:pt x="1121" y="4552"/>
                  </a:cubicBezTo>
                  <a:cubicBezTo>
                    <a:pt x="1118" y="4555"/>
                    <a:pt x="1086" y="4559"/>
                    <a:pt x="1073" y="4559"/>
                  </a:cubicBezTo>
                  <a:cubicBezTo>
                    <a:pt x="975" y="4569"/>
                    <a:pt x="882" y="4597"/>
                    <a:pt x="799" y="4635"/>
                  </a:cubicBezTo>
                  <a:cubicBezTo>
                    <a:pt x="833" y="4444"/>
                    <a:pt x="882" y="4257"/>
                    <a:pt x="945" y="4073"/>
                  </a:cubicBezTo>
                  <a:close/>
                  <a:moveTo>
                    <a:pt x="8587" y="4073"/>
                  </a:moveTo>
                  <a:cubicBezTo>
                    <a:pt x="8650" y="4257"/>
                    <a:pt x="8698" y="4444"/>
                    <a:pt x="8733" y="4635"/>
                  </a:cubicBezTo>
                  <a:cubicBezTo>
                    <a:pt x="8647" y="4597"/>
                    <a:pt x="8552" y="4569"/>
                    <a:pt x="8459" y="4559"/>
                  </a:cubicBezTo>
                  <a:lnTo>
                    <a:pt x="8445" y="4559"/>
                  </a:lnTo>
                  <a:cubicBezTo>
                    <a:pt x="8438" y="4555"/>
                    <a:pt x="8428" y="4555"/>
                    <a:pt x="8418" y="4555"/>
                  </a:cubicBezTo>
                  <a:cubicBezTo>
                    <a:pt x="8413" y="4555"/>
                    <a:pt x="8410" y="4555"/>
                    <a:pt x="8407" y="4552"/>
                  </a:cubicBezTo>
                  <a:cubicBezTo>
                    <a:pt x="8372" y="4393"/>
                    <a:pt x="8323" y="4236"/>
                    <a:pt x="8268" y="4081"/>
                  </a:cubicBezTo>
                  <a:cubicBezTo>
                    <a:pt x="8268" y="4076"/>
                    <a:pt x="8264" y="4076"/>
                    <a:pt x="8264" y="4073"/>
                  </a:cubicBezTo>
                  <a:close/>
                  <a:moveTo>
                    <a:pt x="1065" y="4888"/>
                  </a:moveTo>
                  <a:cubicBezTo>
                    <a:pt x="1059" y="4930"/>
                    <a:pt x="1055" y="4968"/>
                    <a:pt x="1052" y="5006"/>
                  </a:cubicBezTo>
                  <a:lnTo>
                    <a:pt x="1052" y="5010"/>
                  </a:lnTo>
                  <a:cubicBezTo>
                    <a:pt x="1031" y="5194"/>
                    <a:pt x="1031" y="5385"/>
                    <a:pt x="1041" y="5572"/>
                  </a:cubicBezTo>
                  <a:cubicBezTo>
                    <a:pt x="1052" y="5791"/>
                    <a:pt x="1083" y="6012"/>
                    <a:pt x="1135" y="6228"/>
                  </a:cubicBezTo>
                  <a:cubicBezTo>
                    <a:pt x="1135" y="6228"/>
                    <a:pt x="1111" y="6225"/>
                    <a:pt x="1100" y="6225"/>
                  </a:cubicBezTo>
                  <a:cubicBezTo>
                    <a:pt x="774" y="6176"/>
                    <a:pt x="521" y="5895"/>
                    <a:pt x="521" y="5554"/>
                  </a:cubicBezTo>
                  <a:cubicBezTo>
                    <a:pt x="521" y="5235"/>
                    <a:pt x="753" y="4951"/>
                    <a:pt x="1065" y="4888"/>
                  </a:cubicBezTo>
                  <a:close/>
                  <a:moveTo>
                    <a:pt x="8466" y="4888"/>
                  </a:moveTo>
                  <a:lnTo>
                    <a:pt x="8466" y="4888"/>
                  </a:lnTo>
                  <a:cubicBezTo>
                    <a:pt x="8591" y="4917"/>
                    <a:pt x="8702" y="4976"/>
                    <a:pt x="8792" y="5059"/>
                  </a:cubicBezTo>
                  <a:cubicBezTo>
                    <a:pt x="8927" y="5187"/>
                    <a:pt x="9007" y="5367"/>
                    <a:pt x="9007" y="5554"/>
                  </a:cubicBezTo>
                  <a:cubicBezTo>
                    <a:pt x="9007" y="5850"/>
                    <a:pt x="8806" y="6121"/>
                    <a:pt x="8522" y="6204"/>
                  </a:cubicBezTo>
                  <a:cubicBezTo>
                    <a:pt x="8483" y="6214"/>
                    <a:pt x="8445" y="6221"/>
                    <a:pt x="8410" y="6225"/>
                  </a:cubicBezTo>
                  <a:cubicBezTo>
                    <a:pt x="8403" y="6225"/>
                    <a:pt x="8400" y="6228"/>
                    <a:pt x="8397" y="6228"/>
                  </a:cubicBezTo>
                  <a:lnTo>
                    <a:pt x="8397" y="6211"/>
                  </a:lnTo>
                  <a:cubicBezTo>
                    <a:pt x="8448" y="6002"/>
                    <a:pt x="8476" y="5788"/>
                    <a:pt x="8490" y="5572"/>
                  </a:cubicBezTo>
                  <a:cubicBezTo>
                    <a:pt x="8501" y="5343"/>
                    <a:pt x="8493" y="5114"/>
                    <a:pt x="8466" y="4888"/>
                  </a:cubicBezTo>
                  <a:close/>
                  <a:moveTo>
                    <a:pt x="757" y="6454"/>
                  </a:moveTo>
                  <a:cubicBezTo>
                    <a:pt x="785" y="6467"/>
                    <a:pt x="809" y="6478"/>
                    <a:pt x="836" y="6488"/>
                  </a:cubicBezTo>
                  <a:cubicBezTo>
                    <a:pt x="946" y="6531"/>
                    <a:pt x="1065" y="6555"/>
                    <a:pt x="1181" y="6555"/>
                  </a:cubicBezTo>
                  <a:cubicBezTo>
                    <a:pt x="1197" y="6555"/>
                    <a:pt x="1213" y="6554"/>
                    <a:pt x="1228" y="6554"/>
                  </a:cubicBezTo>
                  <a:cubicBezTo>
                    <a:pt x="1371" y="6977"/>
                    <a:pt x="1590" y="7373"/>
                    <a:pt x="1870" y="7719"/>
                  </a:cubicBezTo>
                  <a:cubicBezTo>
                    <a:pt x="1249" y="7605"/>
                    <a:pt x="823" y="7435"/>
                    <a:pt x="559" y="7303"/>
                  </a:cubicBezTo>
                  <a:cubicBezTo>
                    <a:pt x="420" y="7231"/>
                    <a:pt x="383" y="7040"/>
                    <a:pt x="487" y="6922"/>
                  </a:cubicBezTo>
                  <a:cubicBezTo>
                    <a:pt x="621" y="6766"/>
                    <a:pt x="711" y="6609"/>
                    <a:pt x="757" y="6454"/>
                  </a:cubicBezTo>
                  <a:close/>
                  <a:moveTo>
                    <a:pt x="8771" y="6454"/>
                  </a:moveTo>
                  <a:cubicBezTo>
                    <a:pt x="8820" y="6609"/>
                    <a:pt x="8910" y="6766"/>
                    <a:pt x="9045" y="6922"/>
                  </a:cubicBezTo>
                  <a:cubicBezTo>
                    <a:pt x="9094" y="6981"/>
                    <a:pt x="9114" y="7053"/>
                    <a:pt x="9097" y="7130"/>
                  </a:cubicBezTo>
                  <a:cubicBezTo>
                    <a:pt x="9084" y="7206"/>
                    <a:pt x="9038" y="7269"/>
                    <a:pt x="8969" y="7303"/>
                  </a:cubicBezTo>
                  <a:cubicBezTo>
                    <a:pt x="8705" y="7435"/>
                    <a:pt x="8282" y="7605"/>
                    <a:pt x="7661" y="7719"/>
                  </a:cubicBezTo>
                  <a:cubicBezTo>
                    <a:pt x="7942" y="7373"/>
                    <a:pt x="8157" y="6977"/>
                    <a:pt x="8299" y="6554"/>
                  </a:cubicBezTo>
                  <a:lnTo>
                    <a:pt x="8309" y="6554"/>
                  </a:lnTo>
                  <a:cubicBezTo>
                    <a:pt x="8318" y="6554"/>
                    <a:pt x="8326" y="6554"/>
                    <a:pt x="8335" y="6554"/>
                  </a:cubicBezTo>
                  <a:cubicBezTo>
                    <a:pt x="8486" y="6554"/>
                    <a:pt x="8637" y="6519"/>
                    <a:pt x="8771" y="6454"/>
                  </a:cubicBezTo>
                  <a:close/>
                  <a:moveTo>
                    <a:pt x="7914" y="4073"/>
                  </a:moveTo>
                  <a:cubicBezTo>
                    <a:pt x="7928" y="4101"/>
                    <a:pt x="7939" y="4132"/>
                    <a:pt x="7949" y="4160"/>
                  </a:cubicBezTo>
                  <a:cubicBezTo>
                    <a:pt x="8022" y="4351"/>
                    <a:pt x="8077" y="4549"/>
                    <a:pt x="8112" y="4747"/>
                  </a:cubicBezTo>
                  <a:cubicBezTo>
                    <a:pt x="8213" y="5291"/>
                    <a:pt x="8178" y="5863"/>
                    <a:pt x="8011" y="6395"/>
                  </a:cubicBezTo>
                  <a:cubicBezTo>
                    <a:pt x="7643" y="7549"/>
                    <a:pt x="6672" y="8441"/>
                    <a:pt x="5472" y="8694"/>
                  </a:cubicBezTo>
                  <a:cubicBezTo>
                    <a:pt x="5239" y="8743"/>
                    <a:pt x="5002" y="8767"/>
                    <a:pt x="4764" y="8767"/>
                  </a:cubicBezTo>
                  <a:cubicBezTo>
                    <a:pt x="4527" y="8767"/>
                    <a:pt x="4290" y="8743"/>
                    <a:pt x="4059" y="8694"/>
                  </a:cubicBezTo>
                  <a:cubicBezTo>
                    <a:pt x="2855" y="8441"/>
                    <a:pt x="1888" y="7549"/>
                    <a:pt x="1520" y="6395"/>
                  </a:cubicBezTo>
                  <a:cubicBezTo>
                    <a:pt x="1353" y="5867"/>
                    <a:pt x="1315" y="5291"/>
                    <a:pt x="1416" y="4747"/>
                  </a:cubicBezTo>
                  <a:cubicBezTo>
                    <a:pt x="1457" y="4514"/>
                    <a:pt x="1527" y="4289"/>
                    <a:pt x="1614" y="4073"/>
                  </a:cubicBezTo>
                  <a:close/>
                  <a:moveTo>
                    <a:pt x="4167" y="9048"/>
                  </a:moveTo>
                  <a:lnTo>
                    <a:pt x="4167" y="9048"/>
                  </a:lnTo>
                  <a:cubicBezTo>
                    <a:pt x="4268" y="9062"/>
                    <a:pt x="4372" y="9076"/>
                    <a:pt x="4476" y="9083"/>
                  </a:cubicBezTo>
                  <a:cubicBezTo>
                    <a:pt x="4572" y="9091"/>
                    <a:pt x="4668" y="9095"/>
                    <a:pt x="4765" y="9095"/>
                  </a:cubicBezTo>
                  <a:cubicBezTo>
                    <a:pt x="4965" y="9095"/>
                    <a:pt x="5165" y="9079"/>
                    <a:pt x="5364" y="9048"/>
                  </a:cubicBezTo>
                  <a:lnTo>
                    <a:pt x="5364" y="9048"/>
                  </a:lnTo>
                  <a:cubicBezTo>
                    <a:pt x="5308" y="9330"/>
                    <a:pt x="5062" y="9541"/>
                    <a:pt x="4764" y="9541"/>
                  </a:cubicBezTo>
                  <a:cubicBezTo>
                    <a:pt x="4469" y="9541"/>
                    <a:pt x="4219" y="9330"/>
                    <a:pt x="4167" y="9048"/>
                  </a:cubicBezTo>
                  <a:close/>
                  <a:moveTo>
                    <a:pt x="3238" y="8771"/>
                  </a:moveTo>
                  <a:cubicBezTo>
                    <a:pt x="3244" y="8771"/>
                    <a:pt x="3251" y="8774"/>
                    <a:pt x="3255" y="8778"/>
                  </a:cubicBezTo>
                  <a:lnTo>
                    <a:pt x="3255" y="9818"/>
                  </a:lnTo>
                  <a:lnTo>
                    <a:pt x="2533" y="9818"/>
                  </a:lnTo>
                  <a:cubicBezTo>
                    <a:pt x="2759" y="9267"/>
                    <a:pt x="3092" y="8910"/>
                    <a:pt x="3238" y="8771"/>
                  </a:cubicBezTo>
                  <a:close/>
                  <a:moveTo>
                    <a:pt x="6290" y="8771"/>
                  </a:moveTo>
                  <a:cubicBezTo>
                    <a:pt x="6436" y="8910"/>
                    <a:pt x="6773" y="9267"/>
                    <a:pt x="6995" y="9822"/>
                  </a:cubicBezTo>
                  <a:lnTo>
                    <a:pt x="6273" y="9822"/>
                  </a:lnTo>
                  <a:lnTo>
                    <a:pt x="6273" y="9818"/>
                  </a:lnTo>
                  <a:lnTo>
                    <a:pt x="6273" y="8778"/>
                  </a:lnTo>
                  <a:cubicBezTo>
                    <a:pt x="6280" y="8774"/>
                    <a:pt x="6283" y="8771"/>
                    <a:pt x="6290" y="8771"/>
                  </a:cubicBezTo>
                  <a:close/>
                  <a:moveTo>
                    <a:pt x="3255" y="10148"/>
                  </a:moveTo>
                  <a:lnTo>
                    <a:pt x="3255" y="10811"/>
                  </a:lnTo>
                  <a:lnTo>
                    <a:pt x="2318" y="10811"/>
                  </a:lnTo>
                  <a:cubicBezTo>
                    <a:pt x="2332" y="10582"/>
                    <a:pt x="2367" y="10360"/>
                    <a:pt x="2426" y="10148"/>
                  </a:cubicBezTo>
                  <a:close/>
                  <a:moveTo>
                    <a:pt x="5947" y="8902"/>
                  </a:moveTo>
                  <a:lnTo>
                    <a:pt x="5947" y="10811"/>
                  </a:lnTo>
                  <a:lnTo>
                    <a:pt x="3581" y="10811"/>
                  </a:lnTo>
                  <a:lnTo>
                    <a:pt x="3581" y="8902"/>
                  </a:lnTo>
                  <a:cubicBezTo>
                    <a:pt x="3664" y="8931"/>
                    <a:pt x="3747" y="8955"/>
                    <a:pt x="3831" y="8976"/>
                  </a:cubicBezTo>
                  <a:cubicBezTo>
                    <a:pt x="3855" y="9472"/>
                    <a:pt x="4264" y="9868"/>
                    <a:pt x="4764" y="9868"/>
                  </a:cubicBezTo>
                  <a:cubicBezTo>
                    <a:pt x="5267" y="9868"/>
                    <a:pt x="5676" y="9472"/>
                    <a:pt x="5701" y="8976"/>
                  </a:cubicBezTo>
                  <a:cubicBezTo>
                    <a:pt x="5784" y="8955"/>
                    <a:pt x="5864" y="8931"/>
                    <a:pt x="5947" y="8902"/>
                  </a:cubicBezTo>
                  <a:close/>
                  <a:moveTo>
                    <a:pt x="7106" y="10148"/>
                  </a:moveTo>
                  <a:cubicBezTo>
                    <a:pt x="7164" y="10360"/>
                    <a:pt x="7199" y="10582"/>
                    <a:pt x="7210" y="10811"/>
                  </a:cubicBezTo>
                  <a:lnTo>
                    <a:pt x="6273" y="10811"/>
                  </a:lnTo>
                  <a:lnTo>
                    <a:pt x="6273" y="10148"/>
                  </a:lnTo>
                  <a:close/>
                  <a:moveTo>
                    <a:pt x="4764" y="1"/>
                  </a:moveTo>
                  <a:cubicBezTo>
                    <a:pt x="4192" y="1"/>
                    <a:pt x="3640" y="125"/>
                    <a:pt x="3126" y="368"/>
                  </a:cubicBezTo>
                  <a:cubicBezTo>
                    <a:pt x="3043" y="406"/>
                    <a:pt x="3009" y="504"/>
                    <a:pt x="3047" y="583"/>
                  </a:cubicBezTo>
                  <a:cubicBezTo>
                    <a:pt x="3074" y="644"/>
                    <a:pt x="3133" y="678"/>
                    <a:pt x="3194" y="678"/>
                  </a:cubicBezTo>
                  <a:cubicBezTo>
                    <a:pt x="3218" y="678"/>
                    <a:pt x="3242" y="673"/>
                    <a:pt x="3265" y="663"/>
                  </a:cubicBezTo>
                  <a:cubicBezTo>
                    <a:pt x="3734" y="441"/>
                    <a:pt x="4240" y="326"/>
                    <a:pt x="4764" y="326"/>
                  </a:cubicBezTo>
                  <a:cubicBezTo>
                    <a:pt x="5378" y="326"/>
                    <a:pt x="5982" y="486"/>
                    <a:pt x="6512" y="792"/>
                  </a:cubicBezTo>
                  <a:cubicBezTo>
                    <a:pt x="6940" y="1034"/>
                    <a:pt x="7314" y="1367"/>
                    <a:pt x="7606" y="1759"/>
                  </a:cubicBezTo>
                  <a:lnTo>
                    <a:pt x="1926" y="1759"/>
                  </a:lnTo>
                  <a:cubicBezTo>
                    <a:pt x="2069" y="1565"/>
                    <a:pt x="2231" y="1388"/>
                    <a:pt x="2412" y="1225"/>
                  </a:cubicBezTo>
                  <a:cubicBezTo>
                    <a:pt x="2516" y="1131"/>
                    <a:pt x="2626" y="1045"/>
                    <a:pt x="2741" y="965"/>
                  </a:cubicBezTo>
                  <a:cubicBezTo>
                    <a:pt x="2818" y="912"/>
                    <a:pt x="2835" y="812"/>
                    <a:pt x="2783" y="736"/>
                  </a:cubicBezTo>
                  <a:cubicBezTo>
                    <a:pt x="2751" y="691"/>
                    <a:pt x="2702" y="668"/>
                    <a:pt x="2650" y="668"/>
                  </a:cubicBezTo>
                  <a:cubicBezTo>
                    <a:pt x="2618" y="668"/>
                    <a:pt x="2584" y="677"/>
                    <a:pt x="2554" y="698"/>
                  </a:cubicBezTo>
                  <a:cubicBezTo>
                    <a:pt x="2429" y="784"/>
                    <a:pt x="2308" y="882"/>
                    <a:pt x="2197" y="982"/>
                  </a:cubicBezTo>
                  <a:cubicBezTo>
                    <a:pt x="1915" y="1232"/>
                    <a:pt x="1676" y="1520"/>
                    <a:pt x="1478" y="1839"/>
                  </a:cubicBezTo>
                  <a:cubicBezTo>
                    <a:pt x="1302" y="2124"/>
                    <a:pt x="1166" y="2429"/>
                    <a:pt x="1069" y="2752"/>
                  </a:cubicBezTo>
                  <a:lnTo>
                    <a:pt x="757" y="2752"/>
                  </a:lnTo>
                  <a:cubicBezTo>
                    <a:pt x="392" y="2752"/>
                    <a:pt x="98" y="3046"/>
                    <a:pt x="98" y="3410"/>
                  </a:cubicBezTo>
                  <a:cubicBezTo>
                    <a:pt x="98" y="3723"/>
                    <a:pt x="313" y="3987"/>
                    <a:pt x="607" y="4056"/>
                  </a:cubicBezTo>
                  <a:cubicBezTo>
                    <a:pt x="517" y="4334"/>
                    <a:pt x="458" y="4622"/>
                    <a:pt x="427" y="4909"/>
                  </a:cubicBezTo>
                  <a:cubicBezTo>
                    <a:pt x="282" y="5086"/>
                    <a:pt x="195" y="5309"/>
                    <a:pt x="195" y="5554"/>
                  </a:cubicBezTo>
                  <a:cubicBezTo>
                    <a:pt x="195" y="5818"/>
                    <a:pt x="299" y="6058"/>
                    <a:pt x="466" y="6238"/>
                  </a:cubicBezTo>
                  <a:cubicBezTo>
                    <a:pt x="455" y="6419"/>
                    <a:pt x="341" y="6592"/>
                    <a:pt x="237" y="6710"/>
                  </a:cubicBezTo>
                  <a:cubicBezTo>
                    <a:pt x="0" y="6987"/>
                    <a:pt x="87" y="7428"/>
                    <a:pt x="413" y="7591"/>
                  </a:cubicBezTo>
                  <a:cubicBezTo>
                    <a:pt x="750" y="7765"/>
                    <a:pt x="1340" y="7994"/>
                    <a:pt x="2235" y="8101"/>
                  </a:cubicBezTo>
                  <a:cubicBezTo>
                    <a:pt x="2447" y="8299"/>
                    <a:pt x="2679" y="8469"/>
                    <a:pt x="2932" y="8611"/>
                  </a:cubicBezTo>
                  <a:cubicBezTo>
                    <a:pt x="2717" y="8833"/>
                    <a:pt x="2356" y="9280"/>
                    <a:pt x="2148" y="9933"/>
                  </a:cubicBezTo>
                  <a:cubicBezTo>
                    <a:pt x="2040" y="10266"/>
                    <a:pt x="1989" y="10617"/>
                    <a:pt x="1989" y="10974"/>
                  </a:cubicBezTo>
                  <a:cubicBezTo>
                    <a:pt x="1989" y="11064"/>
                    <a:pt x="2061" y="11137"/>
                    <a:pt x="2152" y="11137"/>
                  </a:cubicBezTo>
                  <a:lnTo>
                    <a:pt x="7377" y="11137"/>
                  </a:lnTo>
                  <a:cubicBezTo>
                    <a:pt x="7467" y="11137"/>
                    <a:pt x="7539" y="11064"/>
                    <a:pt x="7539" y="10974"/>
                  </a:cubicBezTo>
                  <a:cubicBezTo>
                    <a:pt x="7539" y="10617"/>
                    <a:pt x="7487" y="10266"/>
                    <a:pt x="7383" y="9933"/>
                  </a:cubicBezTo>
                  <a:cubicBezTo>
                    <a:pt x="7175" y="9277"/>
                    <a:pt x="6815" y="8833"/>
                    <a:pt x="6599" y="8611"/>
                  </a:cubicBezTo>
                  <a:cubicBezTo>
                    <a:pt x="6849" y="8469"/>
                    <a:pt x="7085" y="8299"/>
                    <a:pt x="7297" y="8101"/>
                  </a:cubicBezTo>
                  <a:cubicBezTo>
                    <a:pt x="8189" y="7994"/>
                    <a:pt x="8778" y="7765"/>
                    <a:pt x="9118" y="7591"/>
                  </a:cubicBezTo>
                  <a:cubicBezTo>
                    <a:pt x="9441" y="7428"/>
                    <a:pt x="9527" y="6987"/>
                    <a:pt x="9292" y="6710"/>
                  </a:cubicBezTo>
                  <a:cubicBezTo>
                    <a:pt x="9191" y="6592"/>
                    <a:pt x="9073" y="6419"/>
                    <a:pt x="9063" y="6238"/>
                  </a:cubicBezTo>
                  <a:cubicBezTo>
                    <a:pt x="9233" y="6058"/>
                    <a:pt x="9333" y="5818"/>
                    <a:pt x="9333" y="5554"/>
                  </a:cubicBezTo>
                  <a:cubicBezTo>
                    <a:pt x="9333" y="5309"/>
                    <a:pt x="9246" y="5086"/>
                    <a:pt x="9100" y="4909"/>
                  </a:cubicBezTo>
                  <a:cubicBezTo>
                    <a:pt x="9070" y="4622"/>
                    <a:pt x="9010" y="4334"/>
                    <a:pt x="8924" y="4056"/>
                  </a:cubicBezTo>
                  <a:cubicBezTo>
                    <a:pt x="9215" y="3987"/>
                    <a:pt x="9433" y="3723"/>
                    <a:pt x="9433" y="3410"/>
                  </a:cubicBezTo>
                  <a:cubicBezTo>
                    <a:pt x="9433" y="3046"/>
                    <a:pt x="9135" y="2752"/>
                    <a:pt x="8771" y="2752"/>
                  </a:cubicBezTo>
                  <a:lnTo>
                    <a:pt x="8459" y="2752"/>
                  </a:lnTo>
                  <a:cubicBezTo>
                    <a:pt x="8365" y="2429"/>
                    <a:pt x="8226" y="2124"/>
                    <a:pt x="8050" y="1839"/>
                  </a:cubicBezTo>
                  <a:cubicBezTo>
                    <a:pt x="7713" y="1287"/>
                    <a:pt x="7234" y="826"/>
                    <a:pt x="6676" y="507"/>
                  </a:cubicBezTo>
                  <a:cubicBezTo>
                    <a:pt x="6096" y="177"/>
                    <a:pt x="5433" y="1"/>
                    <a:pt x="47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6756;p58"/>
          <p:cNvGrpSpPr/>
          <p:nvPr/>
        </p:nvGrpSpPr>
        <p:grpSpPr>
          <a:xfrm>
            <a:off x="755853" y="3131477"/>
            <a:ext cx="540970" cy="531919"/>
            <a:chOff x="6833790" y="1459150"/>
            <a:chExt cx="515947" cy="507314"/>
          </a:xfrm>
        </p:grpSpPr>
        <p:sp>
          <p:nvSpPr>
            <p:cNvPr id="264" name="Google Shape;6757;p58"/>
            <p:cNvSpPr/>
            <p:nvPr/>
          </p:nvSpPr>
          <p:spPr>
            <a:xfrm>
              <a:off x="6833790" y="1459150"/>
              <a:ext cx="515947" cy="507314"/>
            </a:xfrm>
            <a:custGeom>
              <a:avLst/>
              <a:gdLst/>
              <a:ahLst/>
              <a:cxnLst/>
              <a:rect l="l" t="t" r="r" b="b"/>
              <a:pathLst>
                <a:path w="14583" h="14339" extrusionOk="0">
                  <a:moveTo>
                    <a:pt x="10910" y="1"/>
                  </a:moveTo>
                  <a:cubicBezTo>
                    <a:pt x="10176" y="1"/>
                    <a:pt x="9487" y="394"/>
                    <a:pt x="9129" y="1050"/>
                  </a:cubicBezTo>
                  <a:lnTo>
                    <a:pt x="9104" y="1089"/>
                  </a:lnTo>
                  <a:cubicBezTo>
                    <a:pt x="8820" y="1207"/>
                    <a:pt x="8559" y="1388"/>
                    <a:pt x="8345" y="1627"/>
                  </a:cubicBezTo>
                  <a:cubicBezTo>
                    <a:pt x="8154" y="1846"/>
                    <a:pt x="7640" y="2411"/>
                    <a:pt x="7064" y="2983"/>
                  </a:cubicBezTo>
                  <a:cubicBezTo>
                    <a:pt x="6908" y="3143"/>
                    <a:pt x="6742" y="3303"/>
                    <a:pt x="6575" y="3459"/>
                  </a:cubicBezTo>
                  <a:cubicBezTo>
                    <a:pt x="6492" y="3535"/>
                    <a:pt x="6415" y="3622"/>
                    <a:pt x="6353" y="3712"/>
                  </a:cubicBezTo>
                  <a:cubicBezTo>
                    <a:pt x="6252" y="3767"/>
                    <a:pt x="6162" y="3830"/>
                    <a:pt x="6076" y="3902"/>
                  </a:cubicBezTo>
                  <a:cubicBezTo>
                    <a:pt x="5978" y="3982"/>
                    <a:pt x="5885" y="4056"/>
                    <a:pt x="5794" y="4125"/>
                  </a:cubicBezTo>
                  <a:cubicBezTo>
                    <a:pt x="5663" y="4225"/>
                    <a:pt x="5573" y="4281"/>
                    <a:pt x="5524" y="4309"/>
                  </a:cubicBezTo>
                  <a:cubicBezTo>
                    <a:pt x="5315" y="4430"/>
                    <a:pt x="5094" y="4538"/>
                    <a:pt x="4872" y="4624"/>
                  </a:cubicBezTo>
                  <a:lnTo>
                    <a:pt x="1416" y="5870"/>
                  </a:lnTo>
                  <a:cubicBezTo>
                    <a:pt x="556" y="6179"/>
                    <a:pt x="1" y="7032"/>
                    <a:pt x="63" y="7941"/>
                  </a:cubicBezTo>
                  <a:lnTo>
                    <a:pt x="136" y="8961"/>
                  </a:lnTo>
                  <a:cubicBezTo>
                    <a:pt x="157" y="9252"/>
                    <a:pt x="233" y="9527"/>
                    <a:pt x="361" y="9769"/>
                  </a:cubicBezTo>
                  <a:cubicBezTo>
                    <a:pt x="358" y="9777"/>
                    <a:pt x="354" y="9780"/>
                    <a:pt x="351" y="9787"/>
                  </a:cubicBezTo>
                  <a:cubicBezTo>
                    <a:pt x="164" y="10068"/>
                    <a:pt x="60" y="10404"/>
                    <a:pt x="60" y="10744"/>
                  </a:cubicBezTo>
                  <a:lnTo>
                    <a:pt x="60" y="10792"/>
                  </a:lnTo>
                  <a:lnTo>
                    <a:pt x="60" y="10842"/>
                  </a:lnTo>
                  <a:lnTo>
                    <a:pt x="60" y="11865"/>
                  </a:lnTo>
                  <a:cubicBezTo>
                    <a:pt x="60" y="12115"/>
                    <a:pt x="105" y="12358"/>
                    <a:pt x="188" y="12583"/>
                  </a:cubicBezTo>
                  <a:lnTo>
                    <a:pt x="77" y="12812"/>
                  </a:lnTo>
                  <a:lnTo>
                    <a:pt x="261" y="12760"/>
                  </a:lnTo>
                  <a:cubicBezTo>
                    <a:pt x="524" y="13308"/>
                    <a:pt x="1031" y="13724"/>
                    <a:pt x="1663" y="13867"/>
                  </a:cubicBezTo>
                  <a:lnTo>
                    <a:pt x="2561" y="14068"/>
                  </a:lnTo>
                  <a:cubicBezTo>
                    <a:pt x="3369" y="14248"/>
                    <a:pt x="4195" y="14339"/>
                    <a:pt x="5021" y="14339"/>
                  </a:cubicBezTo>
                  <a:cubicBezTo>
                    <a:pt x="5954" y="14339"/>
                    <a:pt x="6877" y="14224"/>
                    <a:pt x="7768" y="13992"/>
                  </a:cubicBezTo>
                  <a:lnTo>
                    <a:pt x="7897" y="13957"/>
                  </a:lnTo>
                  <a:cubicBezTo>
                    <a:pt x="8817" y="13707"/>
                    <a:pt x="9507" y="13402"/>
                    <a:pt x="10141" y="12965"/>
                  </a:cubicBezTo>
                  <a:cubicBezTo>
                    <a:pt x="10818" y="12496"/>
                    <a:pt x="11401" y="11892"/>
                    <a:pt x="11967" y="11067"/>
                  </a:cubicBezTo>
                  <a:cubicBezTo>
                    <a:pt x="12168" y="10772"/>
                    <a:pt x="12460" y="10259"/>
                    <a:pt x="12934" y="8902"/>
                  </a:cubicBezTo>
                  <a:lnTo>
                    <a:pt x="13355" y="7678"/>
                  </a:lnTo>
                  <a:lnTo>
                    <a:pt x="13344" y="7670"/>
                  </a:lnTo>
                  <a:cubicBezTo>
                    <a:pt x="13347" y="7663"/>
                    <a:pt x="13350" y="7657"/>
                    <a:pt x="13350" y="7646"/>
                  </a:cubicBezTo>
                  <a:cubicBezTo>
                    <a:pt x="13392" y="7518"/>
                    <a:pt x="13417" y="7386"/>
                    <a:pt x="13427" y="7254"/>
                  </a:cubicBezTo>
                  <a:cubicBezTo>
                    <a:pt x="13493" y="7143"/>
                    <a:pt x="13549" y="7018"/>
                    <a:pt x="13587" y="6890"/>
                  </a:cubicBezTo>
                  <a:cubicBezTo>
                    <a:pt x="13674" y="6605"/>
                    <a:pt x="13753" y="6331"/>
                    <a:pt x="13829" y="6075"/>
                  </a:cubicBezTo>
                  <a:cubicBezTo>
                    <a:pt x="14093" y="5162"/>
                    <a:pt x="14281" y="4469"/>
                    <a:pt x="14295" y="4413"/>
                  </a:cubicBezTo>
                  <a:lnTo>
                    <a:pt x="14329" y="4256"/>
                  </a:lnTo>
                  <a:cubicBezTo>
                    <a:pt x="14399" y="3878"/>
                    <a:pt x="14360" y="3497"/>
                    <a:pt x="14229" y="3150"/>
                  </a:cubicBezTo>
                  <a:lnTo>
                    <a:pt x="14336" y="2723"/>
                  </a:lnTo>
                  <a:cubicBezTo>
                    <a:pt x="14583" y="1737"/>
                    <a:pt x="14058" y="704"/>
                    <a:pt x="13118" y="322"/>
                  </a:cubicBezTo>
                  <a:lnTo>
                    <a:pt x="12695" y="152"/>
                  </a:lnTo>
                  <a:cubicBezTo>
                    <a:pt x="12449" y="53"/>
                    <a:pt x="12187" y="4"/>
                    <a:pt x="11926" y="4"/>
                  </a:cubicBezTo>
                  <a:cubicBezTo>
                    <a:pt x="11756" y="4"/>
                    <a:pt x="11587" y="25"/>
                    <a:pt x="11422" y="65"/>
                  </a:cubicBezTo>
                  <a:cubicBezTo>
                    <a:pt x="11251" y="22"/>
                    <a:pt x="11080" y="1"/>
                    <a:pt x="10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58;p58"/>
            <p:cNvSpPr/>
            <p:nvPr/>
          </p:nvSpPr>
          <p:spPr>
            <a:xfrm>
              <a:off x="7237769" y="1526020"/>
              <a:ext cx="39201" cy="50735"/>
            </a:xfrm>
            <a:custGeom>
              <a:avLst/>
              <a:gdLst/>
              <a:ahLst/>
              <a:cxnLst/>
              <a:rect l="l" t="t" r="r" b="b"/>
              <a:pathLst>
                <a:path w="1108" h="1434" extrusionOk="0">
                  <a:moveTo>
                    <a:pt x="512" y="0"/>
                  </a:moveTo>
                  <a:cubicBezTo>
                    <a:pt x="487" y="0"/>
                    <a:pt x="463" y="7"/>
                    <a:pt x="438" y="18"/>
                  </a:cubicBezTo>
                  <a:cubicBezTo>
                    <a:pt x="396" y="35"/>
                    <a:pt x="365" y="73"/>
                    <a:pt x="355" y="118"/>
                  </a:cubicBezTo>
                  <a:cubicBezTo>
                    <a:pt x="350" y="118"/>
                    <a:pt x="350" y="122"/>
                    <a:pt x="350" y="126"/>
                  </a:cubicBezTo>
                  <a:lnTo>
                    <a:pt x="292" y="292"/>
                  </a:lnTo>
                  <a:lnTo>
                    <a:pt x="188" y="573"/>
                  </a:lnTo>
                  <a:lnTo>
                    <a:pt x="1" y="1104"/>
                  </a:lnTo>
                  <a:cubicBezTo>
                    <a:pt x="14" y="1107"/>
                    <a:pt x="28" y="1114"/>
                    <a:pt x="42" y="1121"/>
                  </a:cubicBezTo>
                  <a:lnTo>
                    <a:pt x="823" y="1434"/>
                  </a:lnTo>
                  <a:lnTo>
                    <a:pt x="1086" y="375"/>
                  </a:lnTo>
                  <a:cubicBezTo>
                    <a:pt x="1107" y="295"/>
                    <a:pt x="1066" y="212"/>
                    <a:pt x="989" y="180"/>
                  </a:cubicBezTo>
                  <a:lnTo>
                    <a:pt x="573" y="14"/>
                  </a:lnTo>
                  <a:cubicBezTo>
                    <a:pt x="552" y="5"/>
                    <a:pt x="532" y="0"/>
                    <a:pt x="512" y="0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59;p58"/>
            <p:cNvSpPr/>
            <p:nvPr/>
          </p:nvSpPr>
          <p:spPr>
            <a:xfrm>
              <a:off x="7203910" y="1526020"/>
              <a:ext cx="32550" cy="36583"/>
            </a:xfrm>
            <a:custGeom>
              <a:avLst/>
              <a:gdLst/>
              <a:ahLst/>
              <a:cxnLst/>
              <a:rect l="l" t="t" r="r" b="b"/>
              <a:pathLst>
                <a:path w="920" h="1034" extrusionOk="0">
                  <a:moveTo>
                    <a:pt x="454" y="1"/>
                  </a:moveTo>
                  <a:cubicBezTo>
                    <a:pt x="397" y="1"/>
                    <a:pt x="343" y="31"/>
                    <a:pt x="316" y="81"/>
                  </a:cubicBezTo>
                  <a:lnTo>
                    <a:pt x="0" y="771"/>
                  </a:lnTo>
                  <a:lnTo>
                    <a:pt x="426" y="909"/>
                  </a:lnTo>
                  <a:cubicBezTo>
                    <a:pt x="482" y="927"/>
                    <a:pt x="534" y="955"/>
                    <a:pt x="579" y="989"/>
                  </a:cubicBezTo>
                  <a:cubicBezTo>
                    <a:pt x="596" y="1003"/>
                    <a:pt x="614" y="1021"/>
                    <a:pt x="631" y="1034"/>
                  </a:cubicBezTo>
                  <a:lnTo>
                    <a:pt x="843" y="448"/>
                  </a:lnTo>
                  <a:lnTo>
                    <a:pt x="919" y="230"/>
                  </a:lnTo>
                  <a:cubicBezTo>
                    <a:pt x="919" y="209"/>
                    <a:pt x="912" y="191"/>
                    <a:pt x="905" y="180"/>
                  </a:cubicBezTo>
                  <a:cubicBezTo>
                    <a:pt x="895" y="153"/>
                    <a:pt x="864" y="108"/>
                    <a:pt x="801" y="91"/>
                  </a:cubicBezTo>
                  <a:lnTo>
                    <a:pt x="500" y="7"/>
                  </a:lnTo>
                  <a:cubicBezTo>
                    <a:pt x="485" y="3"/>
                    <a:pt x="469" y="1"/>
                    <a:pt x="454" y="1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760;p58"/>
            <p:cNvSpPr/>
            <p:nvPr/>
          </p:nvSpPr>
          <p:spPr>
            <a:xfrm>
              <a:off x="6902394" y="1559101"/>
              <a:ext cx="316120" cy="226538"/>
            </a:xfrm>
            <a:custGeom>
              <a:avLst/>
              <a:gdLst/>
              <a:ahLst/>
              <a:cxnLst/>
              <a:rect l="l" t="t" r="r" b="b"/>
              <a:pathLst>
                <a:path w="8935" h="6403" extrusionOk="0">
                  <a:moveTo>
                    <a:pt x="7940" y="1"/>
                  </a:moveTo>
                  <a:cubicBezTo>
                    <a:pt x="7894" y="1"/>
                    <a:pt x="7848" y="22"/>
                    <a:pt x="7818" y="57"/>
                  </a:cubicBezTo>
                  <a:cubicBezTo>
                    <a:pt x="7515" y="395"/>
                    <a:pt x="6728" y="1261"/>
                    <a:pt x="5927" y="2011"/>
                  </a:cubicBezTo>
                  <a:cubicBezTo>
                    <a:pt x="5895" y="2039"/>
                    <a:pt x="5854" y="2056"/>
                    <a:pt x="5812" y="2056"/>
                  </a:cubicBezTo>
                  <a:cubicBezTo>
                    <a:pt x="5805" y="2056"/>
                    <a:pt x="5799" y="2052"/>
                    <a:pt x="5788" y="2052"/>
                  </a:cubicBezTo>
                  <a:cubicBezTo>
                    <a:pt x="5656" y="2174"/>
                    <a:pt x="5528" y="2289"/>
                    <a:pt x="5403" y="2396"/>
                  </a:cubicBezTo>
                  <a:cubicBezTo>
                    <a:pt x="5406" y="2445"/>
                    <a:pt x="5386" y="2493"/>
                    <a:pt x="5344" y="2524"/>
                  </a:cubicBezTo>
                  <a:cubicBezTo>
                    <a:pt x="5035" y="2784"/>
                    <a:pt x="4761" y="2986"/>
                    <a:pt x="4529" y="3117"/>
                  </a:cubicBezTo>
                  <a:cubicBezTo>
                    <a:pt x="4230" y="3291"/>
                    <a:pt x="3918" y="3440"/>
                    <a:pt x="3595" y="3565"/>
                  </a:cubicBezTo>
                  <a:lnTo>
                    <a:pt x="3592" y="3569"/>
                  </a:lnTo>
                  <a:lnTo>
                    <a:pt x="116" y="4821"/>
                  </a:lnTo>
                  <a:cubicBezTo>
                    <a:pt x="46" y="4845"/>
                    <a:pt x="1" y="4912"/>
                    <a:pt x="8" y="4984"/>
                  </a:cubicBezTo>
                  <a:lnTo>
                    <a:pt x="77" y="6007"/>
                  </a:lnTo>
                  <a:cubicBezTo>
                    <a:pt x="84" y="6084"/>
                    <a:pt x="140" y="6146"/>
                    <a:pt x="216" y="6156"/>
                  </a:cubicBezTo>
                  <a:lnTo>
                    <a:pt x="1132" y="6296"/>
                  </a:lnTo>
                  <a:cubicBezTo>
                    <a:pt x="1604" y="6369"/>
                    <a:pt x="2076" y="6403"/>
                    <a:pt x="2544" y="6403"/>
                  </a:cubicBezTo>
                  <a:cubicBezTo>
                    <a:pt x="3179" y="6403"/>
                    <a:pt x="3810" y="6337"/>
                    <a:pt x="4431" y="6209"/>
                  </a:cubicBezTo>
                  <a:cubicBezTo>
                    <a:pt x="4455" y="6195"/>
                    <a:pt x="4480" y="6185"/>
                    <a:pt x="4505" y="6174"/>
                  </a:cubicBezTo>
                  <a:cubicBezTo>
                    <a:pt x="5739" y="5570"/>
                    <a:pt x="6769" y="4544"/>
                    <a:pt x="7401" y="3288"/>
                  </a:cubicBezTo>
                  <a:lnTo>
                    <a:pt x="7405" y="3284"/>
                  </a:lnTo>
                  <a:lnTo>
                    <a:pt x="8897" y="415"/>
                  </a:lnTo>
                  <a:cubicBezTo>
                    <a:pt x="8910" y="395"/>
                    <a:pt x="8921" y="374"/>
                    <a:pt x="8934" y="353"/>
                  </a:cubicBezTo>
                  <a:cubicBezTo>
                    <a:pt x="8913" y="321"/>
                    <a:pt x="8886" y="300"/>
                    <a:pt x="8848" y="286"/>
                  </a:cubicBezTo>
                  <a:lnTo>
                    <a:pt x="7988" y="9"/>
                  </a:lnTo>
                  <a:cubicBezTo>
                    <a:pt x="7972" y="4"/>
                    <a:pt x="7956" y="1"/>
                    <a:pt x="794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761;p58"/>
            <p:cNvSpPr/>
            <p:nvPr/>
          </p:nvSpPr>
          <p:spPr>
            <a:xfrm>
              <a:off x="6902889" y="1575942"/>
              <a:ext cx="363742" cy="284208"/>
            </a:xfrm>
            <a:custGeom>
              <a:avLst/>
              <a:gdLst/>
              <a:ahLst/>
              <a:cxnLst/>
              <a:rect l="l" t="t" r="r" b="b"/>
              <a:pathLst>
                <a:path w="10281" h="8033" extrusionOk="0">
                  <a:moveTo>
                    <a:pt x="5817" y="6407"/>
                  </a:moveTo>
                  <a:cubicBezTo>
                    <a:pt x="5831" y="6407"/>
                    <a:pt x="5846" y="6409"/>
                    <a:pt x="5860" y="6413"/>
                  </a:cubicBezTo>
                  <a:cubicBezTo>
                    <a:pt x="5951" y="6437"/>
                    <a:pt x="6003" y="6524"/>
                    <a:pt x="5979" y="6614"/>
                  </a:cubicBezTo>
                  <a:cubicBezTo>
                    <a:pt x="5906" y="6899"/>
                    <a:pt x="5708" y="7131"/>
                    <a:pt x="5437" y="7249"/>
                  </a:cubicBezTo>
                  <a:cubicBezTo>
                    <a:pt x="5312" y="7304"/>
                    <a:pt x="5181" y="7332"/>
                    <a:pt x="5048" y="7332"/>
                  </a:cubicBezTo>
                  <a:cubicBezTo>
                    <a:pt x="4896" y="7332"/>
                    <a:pt x="4740" y="7294"/>
                    <a:pt x="4601" y="7221"/>
                  </a:cubicBezTo>
                  <a:cubicBezTo>
                    <a:pt x="4518" y="7176"/>
                    <a:pt x="4491" y="7079"/>
                    <a:pt x="4532" y="6996"/>
                  </a:cubicBezTo>
                  <a:cubicBezTo>
                    <a:pt x="4561" y="6941"/>
                    <a:pt x="4617" y="6910"/>
                    <a:pt x="4676" y="6910"/>
                  </a:cubicBezTo>
                  <a:cubicBezTo>
                    <a:pt x="4702" y="6910"/>
                    <a:pt x="4729" y="6917"/>
                    <a:pt x="4754" y="6929"/>
                  </a:cubicBezTo>
                  <a:cubicBezTo>
                    <a:pt x="4846" y="6979"/>
                    <a:pt x="4947" y="7003"/>
                    <a:pt x="5049" y="7003"/>
                  </a:cubicBezTo>
                  <a:cubicBezTo>
                    <a:pt x="5136" y="7003"/>
                    <a:pt x="5223" y="6985"/>
                    <a:pt x="5306" y="6950"/>
                  </a:cubicBezTo>
                  <a:cubicBezTo>
                    <a:pt x="5482" y="6871"/>
                    <a:pt x="5611" y="6718"/>
                    <a:pt x="5663" y="6531"/>
                  </a:cubicBezTo>
                  <a:cubicBezTo>
                    <a:pt x="5680" y="6456"/>
                    <a:pt x="5745" y="6407"/>
                    <a:pt x="5817" y="6407"/>
                  </a:cubicBezTo>
                  <a:close/>
                  <a:moveTo>
                    <a:pt x="9323" y="0"/>
                  </a:moveTo>
                  <a:cubicBezTo>
                    <a:pt x="9249" y="0"/>
                    <a:pt x="9190" y="55"/>
                    <a:pt x="9157" y="127"/>
                  </a:cubicBezTo>
                  <a:lnTo>
                    <a:pt x="7682" y="2961"/>
                  </a:lnTo>
                  <a:cubicBezTo>
                    <a:pt x="7016" y="4282"/>
                    <a:pt x="5934" y="5358"/>
                    <a:pt x="4632" y="5993"/>
                  </a:cubicBezTo>
                  <a:cubicBezTo>
                    <a:pt x="4605" y="6007"/>
                    <a:pt x="4574" y="6021"/>
                    <a:pt x="4546" y="6034"/>
                  </a:cubicBezTo>
                  <a:cubicBezTo>
                    <a:pt x="4542" y="6034"/>
                    <a:pt x="4539" y="6039"/>
                    <a:pt x="4536" y="6039"/>
                  </a:cubicBezTo>
                  <a:lnTo>
                    <a:pt x="4532" y="6039"/>
                  </a:lnTo>
                  <a:lnTo>
                    <a:pt x="4532" y="6042"/>
                  </a:lnTo>
                  <a:cubicBezTo>
                    <a:pt x="4254" y="6170"/>
                    <a:pt x="3963" y="6281"/>
                    <a:pt x="3671" y="6375"/>
                  </a:cubicBezTo>
                  <a:lnTo>
                    <a:pt x="3668" y="6375"/>
                  </a:lnTo>
                  <a:lnTo>
                    <a:pt x="1708" y="6923"/>
                  </a:lnTo>
                  <a:cubicBezTo>
                    <a:pt x="1694" y="6926"/>
                    <a:pt x="1676" y="6929"/>
                    <a:pt x="1663" y="6929"/>
                  </a:cubicBezTo>
                  <a:cubicBezTo>
                    <a:pt x="1635" y="6929"/>
                    <a:pt x="1607" y="6923"/>
                    <a:pt x="1583" y="6909"/>
                  </a:cubicBezTo>
                  <a:lnTo>
                    <a:pt x="1066" y="7054"/>
                  </a:lnTo>
                  <a:cubicBezTo>
                    <a:pt x="1045" y="7096"/>
                    <a:pt x="1010" y="7128"/>
                    <a:pt x="962" y="7142"/>
                  </a:cubicBezTo>
                  <a:lnTo>
                    <a:pt x="112" y="7381"/>
                  </a:lnTo>
                  <a:cubicBezTo>
                    <a:pt x="57" y="7398"/>
                    <a:pt x="15" y="7440"/>
                    <a:pt x="1" y="7491"/>
                  </a:cubicBezTo>
                  <a:cubicBezTo>
                    <a:pt x="18" y="7547"/>
                    <a:pt x="63" y="7592"/>
                    <a:pt x="123" y="7606"/>
                  </a:cubicBezTo>
                  <a:lnTo>
                    <a:pt x="1021" y="7808"/>
                  </a:lnTo>
                  <a:cubicBezTo>
                    <a:pt x="1649" y="7946"/>
                    <a:pt x="2287" y="8023"/>
                    <a:pt x="2922" y="8033"/>
                  </a:cubicBezTo>
                  <a:cubicBezTo>
                    <a:pt x="2929" y="8016"/>
                    <a:pt x="2939" y="8002"/>
                    <a:pt x="2946" y="7984"/>
                  </a:cubicBezTo>
                  <a:cubicBezTo>
                    <a:pt x="3013" y="7884"/>
                    <a:pt x="3106" y="7794"/>
                    <a:pt x="3217" y="7725"/>
                  </a:cubicBezTo>
                  <a:lnTo>
                    <a:pt x="3217" y="7725"/>
                  </a:lnTo>
                  <a:cubicBezTo>
                    <a:pt x="3200" y="7731"/>
                    <a:pt x="3179" y="7735"/>
                    <a:pt x="3162" y="7735"/>
                  </a:cubicBezTo>
                  <a:cubicBezTo>
                    <a:pt x="3099" y="7735"/>
                    <a:pt x="3040" y="7696"/>
                    <a:pt x="3013" y="7637"/>
                  </a:cubicBezTo>
                  <a:cubicBezTo>
                    <a:pt x="2943" y="7478"/>
                    <a:pt x="2939" y="7301"/>
                    <a:pt x="3002" y="7142"/>
                  </a:cubicBezTo>
                  <a:cubicBezTo>
                    <a:pt x="3064" y="6982"/>
                    <a:pt x="3186" y="6854"/>
                    <a:pt x="3342" y="6784"/>
                  </a:cubicBezTo>
                  <a:cubicBezTo>
                    <a:pt x="3425" y="6747"/>
                    <a:pt x="3513" y="6730"/>
                    <a:pt x="3599" y="6730"/>
                  </a:cubicBezTo>
                  <a:cubicBezTo>
                    <a:pt x="3850" y="6730"/>
                    <a:pt x="4090" y="6875"/>
                    <a:pt x="4195" y="7117"/>
                  </a:cubicBezTo>
                  <a:cubicBezTo>
                    <a:pt x="4233" y="7200"/>
                    <a:pt x="4195" y="7297"/>
                    <a:pt x="4112" y="7332"/>
                  </a:cubicBezTo>
                  <a:cubicBezTo>
                    <a:pt x="4090" y="7343"/>
                    <a:pt x="4067" y="7347"/>
                    <a:pt x="4044" y="7347"/>
                  </a:cubicBezTo>
                  <a:cubicBezTo>
                    <a:pt x="3981" y="7347"/>
                    <a:pt x="3922" y="7310"/>
                    <a:pt x="3894" y="7249"/>
                  </a:cubicBezTo>
                  <a:cubicBezTo>
                    <a:pt x="3842" y="7131"/>
                    <a:pt x="3726" y="7058"/>
                    <a:pt x="3605" y="7058"/>
                  </a:cubicBezTo>
                  <a:cubicBezTo>
                    <a:pt x="3562" y="7058"/>
                    <a:pt x="3519" y="7067"/>
                    <a:pt x="3477" y="7086"/>
                  </a:cubicBezTo>
                  <a:cubicBezTo>
                    <a:pt x="3397" y="7121"/>
                    <a:pt x="3338" y="7183"/>
                    <a:pt x="3307" y="7259"/>
                  </a:cubicBezTo>
                  <a:cubicBezTo>
                    <a:pt x="3276" y="7339"/>
                    <a:pt x="3279" y="7426"/>
                    <a:pt x="3314" y="7506"/>
                  </a:cubicBezTo>
                  <a:cubicBezTo>
                    <a:pt x="3342" y="7571"/>
                    <a:pt x="3325" y="7648"/>
                    <a:pt x="3269" y="7693"/>
                  </a:cubicBezTo>
                  <a:cubicBezTo>
                    <a:pt x="3293" y="7679"/>
                    <a:pt x="3317" y="7669"/>
                    <a:pt x="3346" y="7658"/>
                  </a:cubicBezTo>
                  <a:cubicBezTo>
                    <a:pt x="3466" y="7603"/>
                    <a:pt x="3596" y="7575"/>
                    <a:pt x="3720" y="7575"/>
                  </a:cubicBezTo>
                  <a:cubicBezTo>
                    <a:pt x="3963" y="7575"/>
                    <a:pt x="4158" y="7683"/>
                    <a:pt x="4237" y="7863"/>
                  </a:cubicBezTo>
                  <a:cubicBezTo>
                    <a:pt x="4251" y="7894"/>
                    <a:pt x="4262" y="7925"/>
                    <a:pt x="4265" y="7957"/>
                  </a:cubicBezTo>
                  <a:cubicBezTo>
                    <a:pt x="4626" y="7908"/>
                    <a:pt x="4983" y="7839"/>
                    <a:pt x="5333" y="7749"/>
                  </a:cubicBezTo>
                  <a:cubicBezTo>
                    <a:pt x="5372" y="7738"/>
                    <a:pt x="5410" y="7728"/>
                    <a:pt x="5448" y="7717"/>
                  </a:cubicBezTo>
                  <a:cubicBezTo>
                    <a:pt x="6079" y="7544"/>
                    <a:pt x="6589" y="7336"/>
                    <a:pt x="7030" y="7051"/>
                  </a:cubicBezTo>
                  <a:cubicBezTo>
                    <a:pt x="6877" y="7009"/>
                    <a:pt x="6760" y="6916"/>
                    <a:pt x="6700" y="6788"/>
                  </a:cubicBezTo>
                  <a:cubicBezTo>
                    <a:pt x="6638" y="6642"/>
                    <a:pt x="6659" y="6471"/>
                    <a:pt x="6755" y="6316"/>
                  </a:cubicBezTo>
                  <a:cubicBezTo>
                    <a:pt x="6843" y="6180"/>
                    <a:pt x="6984" y="6063"/>
                    <a:pt x="7155" y="5989"/>
                  </a:cubicBezTo>
                  <a:cubicBezTo>
                    <a:pt x="7183" y="5976"/>
                    <a:pt x="7210" y="5965"/>
                    <a:pt x="7238" y="5955"/>
                  </a:cubicBezTo>
                  <a:lnTo>
                    <a:pt x="7238" y="5955"/>
                  </a:lnTo>
                  <a:cubicBezTo>
                    <a:pt x="7231" y="5956"/>
                    <a:pt x="7224" y="5957"/>
                    <a:pt x="7216" y="5957"/>
                  </a:cubicBezTo>
                  <a:cubicBezTo>
                    <a:pt x="7154" y="5957"/>
                    <a:pt x="7093" y="5920"/>
                    <a:pt x="7068" y="5858"/>
                  </a:cubicBezTo>
                  <a:cubicBezTo>
                    <a:pt x="7034" y="5781"/>
                    <a:pt x="6971" y="5722"/>
                    <a:pt x="6891" y="5691"/>
                  </a:cubicBezTo>
                  <a:cubicBezTo>
                    <a:pt x="6854" y="5677"/>
                    <a:pt x="6816" y="5670"/>
                    <a:pt x="6778" y="5670"/>
                  </a:cubicBezTo>
                  <a:cubicBezTo>
                    <a:pt x="6734" y="5670"/>
                    <a:pt x="6689" y="5679"/>
                    <a:pt x="6648" y="5698"/>
                  </a:cubicBezTo>
                  <a:cubicBezTo>
                    <a:pt x="6489" y="5768"/>
                    <a:pt x="6416" y="5955"/>
                    <a:pt x="6485" y="6114"/>
                  </a:cubicBezTo>
                  <a:cubicBezTo>
                    <a:pt x="6520" y="6198"/>
                    <a:pt x="6485" y="6295"/>
                    <a:pt x="6402" y="6333"/>
                  </a:cubicBezTo>
                  <a:cubicBezTo>
                    <a:pt x="6377" y="6340"/>
                    <a:pt x="6357" y="6347"/>
                    <a:pt x="6336" y="6347"/>
                  </a:cubicBezTo>
                  <a:cubicBezTo>
                    <a:pt x="6270" y="6347"/>
                    <a:pt x="6211" y="6309"/>
                    <a:pt x="6183" y="6247"/>
                  </a:cubicBezTo>
                  <a:cubicBezTo>
                    <a:pt x="6041" y="5920"/>
                    <a:pt x="6190" y="5539"/>
                    <a:pt x="6516" y="5397"/>
                  </a:cubicBezTo>
                  <a:cubicBezTo>
                    <a:pt x="6598" y="5360"/>
                    <a:pt x="6686" y="5341"/>
                    <a:pt x="6775" y="5341"/>
                  </a:cubicBezTo>
                  <a:cubicBezTo>
                    <a:pt x="6854" y="5341"/>
                    <a:pt x="6934" y="5356"/>
                    <a:pt x="7009" y="5386"/>
                  </a:cubicBezTo>
                  <a:cubicBezTo>
                    <a:pt x="7172" y="5448"/>
                    <a:pt x="7297" y="5570"/>
                    <a:pt x="7367" y="5726"/>
                  </a:cubicBezTo>
                  <a:cubicBezTo>
                    <a:pt x="7401" y="5810"/>
                    <a:pt x="7370" y="5903"/>
                    <a:pt x="7290" y="5941"/>
                  </a:cubicBezTo>
                  <a:cubicBezTo>
                    <a:pt x="7370" y="5917"/>
                    <a:pt x="7450" y="5906"/>
                    <a:pt x="7530" y="5906"/>
                  </a:cubicBezTo>
                  <a:cubicBezTo>
                    <a:pt x="7755" y="5906"/>
                    <a:pt x="7935" y="5997"/>
                    <a:pt x="8025" y="6153"/>
                  </a:cubicBezTo>
                  <a:cubicBezTo>
                    <a:pt x="8171" y="5979"/>
                    <a:pt x="8313" y="5789"/>
                    <a:pt x="8459" y="5581"/>
                  </a:cubicBezTo>
                  <a:cubicBezTo>
                    <a:pt x="8994" y="4796"/>
                    <a:pt x="9885" y="1775"/>
                    <a:pt x="10281" y="376"/>
                  </a:cubicBezTo>
                  <a:lnTo>
                    <a:pt x="10243" y="359"/>
                  </a:lnTo>
                  <a:lnTo>
                    <a:pt x="9382" y="12"/>
                  </a:lnTo>
                  <a:cubicBezTo>
                    <a:pt x="9362" y="4"/>
                    <a:pt x="9342" y="0"/>
                    <a:pt x="93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762;p58"/>
            <p:cNvSpPr/>
            <p:nvPr/>
          </p:nvSpPr>
          <p:spPr>
            <a:xfrm>
              <a:off x="7137747" y="1784901"/>
              <a:ext cx="52044" cy="41395"/>
            </a:xfrm>
            <a:custGeom>
              <a:avLst/>
              <a:gdLst/>
              <a:ahLst/>
              <a:cxnLst/>
              <a:rect l="l" t="t" r="r" b="b"/>
              <a:pathLst>
                <a:path w="1471" h="1170" extrusionOk="0">
                  <a:moveTo>
                    <a:pt x="892" y="0"/>
                  </a:moveTo>
                  <a:cubicBezTo>
                    <a:pt x="812" y="0"/>
                    <a:pt x="732" y="11"/>
                    <a:pt x="652" y="35"/>
                  </a:cubicBezTo>
                  <a:cubicBezTo>
                    <a:pt x="649" y="35"/>
                    <a:pt x="649" y="35"/>
                    <a:pt x="645" y="38"/>
                  </a:cubicBezTo>
                  <a:cubicBezTo>
                    <a:pt x="631" y="45"/>
                    <a:pt x="614" y="49"/>
                    <a:pt x="600" y="49"/>
                  </a:cubicBezTo>
                  <a:cubicBezTo>
                    <a:pt x="572" y="59"/>
                    <a:pt x="545" y="70"/>
                    <a:pt x="517" y="83"/>
                  </a:cubicBezTo>
                  <a:cubicBezTo>
                    <a:pt x="346" y="157"/>
                    <a:pt x="205" y="274"/>
                    <a:pt x="117" y="410"/>
                  </a:cubicBezTo>
                  <a:cubicBezTo>
                    <a:pt x="21" y="565"/>
                    <a:pt x="0" y="736"/>
                    <a:pt x="62" y="882"/>
                  </a:cubicBezTo>
                  <a:cubicBezTo>
                    <a:pt x="122" y="1010"/>
                    <a:pt x="239" y="1103"/>
                    <a:pt x="392" y="1145"/>
                  </a:cubicBezTo>
                  <a:cubicBezTo>
                    <a:pt x="450" y="1159"/>
                    <a:pt x="513" y="1169"/>
                    <a:pt x="580" y="1169"/>
                  </a:cubicBezTo>
                  <a:cubicBezTo>
                    <a:pt x="704" y="1169"/>
                    <a:pt x="833" y="1138"/>
                    <a:pt x="958" y="1086"/>
                  </a:cubicBezTo>
                  <a:cubicBezTo>
                    <a:pt x="1017" y="1058"/>
                    <a:pt x="1075" y="1028"/>
                    <a:pt x="1127" y="989"/>
                  </a:cubicBezTo>
                  <a:cubicBezTo>
                    <a:pt x="1204" y="937"/>
                    <a:pt x="1266" y="874"/>
                    <a:pt x="1318" y="809"/>
                  </a:cubicBezTo>
                  <a:cubicBezTo>
                    <a:pt x="1329" y="791"/>
                    <a:pt x="1342" y="774"/>
                    <a:pt x="1353" y="757"/>
                  </a:cubicBezTo>
                  <a:cubicBezTo>
                    <a:pt x="1450" y="604"/>
                    <a:pt x="1470" y="431"/>
                    <a:pt x="1408" y="288"/>
                  </a:cubicBezTo>
                  <a:cubicBezTo>
                    <a:pt x="1401" y="274"/>
                    <a:pt x="1395" y="261"/>
                    <a:pt x="1387" y="247"/>
                  </a:cubicBezTo>
                  <a:cubicBezTo>
                    <a:pt x="1297" y="91"/>
                    <a:pt x="1117" y="0"/>
                    <a:pt x="892" y="0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763;p58"/>
            <p:cNvSpPr/>
            <p:nvPr/>
          </p:nvSpPr>
          <p:spPr>
            <a:xfrm>
              <a:off x="7003583" y="1843917"/>
              <a:ext cx="50947" cy="41430"/>
            </a:xfrm>
            <a:custGeom>
              <a:avLst/>
              <a:gdLst/>
              <a:ahLst/>
              <a:cxnLst/>
              <a:rect l="l" t="t" r="r" b="b"/>
              <a:pathLst>
                <a:path w="1440" h="1171" extrusionOk="0">
                  <a:moveTo>
                    <a:pt x="874" y="1"/>
                  </a:moveTo>
                  <a:cubicBezTo>
                    <a:pt x="750" y="1"/>
                    <a:pt x="620" y="29"/>
                    <a:pt x="500" y="84"/>
                  </a:cubicBezTo>
                  <a:cubicBezTo>
                    <a:pt x="471" y="95"/>
                    <a:pt x="447" y="105"/>
                    <a:pt x="423" y="119"/>
                  </a:cubicBezTo>
                  <a:cubicBezTo>
                    <a:pt x="412" y="130"/>
                    <a:pt x="399" y="140"/>
                    <a:pt x="381" y="146"/>
                  </a:cubicBezTo>
                  <a:cubicBezTo>
                    <a:pt x="378" y="146"/>
                    <a:pt x="375" y="151"/>
                    <a:pt x="371" y="151"/>
                  </a:cubicBezTo>
                  <a:cubicBezTo>
                    <a:pt x="260" y="220"/>
                    <a:pt x="167" y="310"/>
                    <a:pt x="100" y="410"/>
                  </a:cubicBezTo>
                  <a:cubicBezTo>
                    <a:pt x="93" y="428"/>
                    <a:pt x="83" y="442"/>
                    <a:pt x="76" y="459"/>
                  </a:cubicBezTo>
                  <a:cubicBezTo>
                    <a:pt x="17" y="567"/>
                    <a:pt x="0" y="681"/>
                    <a:pt x="17" y="785"/>
                  </a:cubicBezTo>
                  <a:cubicBezTo>
                    <a:pt x="24" y="820"/>
                    <a:pt x="34" y="851"/>
                    <a:pt x="48" y="883"/>
                  </a:cubicBezTo>
                  <a:cubicBezTo>
                    <a:pt x="125" y="1062"/>
                    <a:pt x="319" y="1171"/>
                    <a:pt x="562" y="1171"/>
                  </a:cubicBezTo>
                  <a:cubicBezTo>
                    <a:pt x="687" y="1171"/>
                    <a:pt x="819" y="1139"/>
                    <a:pt x="940" y="1087"/>
                  </a:cubicBezTo>
                  <a:cubicBezTo>
                    <a:pt x="1110" y="1014"/>
                    <a:pt x="1249" y="896"/>
                    <a:pt x="1336" y="758"/>
                  </a:cubicBezTo>
                  <a:cubicBezTo>
                    <a:pt x="1342" y="747"/>
                    <a:pt x="1349" y="733"/>
                    <a:pt x="1360" y="723"/>
                  </a:cubicBezTo>
                  <a:cubicBezTo>
                    <a:pt x="1419" y="609"/>
                    <a:pt x="1440" y="490"/>
                    <a:pt x="1419" y="383"/>
                  </a:cubicBezTo>
                  <a:cubicBezTo>
                    <a:pt x="1416" y="351"/>
                    <a:pt x="1405" y="320"/>
                    <a:pt x="1391" y="289"/>
                  </a:cubicBezTo>
                  <a:cubicBezTo>
                    <a:pt x="1312" y="109"/>
                    <a:pt x="1117" y="1"/>
                    <a:pt x="874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764;p58"/>
            <p:cNvSpPr/>
            <p:nvPr/>
          </p:nvSpPr>
          <p:spPr>
            <a:xfrm>
              <a:off x="6902677" y="1589245"/>
              <a:ext cx="372905" cy="310530"/>
            </a:xfrm>
            <a:custGeom>
              <a:avLst/>
              <a:gdLst/>
              <a:ahLst/>
              <a:cxnLst/>
              <a:rect l="l" t="t" r="r" b="b"/>
              <a:pathLst>
                <a:path w="10540" h="8777" extrusionOk="0">
                  <a:moveTo>
                    <a:pt x="10287" y="0"/>
                  </a:moveTo>
                  <a:cubicBezTo>
                    <a:pt x="9891" y="1399"/>
                    <a:pt x="9000" y="4420"/>
                    <a:pt x="8465" y="5205"/>
                  </a:cubicBezTo>
                  <a:cubicBezTo>
                    <a:pt x="8319" y="5413"/>
                    <a:pt x="8177" y="5603"/>
                    <a:pt x="8031" y="5777"/>
                  </a:cubicBezTo>
                  <a:cubicBezTo>
                    <a:pt x="8039" y="5791"/>
                    <a:pt x="8045" y="5804"/>
                    <a:pt x="8052" y="5818"/>
                  </a:cubicBezTo>
                  <a:cubicBezTo>
                    <a:pt x="8114" y="5961"/>
                    <a:pt x="8094" y="6134"/>
                    <a:pt x="7997" y="6287"/>
                  </a:cubicBezTo>
                  <a:cubicBezTo>
                    <a:pt x="7986" y="6304"/>
                    <a:pt x="7973" y="6321"/>
                    <a:pt x="7962" y="6339"/>
                  </a:cubicBezTo>
                  <a:cubicBezTo>
                    <a:pt x="7910" y="6404"/>
                    <a:pt x="7848" y="6467"/>
                    <a:pt x="7771" y="6519"/>
                  </a:cubicBezTo>
                  <a:cubicBezTo>
                    <a:pt x="7719" y="6558"/>
                    <a:pt x="7661" y="6588"/>
                    <a:pt x="7602" y="6616"/>
                  </a:cubicBezTo>
                  <a:cubicBezTo>
                    <a:pt x="7477" y="6668"/>
                    <a:pt x="7348" y="6699"/>
                    <a:pt x="7224" y="6699"/>
                  </a:cubicBezTo>
                  <a:cubicBezTo>
                    <a:pt x="7157" y="6699"/>
                    <a:pt x="7094" y="6689"/>
                    <a:pt x="7036" y="6675"/>
                  </a:cubicBezTo>
                  <a:cubicBezTo>
                    <a:pt x="6595" y="6960"/>
                    <a:pt x="6085" y="7168"/>
                    <a:pt x="5454" y="7341"/>
                  </a:cubicBezTo>
                  <a:cubicBezTo>
                    <a:pt x="5416" y="7352"/>
                    <a:pt x="5378" y="7362"/>
                    <a:pt x="5339" y="7373"/>
                  </a:cubicBezTo>
                  <a:cubicBezTo>
                    <a:pt x="4989" y="7463"/>
                    <a:pt x="4632" y="7532"/>
                    <a:pt x="4271" y="7581"/>
                  </a:cubicBezTo>
                  <a:cubicBezTo>
                    <a:pt x="4292" y="7688"/>
                    <a:pt x="4271" y="7807"/>
                    <a:pt x="4212" y="7921"/>
                  </a:cubicBezTo>
                  <a:cubicBezTo>
                    <a:pt x="4201" y="7931"/>
                    <a:pt x="4194" y="7945"/>
                    <a:pt x="4188" y="7956"/>
                  </a:cubicBezTo>
                  <a:cubicBezTo>
                    <a:pt x="4101" y="8094"/>
                    <a:pt x="3962" y="8212"/>
                    <a:pt x="3792" y="8285"/>
                  </a:cubicBezTo>
                  <a:cubicBezTo>
                    <a:pt x="3671" y="8337"/>
                    <a:pt x="3539" y="8369"/>
                    <a:pt x="3414" y="8369"/>
                  </a:cubicBezTo>
                  <a:cubicBezTo>
                    <a:pt x="3171" y="8369"/>
                    <a:pt x="2977" y="8260"/>
                    <a:pt x="2900" y="8081"/>
                  </a:cubicBezTo>
                  <a:cubicBezTo>
                    <a:pt x="2886" y="8049"/>
                    <a:pt x="2876" y="8018"/>
                    <a:pt x="2869" y="7983"/>
                  </a:cubicBezTo>
                  <a:cubicBezTo>
                    <a:pt x="2852" y="7879"/>
                    <a:pt x="2869" y="7765"/>
                    <a:pt x="2928" y="7657"/>
                  </a:cubicBezTo>
                  <a:cubicBezTo>
                    <a:pt x="2293" y="7647"/>
                    <a:pt x="1655" y="7570"/>
                    <a:pt x="1027" y="7432"/>
                  </a:cubicBezTo>
                  <a:lnTo>
                    <a:pt x="129" y="7230"/>
                  </a:lnTo>
                  <a:cubicBezTo>
                    <a:pt x="69" y="7216"/>
                    <a:pt x="24" y="7171"/>
                    <a:pt x="7" y="7115"/>
                  </a:cubicBezTo>
                  <a:cubicBezTo>
                    <a:pt x="0" y="7133"/>
                    <a:pt x="0" y="7147"/>
                    <a:pt x="0" y="7165"/>
                  </a:cubicBezTo>
                  <a:lnTo>
                    <a:pt x="0" y="8188"/>
                  </a:lnTo>
                  <a:cubicBezTo>
                    <a:pt x="0" y="8265"/>
                    <a:pt x="52" y="8330"/>
                    <a:pt x="129" y="8348"/>
                  </a:cubicBezTo>
                  <a:lnTo>
                    <a:pt x="1027" y="8548"/>
                  </a:lnTo>
                  <a:cubicBezTo>
                    <a:pt x="1703" y="8701"/>
                    <a:pt x="2391" y="8776"/>
                    <a:pt x="3074" y="8776"/>
                  </a:cubicBezTo>
                  <a:cubicBezTo>
                    <a:pt x="3842" y="8776"/>
                    <a:pt x="4605" y="8681"/>
                    <a:pt x="5339" y="8489"/>
                  </a:cubicBezTo>
                  <a:cubicBezTo>
                    <a:pt x="5378" y="8479"/>
                    <a:pt x="5416" y="8469"/>
                    <a:pt x="5454" y="8459"/>
                  </a:cubicBezTo>
                  <a:cubicBezTo>
                    <a:pt x="6856" y="8077"/>
                    <a:pt x="7643" y="7518"/>
                    <a:pt x="8465" y="6321"/>
                  </a:cubicBezTo>
                  <a:cubicBezTo>
                    <a:pt x="8729" y="5936"/>
                    <a:pt x="9121" y="4926"/>
                    <a:pt x="9607" y="3404"/>
                  </a:cubicBezTo>
                  <a:cubicBezTo>
                    <a:pt x="9617" y="3359"/>
                    <a:pt x="9648" y="3324"/>
                    <a:pt x="9687" y="3306"/>
                  </a:cubicBezTo>
                  <a:cubicBezTo>
                    <a:pt x="9738" y="3140"/>
                    <a:pt x="9791" y="2966"/>
                    <a:pt x="9846" y="2790"/>
                  </a:cubicBezTo>
                  <a:cubicBezTo>
                    <a:pt x="9826" y="2752"/>
                    <a:pt x="9821" y="2707"/>
                    <a:pt x="9832" y="2665"/>
                  </a:cubicBezTo>
                  <a:cubicBezTo>
                    <a:pt x="9856" y="2592"/>
                    <a:pt x="9877" y="2523"/>
                    <a:pt x="9898" y="2453"/>
                  </a:cubicBezTo>
                  <a:lnTo>
                    <a:pt x="9898" y="2449"/>
                  </a:lnTo>
                  <a:cubicBezTo>
                    <a:pt x="10245" y="1287"/>
                    <a:pt x="10513" y="302"/>
                    <a:pt x="10526" y="246"/>
                  </a:cubicBezTo>
                  <a:cubicBezTo>
                    <a:pt x="10540" y="174"/>
                    <a:pt x="10513" y="105"/>
                    <a:pt x="10450" y="66"/>
                  </a:cubicBezTo>
                  <a:cubicBezTo>
                    <a:pt x="10443" y="63"/>
                    <a:pt x="10436" y="59"/>
                    <a:pt x="10425" y="55"/>
                  </a:cubicBezTo>
                  <a:lnTo>
                    <a:pt x="10287" y="0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765;p58"/>
            <p:cNvSpPr/>
            <p:nvPr/>
          </p:nvSpPr>
          <p:spPr>
            <a:xfrm>
              <a:off x="6890506" y="1514379"/>
              <a:ext cx="399086" cy="306745"/>
            </a:xfrm>
            <a:custGeom>
              <a:avLst/>
              <a:gdLst/>
              <a:ahLst/>
              <a:cxnLst/>
              <a:rect l="l" t="t" r="r" b="b"/>
              <a:pathLst>
                <a:path w="11280" h="8670" extrusionOk="0">
                  <a:moveTo>
                    <a:pt x="9312" y="330"/>
                  </a:moveTo>
                  <a:cubicBezTo>
                    <a:pt x="9327" y="330"/>
                    <a:pt x="9343" y="332"/>
                    <a:pt x="9358" y="336"/>
                  </a:cubicBezTo>
                  <a:lnTo>
                    <a:pt x="9659" y="420"/>
                  </a:lnTo>
                  <a:cubicBezTo>
                    <a:pt x="9722" y="437"/>
                    <a:pt x="9753" y="482"/>
                    <a:pt x="9763" y="509"/>
                  </a:cubicBezTo>
                  <a:cubicBezTo>
                    <a:pt x="9770" y="520"/>
                    <a:pt x="9777" y="538"/>
                    <a:pt x="9777" y="559"/>
                  </a:cubicBezTo>
                  <a:lnTo>
                    <a:pt x="9701" y="777"/>
                  </a:lnTo>
                  <a:lnTo>
                    <a:pt x="9489" y="1363"/>
                  </a:lnTo>
                  <a:cubicBezTo>
                    <a:pt x="9472" y="1350"/>
                    <a:pt x="9454" y="1332"/>
                    <a:pt x="9437" y="1318"/>
                  </a:cubicBezTo>
                  <a:cubicBezTo>
                    <a:pt x="9392" y="1284"/>
                    <a:pt x="9340" y="1256"/>
                    <a:pt x="9284" y="1238"/>
                  </a:cubicBezTo>
                  <a:lnTo>
                    <a:pt x="8858" y="1100"/>
                  </a:lnTo>
                  <a:lnTo>
                    <a:pt x="9174" y="410"/>
                  </a:lnTo>
                  <a:cubicBezTo>
                    <a:pt x="9201" y="360"/>
                    <a:pt x="9255" y="330"/>
                    <a:pt x="9312" y="330"/>
                  </a:cubicBezTo>
                  <a:close/>
                  <a:moveTo>
                    <a:pt x="10327" y="329"/>
                  </a:moveTo>
                  <a:cubicBezTo>
                    <a:pt x="10347" y="329"/>
                    <a:pt x="10367" y="334"/>
                    <a:pt x="10388" y="343"/>
                  </a:cubicBezTo>
                  <a:lnTo>
                    <a:pt x="10804" y="509"/>
                  </a:lnTo>
                  <a:cubicBezTo>
                    <a:pt x="10881" y="541"/>
                    <a:pt x="10922" y="624"/>
                    <a:pt x="10901" y="704"/>
                  </a:cubicBezTo>
                  <a:lnTo>
                    <a:pt x="10638" y="1763"/>
                  </a:lnTo>
                  <a:lnTo>
                    <a:pt x="9857" y="1450"/>
                  </a:lnTo>
                  <a:cubicBezTo>
                    <a:pt x="9843" y="1443"/>
                    <a:pt x="9829" y="1436"/>
                    <a:pt x="9816" y="1433"/>
                  </a:cubicBezTo>
                  <a:lnTo>
                    <a:pt x="10003" y="902"/>
                  </a:lnTo>
                  <a:lnTo>
                    <a:pt x="10107" y="621"/>
                  </a:lnTo>
                  <a:lnTo>
                    <a:pt x="10165" y="455"/>
                  </a:lnTo>
                  <a:cubicBezTo>
                    <a:pt x="10165" y="451"/>
                    <a:pt x="10165" y="447"/>
                    <a:pt x="10170" y="447"/>
                  </a:cubicBezTo>
                  <a:cubicBezTo>
                    <a:pt x="10180" y="402"/>
                    <a:pt x="10211" y="364"/>
                    <a:pt x="10253" y="347"/>
                  </a:cubicBezTo>
                  <a:cubicBezTo>
                    <a:pt x="10278" y="336"/>
                    <a:pt x="10302" y="329"/>
                    <a:pt x="10327" y="329"/>
                  </a:cubicBezTo>
                  <a:close/>
                  <a:moveTo>
                    <a:pt x="9314" y="0"/>
                  </a:moveTo>
                  <a:cubicBezTo>
                    <a:pt x="9136" y="0"/>
                    <a:pt x="8969" y="95"/>
                    <a:pt x="8882" y="256"/>
                  </a:cubicBezTo>
                  <a:cubicBezTo>
                    <a:pt x="8879" y="260"/>
                    <a:pt x="8879" y="264"/>
                    <a:pt x="8875" y="267"/>
                  </a:cubicBezTo>
                  <a:lnTo>
                    <a:pt x="8542" y="999"/>
                  </a:lnTo>
                  <a:lnTo>
                    <a:pt x="8428" y="961"/>
                  </a:lnTo>
                  <a:cubicBezTo>
                    <a:pt x="8378" y="945"/>
                    <a:pt x="8327" y="938"/>
                    <a:pt x="8277" y="938"/>
                  </a:cubicBezTo>
                  <a:cubicBezTo>
                    <a:pt x="8137" y="938"/>
                    <a:pt x="8002" y="996"/>
                    <a:pt x="7907" y="1103"/>
                  </a:cubicBezTo>
                  <a:cubicBezTo>
                    <a:pt x="7675" y="1363"/>
                    <a:pt x="7155" y="1939"/>
                    <a:pt x="6561" y="2529"/>
                  </a:cubicBezTo>
                  <a:cubicBezTo>
                    <a:pt x="6391" y="2699"/>
                    <a:pt x="6214" y="2869"/>
                    <a:pt x="6037" y="3032"/>
                  </a:cubicBezTo>
                  <a:cubicBezTo>
                    <a:pt x="5971" y="3095"/>
                    <a:pt x="5968" y="3199"/>
                    <a:pt x="6030" y="3265"/>
                  </a:cubicBezTo>
                  <a:cubicBezTo>
                    <a:pt x="6055" y="3296"/>
                    <a:pt x="6090" y="3313"/>
                    <a:pt x="6124" y="3316"/>
                  </a:cubicBezTo>
                  <a:cubicBezTo>
                    <a:pt x="6135" y="3316"/>
                    <a:pt x="6141" y="3320"/>
                    <a:pt x="6148" y="3320"/>
                  </a:cubicBezTo>
                  <a:cubicBezTo>
                    <a:pt x="6190" y="3320"/>
                    <a:pt x="6231" y="3303"/>
                    <a:pt x="6263" y="3275"/>
                  </a:cubicBezTo>
                  <a:cubicBezTo>
                    <a:pt x="7064" y="2525"/>
                    <a:pt x="7851" y="1659"/>
                    <a:pt x="8154" y="1321"/>
                  </a:cubicBezTo>
                  <a:cubicBezTo>
                    <a:pt x="8184" y="1286"/>
                    <a:pt x="8230" y="1265"/>
                    <a:pt x="8276" y="1265"/>
                  </a:cubicBezTo>
                  <a:cubicBezTo>
                    <a:pt x="8292" y="1265"/>
                    <a:pt x="8308" y="1268"/>
                    <a:pt x="8324" y="1273"/>
                  </a:cubicBezTo>
                  <a:lnTo>
                    <a:pt x="9184" y="1550"/>
                  </a:lnTo>
                  <a:cubicBezTo>
                    <a:pt x="9222" y="1564"/>
                    <a:pt x="9249" y="1585"/>
                    <a:pt x="9270" y="1617"/>
                  </a:cubicBezTo>
                  <a:cubicBezTo>
                    <a:pt x="9257" y="1638"/>
                    <a:pt x="9246" y="1659"/>
                    <a:pt x="9233" y="1679"/>
                  </a:cubicBezTo>
                  <a:lnTo>
                    <a:pt x="7741" y="4548"/>
                  </a:lnTo>
                  <a:lnTo>
                    <a:pt x="7737" y="4552"/>
                  </a:lnTo>
                  <a:cubicBezTo>
                    <a:pt x="7105" y="5808"/>
                    <a:pt x="6075" y="6834"/>
                    <a:pt x="4841" y="7438"/>
                  </a:cubicBezTo>
                  <a:cubicBezTo>
                    <a:pt x="4816" y="7449"/>
                    <a:pt x="4791" y="7459"/>
                    <a:pt x="4767" y="7473"/>
                  </a:cubicBezTo>
                  <a:cubicBezTo>
                    <a:pt x="4146" y="7601"/>
                    <a:pt x="3515" y="7667"/>
                    <a:pt x="2880" y="7667"/>
                  </a:cubicBezTo>
                  <a:cubicBezTo>
                    <a:pt x="2412" y="7667"/>
                    <a:pt x="1940" y="7633"/>
                    <a:pt x="1468" y="7560"/>
                  </a:cubicBezTo>
                  <a:lnTo>
                    <a:pt x="552" y="7420"/>
                  </a:lnTo>
                  <a:cubicBezTo>
                    <a:pt x="476" y="7410"/>
                    <a:pt x="420" y="7348"/>
                    <a:pt x="413" y="7271"/>
                  </a:cubicBezTo>
                  <a:lnTo>
                    <a:pt x="344" y="6248"/>
                  </a:lnTo>
                  <a:cubicBezTo>
                    <a:pt x="337" y="6176"/>
                    <a:pt x="382" y="6109"/>
                    <a:pt x="452" y="6085"/>
                  </a:cubicBezTo>
                  <a:lnTo>
                    <a:pt x="3928" y="4833"/>
                  </a:lnTo>
                  <a:lnTo>
                    <a:pt x="3931" y="4829"/>
                  </a:lnTo>
                  <a:cubicBezTo>
                    <a:pt x="4254" y="4704"/>
                    <a:pt x="4566" y="4555"/>
                    <a:pt x="4865" y="4381"/>
                  </a:cubicBezTo>
                  <a:cubicBezTo>
                    <a:pt x="5097" y="4250"/>
                    <a:pt x="5371" y="4048"/>
                    <a:pt x="5680" y="3788"/>
                  </a:cubicBezTo>
                  <a:cubicBezTo>
                    <a:pt x="5722" y="3757"/>
                    <a:pt x="5742" y="3709"/>
                    <a:pt x="5739" y="3660"/>
                  </a:cubicBezTo>
                  <a:cubicBezTo>
                    <a:pt x="5739" y="3622"/>
                    <a:pt x="5725" y="3587"/>
                    <a:pt x="5701" y="3559"/>
                  </a:cubicBezTo>
                  <a:cubicBezTo>
                    <a:pt x="5669" y="3521"/>
                    <a:pt x="5623" y="3500"/>
                    <a:pt x="5576" y="3500"/>
                  </a:cubicBezTo>
                  <a:cubicBezTo>
                    <a:pt x="5539" y="3500"/>
                    <a:pt x="5502" y="3513"/>
                    <a:pt x="5472" y="3539"/>
                  </a:cubicBezTo>
                  <a:cubicBezTo>
                    <a:pt x="5350" y="3636"/>
                    <a:pt x="5239" y="3726"/>
                    <a:pt x="5132" y="3806"/>
                  </a:cubicBezTo>
                  <a:cubicBezTo>
                    <a:pt x="4972" y="3928"/>
                    <a:pt x="4830" y="4024"/>
                    <a:pt x="4698" y="4097"/>
                  </a:cubicBezTo>
                  <a:cubicBezTo>
                    <a:pt x="4417" y="4261"/>
                    <a:pt x="4119" y="4406"/>
                    <a:pt x="3816" y="4524"/>
                  </a:cubicBezTo>
                  <a:lnTo>
                    <a:pt x="340" y="5776"/>
                  </a:lnTo>
                  <a:cubicBezTo>
                    <a:pt x="132" y="5849"/>
                    <a:pt x="0" y="6054"/>
                    <a:pt x="15" y="6272"/>
                  </a:cubicBezTo>
                  <a:lnTo>
                    <a:pt x="87" y="7292"/>
                  </a:lnTo>
                  <a:cubicBezTo>
                    <a:pt x="105" y="7525"/>
                    <a:pt x="274" y="7712"/>
                    <a:pt x="503" y="7747"/>
                  </a:cubicBezTo>
                  <a:lnTo>
                    <a:pt x="1416" y="7886"/>
                  </a:lnTo>
                  <a:cubicBezTo>
                    <a:pt x="1906" y="7958"/>
                    <a:pt x="2394" y="7997"/>
                    <a:pt x="2884" y="7997"/>
                  </a:cubicBezTo>
                  <a:cubicBezTo>
                    <a:pt x="3005" y="7997"/>
                    <a:pt x="3123" y="7993"/>
                    <a:pt x="3244" y="7990"/>
                  </a:cubicBezTo>
                  <a:lnTo>
                    <a:pt x="3244" y="7990"/>
                  </a:lnTo>
                  <a:lnTo>
                    <a:pt x="2963" y="8070"/>
                  </a:lnTo>
                  <a:lnTo>
                    <a:pt x="1968" y="8347"/>
                  </a:lnTo>
                  <a:cubicBezTo>
                    <a:pt x="1881" y="8371"/>
                    <a:pt x="1829" y="8461"/>
                    <a:pt x="1853" y="8549"/>
                  </a:cubicBezTo>
                  <a:cubicBezTo>
                    <a:pt x="1867" y="8594"/>
                    <a:pt x="1895" y="8628"/>
                    <a:pt x="1933" y="8649"/>
                  </a:cubicBezTo>
                  <a:cubicBezTo>
                    <a:pt x="1957" y="8663"/>
                    <a:pt x="1985" y="8669"/>
                    <a:pt x="2013" y="8669"/>
                  </a:cubicBezTo>
                  <a:cubicBezTo>
                    <a:pt x="2026" y="8669"/>
                    <a:pt x="2044" y="8666"/>
                    <a:pt x="2058" y="8663"/>
                  </a:cubicBezTo>
                  <a:lnTo>
                    <a:pt x="4018" y="8115"/>
                  </a:lnTo>
                  <a:lnTo>
                    <a:pt x="4021" y="8115"/>
                  </a:lnTo>
                  <a:cubicBezTo>
                    <a:pt x="4313" y="8021"/>
                    <a:pt x="4604" y="7910"/>
                    <a:pt x="4882" y="7782"/>
                  </a:cubicBezTo>
                  <a:lnTo>
                    <a:pt x="4882" y="7779"/>
                  </a:lnTo>
                  <a:lnTo>
                    <a:pt x="4886" y="7779"/>
                  </a:lnTo>
                  <a:cubicBezTo>
                    <a:pt x="4889" y="7779"/>
                    <a:pt x="4892" y="7774"/>
                    <a:pt x="4896" y="7774"/>
                  </a:cubicBezTo>
                  <a:cubicBezTo>
                    <a:pt x="4924" y="7761"/>
                    <a:pt x="4955" y="7747"/>
                    <a:pt x="4982" y="7733"/>
                  </a:cubicBezTo>
                  <a:cubicBezTo>
                    <a:pt x="6284" y="7098"/>
                    <a:pt x="7366" y="6022"/>
                    <a:pt x="8032" y="4701"/>
                  </a:cubicBezTo>
                  <a:lnTo>
                    <a:pt x="9507" y="1867"/>
                  </a:lnTo>
                  <a:cubicBezTo>
                    <a:pt x="9540" y="1795"/>
                    <a:pt x="9599" y="1740"/>
                    <a:pt x="9673" y="1740"/>
                  </a:cubicBezTo>
                  <a:cubicBezTo>
                    <a:pt x="9692" y="1740"/>
                    <a:pt x="9712" y="1744"/>
                    <a:pt x="9732" y="1752"/>
                  </a:cubicBezTo>
                  <a:lnTo>
                    <a:pt x="10593" y="2099"/>
                  </a:lnTo>
                  <a:lnTo>
                    <a:pt x="10631" y="2116"/>
                  </a:lnTo>
                  <a:lnTo>
                    <a:pt x="10769" y="2171"/>
                  </a:lnTo>
                  <a:cubicBezTo>
                    <a:pt x="10780" y="2175"/>
                    <a:pt x="10787" y="2179"/>
                    <a:pt x="10794" y="2182"/>
                  </a:cubicBezTo>
                  <a:cubicBezTo>
                    <a:pt x="10857" y="2221"/>
                    <a:pt x="10884" y="2290"/>
                    <a:pt x="10870" y="2362"/>
                  </a:cubicBezTo>
                  <a:cubicBezTo>
                    <a:pt x="10857" y="2418"/>
                    <a:pt x="10589" y="3403"/>
                    <a:pt x="10242" y="4565"/>
                  </a:cubicBezTo>
                  <a:lnTo>
                    <a:pt x="10242" y="4569"/>
                  </a:lnTo>
                  <a:cubicBezTo>
                    <a:pt x="10221" y="4639"/>
                    <a:pt x="10200" y="4708"/>
                    <a:pt x="10176" y="4781"/>
                  </a:cubicBezTo>
                  <a:cubicBezTo>
                    <a:pt x="10165" y="4823"/>
                    <a:pt x="10170" y="4868"/>
                    <a:pt x="10190" y="4906"/>
                  </a:cubicBezTo>
                  <a:cubicBezTo>
                    <a:pt x="10211" y="4943"/>
                    <a:pt x="10242" y="4972"/>
                    <a:pt x="10287" y="4985"/>
                  </a:cubicBezTo>
                  <a:cubicBezTo>
                    <a:pt x="10302" y="4989"/>
                    <a:pt x="10318" y="4991"/>
                    <a:pt x="10333" y="4991"/>
                  </a:cubicBezTo>
                  <a:cubicBezTo>
                    <a:pt x="10404" y="4991"/>
                    <a:pt x="10469" y="4946"/>
                    <a:pt x="10492" y="4874"/>
                  </a:cubicBezTo>
                  <a:cubicBezTo>
                    <a:pt x="10575" y="4600"/>
                    <a:pt x="10655" y="4330"/>
                    <a:pt x="10727" y="4077"/>
                  </a:cubicBezTo>
                  <a:cubicBezTo>
                    <a:pt x="10998" y="3153"/>
                    <a:pt x="11185" y="2453"/>
                    <a:pt x="11190" y="2442"/>
                  </a:cubicBezTo>
                  <a:lnTo>
                    <a:pt x="11190" y="2439"/>
                  </a:lnTo>
                  <a:cubicBezTo>
                    <a:pt x="11238" y="2231"/>
                    <a:pt x="11151" y="2019"/>
                    <a:pt x="10974" y="1908"/>
                  </a:cubicBezTo>
                  <a:cubicBezTo>
                    <a:pt x="10964" y="1901"/>
                    <a:pt x="10953" y="1898"/>
                    <a:pt x="10943" y="1891"/>
                  </a:cubicBezTo>
                  <a:lnTo>
                    <a:pt x="11220" y="784"/>
                  </a:lnTo>
                  <a:cubicBezTo>
                    <a:pt x="11279" y="544"/>
                    <a:pt x="11155" y="298"/>
                    <a:pt x="10929" y="205"/>
                  </a:cubicBezTo>
                  <a:lnTo>
                    <a:pt x="10509" y="38"/>
                  </a:lnTo>
                  <a:cubicBezTo>
                    <a:pt x="10449" y="14"/>
                    <a:pt x="10386" y="1"/>
                    <a:pt x="10322" y="1"/>
                  </a:cubicBezTo>
                  <a:cubicBezTo>
                    <a:pt x="10251" y="1"/>
                    <a:pt x="10180" y="17"/>
                    <a:pt x="10114" y="48"/>
                  </a:cubicBezTo>
                  <a:cubicBezTo>
                    <a:pt x="10041" y="83"/>
                    <a:pt x="9978" y="135"/>
                    <a:pt x="9930" y="197"/>
                  </a:cubicBezTo>
                  <a:cubicBezTo>
                    <a:pt x="9878" y="152"/>
                    <a:pt x="9816" y="121"/>
                    <a:pt x="9746" y="101"/>
                  </a:cubicBezTo>
                  <a:lnTo>
                    <a:pt x="9444" y="17"/>
                  </a:lnTo>
                  <a:cubicBezTo>
                    <a:pt x="9401" y="6"/>
                    <a:pt x="9357" y="0"/>
                    <a:pt x="931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766;p58"/>
            <p:cNvSpPr/>
            <p:nvPr/>
          </p:nvSpPr>
          <p:spPr>
            <a:xfrm>
              <a:off x="6891001" y="1705542"/>
              <a:ext cx="363600" cy="205805"/>
            </a:xfrm>
            <a:custGeom>
              <a:avLst/>
              <a:gdLst/>
              <a:ahLst/>
              <a:cxnLst/>
              <a:rect l="l" t="t" r="r" b="b"/>
              <a:pathLst>
                <a:path w="10277" h="5817" extrusionOk="0">
                  <a:moveTo>
                    <a:pt x="10090" y="1"/>
                  </a:moveTo>
                  <a:cubicBezTo>
                    <a:pt x="10064" y="1"/>
                    <a:pt x="10039" y="7"/>
                    <a:pt x="10017" y="19"/>
                  </a:cubicBezTo>
                  <a:cubicBezTo>
                    <a:pt x="9978" y="37"/>
                    <a:pt x="9947" y="72"/>
                    <a:pt x="9937" y="117"/>
                  </a:cubicBezTo>
                  <a:cubicBezTo>
                    <a:pt x="9451" y="1639"/>
                    <a:pt x="9059" y="2649"/>
                    <a:pt x="8795" y="3034"/>
                  </a:cubicBezTo>
                  <a:cubicBezTo>
                    <a:pt x="7973" y="4231"/>
                    <a:pt x="7186" y="4790"/>
                    <a:pt x="5784" y="5172"/>
                  </a:cubicBezTo>
                  <a:cubicBezTo>
                    <a:pt x="5746" y="5182"/>
                    <a:pt x="5708" y="5192"/>
                    <a:pt x="5669" y="5202"/>
                  </a:cubicBezTo>
                  <a:cubicBezTo>
                    <a:pt x="4935" y="5394"/>
                    <a:pt x="4172" y="5489"/>
                    <a:pt x="3404" y="5489"/>
                  </a:cubicBezTo>
                  <a:cubicBezTo>
                    <a:pt x="2721" y="5489"/>
                    <a:pt x="2033" y="5414"/>
                    <a:pt x="1357" y="5261"/>
                  </a:cubicBezTo>
                  <a:lnTo>
                    <a:pt x="459" y="5061"/>
                  </a:lnTo>
                  <a:cubicBezTo>
                    <a:pt x="382" y="5043"/>
                    <a:pt x="330" y="4978"/>
                    <a:pt x="330" y="4901"/>
                  </a:cubicBezTo>
                  <a:lnTo>
                    <a:pt x="330" y="3878"/>
                  </a:lnTo>
                  <a:cubicBezTo>
                    <a:pt x="330" y="3860"/>
                    <a:pt x="330" y="3846"/>
                    <a:pt x="337" y="3828"/>
                  </a:cubicBezTo>
                  <a:cubicBezTo>
                    <a:pt x="351" y="3777"/>
                    <a:pt x="393" y="3735"/>
                    <a:pt x="448" y="3718"/>
                  </a:cubicBezTo>
                  <a:lnTo>
                    <a:pt x="1298" y="3479"/>
                  </a:lnTo>
                  <a:cubicBezTo>
                    <a:pt x="1346" y="3465"/>
                    <a:pt x="1381" y="3433"/>
                    <a:pt x="1402" y="3391"/>
                  </a:cubicBezTo>
                  <a:cubicBezTo>
                    <a:pt x="1419" y="3357"/>
                    <a:pt x="1423" y="3316"/>
                    <a:pt x="1413" y="3274"/>
                  </a:cubicBezTo>
                  <a:cubicBezTo>
                    <a:pt x="1392" y="3202"/>
                    <a:pt x="1327" y="3156"/>
                    <a:pt x="1254" y="3156"/>
                  </a:cubicBezTo>
                  <a:cubicBezTo>
                    <a:pt x="1239" y="3156"/>
                    <a:pt x="1223" y="3158"/>
                    <a:pt x="1208" y="3162"/>
                  </a:cubicBezTo>
                  <a:lnTo>
                    <a:pt x="1027" y="3212"/>
                  </a:lnTo>
                  <a:lnTo>
                    <a:pt x="358" y="3402"/>
                  </a:lnTo>
                  <a:cubicBezTo>
                    <a:pt x="219" y="3444"/>
                    <a:pt x="108" y="3541"/>
                    <a:pt x="49" y="3666"/>
                  </a:cubicBezTo>
                  <a:cubicBezTo>
                    <a:pt x="18" y="3697"/>
                    <a:pt x="1" y="3735"/>
                    <a:pt x="1" y="3780"/>
                  </a:cubicBezTo>
                  <a:cubicBezTo>
                    <a:pt x="1" y="3798"/>
                    <a:pt x="1" y="3815"/>
                    <a:pt x="4" y="3828"/>
                  </a:cubicBezTo>
                  <a:cubicBezTo>
                    <a:pt x="1" y="3846"/>
                    <a:pt x="1" y="3860"/>
                    <a:pt x="1" y="3878"/>
                  </a:cubicBezTo>
                  <a:lnTo>
                    <a:pt x="1" y="4901"/>
                  </a:lnTo>
                  <a:cubicBezTo>
                    <a:pt x="1" y="5133"/>
                    <a:pt x="160" y="5331"/>
                    <a:pt x="385" y="5380"/>
                  </a:cubicBezTo>
                  <a:lnTo>
                    <a:pt x="1288" y="5585"/>
                  </a:lnTo>
                  <a:cubicBezTo>
                    <a:pt x="1985" y="5740"/>
                    <a:pt x="2696" y="5817"/>
                    <a:pt x="3404" y="5817"/>
                  </a:cubicBezTo>
                  <a:cubicBezTo>
                    <a:pt x="4202" y="5817"/>
                    <a:pt x="4993" y="5719"/>
                    <a:pt x="5753" y="5522"/>
                  </a:cubicBezTo>
                  <a:cubicBezTo>
                    <a:pt x="5791" y="5511"/>
                    <a:pt x="5832" y="5501"/>
                    <a:pt x="5871" y="5490"/>
                  </a:cubicBezTo>
                  <a:cubicBezTo>
                    <a:pt x="6613" y="5290"/>
                    <a:pt x="7158" y="5050"/>
                    <a:pt x="7640" y="4717"/>
                  </a:cubicBezTo>
                  <a:cubicBezTo>
                    <a:pt x="8157" y="4360"/>
                    <a:pt x="8608" y="3884"/>
                    <a:pt x="9066" y="3221"/>
                  </a:cubicBezTo>
                  <a:cubicBezTo>
                    <a:pt x="9312" y="2861"/>
                    <a:pt x="9645" y="2049"/>
                    <a:pt x="10055" y="810"/>
                  </a:cubicBezTo>
                  <a:cubicBezTo>
                    <a:pt x="10117" y="623"/>
                    <a:pt x="10183" y="422"/>
                    <a:pt x="10249" y="214"/>
                  </a:cubicBezTo>
                  <a:cubicBezTo>
                    <a:pt x="10276" y="127"/>
                    <a:pt x="10228" y="37"/>
                    <a:pt x="10141" y="9"/>
                  </a:cubicBezTo>
                  <a:cubicBezTo>
                    <a:pt x="10125" y="3"/>
                    <a:pt x="10107" y="1"/>
                    <a:pt x="1009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767;p58"/>
            <p:cNvSpPr/>
            <p:nvPr/>
          </p:nvSpPr>
          <p:spPr>
            <a:xfrm>
              <a:off x="7116625" y="1764911"/>
              <a:ext cx="48117" cy="35592"/>
            </a:xfrm>
            <a:custGeom>
              <a:avLst/>
              <a:gdLst/>
              <a:ahLst/>
              <a:cxnLst/>
              <a:rect l="l" t="t" r="r" b="b"/>
              <a:pathLst>
                <a:path w="1360" h="1006" extrusionOk="0">
                  <a:moveTo>
                    <a:pt x="734" y="0"/>
                  </a:moveTo>
                  <a:cubicBezTo>
                    <a:pt x="645" y="0"/>
                    <a:pt x="557" y="19"/>
                    <a:pt x="475" y="56"/>
                  </a:cubicBezTo>
                  <a:cubicBezTo>
                    <a:pt x="149" y="198"/>
                    <a:pt x="0" y="579"/>
                    <a:pt x="142" y="906"/>
                  </a:cubicBezTo>
                  <a:cubicBezTo>
                    <a:pt x="170" y="968"/>
                    <a:pt x="229" y="1006"/>
                    <a:pt x="295" y="1006"/>
                  </a:cubicBezTo>
                  <a:cubicBezTo>
                    <a:pt x="316" y="1006"/>
                    <a:pt x="336" y="999"/>
                    <a:pt x="361" y="992"/>
                  </a:cubicBezTo>
                  <a:cubicBezTo>
                    <a:pt x="444" y="954"/>
                    <a:pt x="479" y="857"/>
                    <a:pt x="444" y="773"/>
                  </a:cubicBezTo>
                  <a:cubicBezTo>
                    <a:pt x="375" y="614"/>
                    <a:pt x="448" y="427"/>
                    <a:pt x="607" y="357"/>
                  </a:cubicBezTo>
                  <a:cubicBezTo>
                    <a:pt x="648" y="338"/>
                    <a:pt x="693" y="329"/>
                    <a:pt x="737" y="329"/>
                  </a:cubicBezTo>
                  <a:cubicBezTo>
                    <a:pt x="775" y="329"/>
                    <a:pt x="813" y="336"/>
                    <a:pt x="850" y="350"/>
                  </a:cubicBezTo>
                  <a:cubicBezTo>
                    <a:pt x="930" y="381"/>
                    <a:pt x="993" y="440"/>
                    <a:pt x="1027" y="517"/>
                  </a:cubicBezTo>
                  <a:cubicBezTo>
                    <a:pt x="1052" y="579"/>
                    <a:pt x="1113" y="616"/>
                    <a:pt x="1175" y="616"/>
                  </a:cubicBezTo>
                  <a:cubicBezTo>
                    <a:pt x="1183" y="616"/>
                    <a:pt x="1190" y="615"/>
                    <a:pt x="1197" y="614"/>
                  </a:cubicBezTo>
                  <a:cubicBezTo>
                    <a:pt x="1211" y="614"/>
                    <a:pt x="1228" y="610"/>
                    <a:pt x="1242" y="603"/>
                  </a:cubicBezTo>
                  <a:cubicBezTo>
                    <a:pt x="1246" y="600"/>
                    <a:pt x="1246" y="600"/>
                    <a:pt x="1249" y="600"/>
                  </a:cubicBezTo>
                  <a:cubicBezTo>
                    <a:pt x="1329" y="562"/>
                    <a:pt x="1360" y="469"/>
                    <a:pt x="1326" y="385"/>
                  </a:cubicBezTo>
                  <a:cubicBezTo>
                    <a:pt x="1256" y="229"/>
                    <a:pt x="1131" y="107"/>
                    <a:pt x="968" y="45"/>
                  </a:cubicBezTo>
                  <a:cubicBezTo>
                    <a:pt x="893" y="15"/>
                    <a:pt x="813" y="0"/>
                    <a:pt x="73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68;p58"/>
            <p:cNvSpPr/>
            <p:nvPr/>
          </p:nvSpPr>
          <p:spPr>
            <a:xfrm>
              <a:off x="7061749" y="1802592"/>
              <a:ext cx="53530" cy="32797"/>
            </a:xfrm>
            <a:custGeom>
              <a:avLst/>
              <a:gdLst/>
              <a:ahLst/>
              <a:cxnLst/>
              <a:rect l="l" t="t" r="r" b="b"/>
              <a:pathLst>
                <a:path w="1513" h="927" extrusionOk="0">
                  <a:moveTo>
                    <a:pt x="1327" y="1"/>
                  </a:moveTo>
                  <a:cubicBezTo>
                    <a:pt x="1255" y="1"/>
                    <a:pt x="1190" y="50"/>
                    <a:pt x="1173" y="125"/>
                  </a:cubicBezTo>
                  <a:cubicBezTo>
                    <a:pt x="1121" y="312"/>
                    <a:pt x="992" y="465"/>
                    <a:pt x="816" y="544"/>
                  </a:cubicBezTo>
                  <a:cubicBezTo>
                    <a:pt x="733" y="579"/>
                    <a:pt x="646" y="597"/>
                    <a:pt x="559" y="597"/>
                  </a:cubicBezTo>
                  <a:cubicBezTo>
                    <a:pt x="457" y="597"/>
                    <a:pt x="356" y="573"/>
                    <a:pt x="264" y="523"/>
                  </a:cubicBezTo>
                  <a:cubicBezTo>
                    <a:pt x="239" y="511"/>
                    <a:pt x="212" y="504"/>
                    <a:pt x="186" y="504"/>
                  </a:cubicBezTo>
                  <a:cubicBezTo>
                    <a:pt x="127" y="504"/>
                    <a:pt x="71" y="535"/>
                    <a:pt x="42" y="590"/>
                  </a:cubicBezTo>
                  <a:cubicBezTo>
                    <a:pt x="1" y="673"/>
                    <a:pt x="28" y="770"/>
                    <a:pt x="111" y="815"/>
                  </a:cubicBezTo>
                  <a:cubicBezTo>
                    <a:pt x="250" y="888"/>
                    <a:pt x="406" y="926"/>
                    <a:pt x="558" y="926"/>
                  </a:cubicBezTo>
                  <a:cubicBezTo>
                    <a:pt x="691" y="926"/>
                    <a:pt x="822" y="898"/>
                    <a:pt x="947" y="843"/>
                  </a:cubicBezTo>
                  <a:cubicBezTo>
                    <a:pt x="1218" y="725"/>
                    <a:pt x="1416" y="493"/>
                    <a:pt x="1489" y="208"/>
                  </a:cubicBezTo>
                  <a:cubicBezTo>
                    <a:pt x="1513" y="118"/>
                    <a:pt x="1461" y="31"/>
                    <a:pt x="1370" y="7"/>
                  </a:cubicBezTo>
                  <a:cubicBezTo>
                    <a:pt x="1356" y="3"/>
                    <a:pt x="1341" y="1"/>
                    <a:pt x="132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69;p58"/>
            <p:cNvSpPr/>
            <p:nvPr/>
          </p:nvSpPr>
          <p:spPr>
            <a:xfrm>
              <a:off x="7006874" y="1814055"/>
              <a:ext cx="45817" cy="35557"/>
            </a:xfrm>
            <a:custGeom>
              <a:avLst/>
              <a:gdLst/>
              <a:ahLst/>
              <a:cxnLst/>
              <a:rect l="l" t="t" r="r" b="b"/>
              <a:pathLst>
                <a:path w="1295" h="1005" extrusionOk="0">
                  <a:moveTo>
                    <a:pt x="660" y="0"/>
                  </a:moveTo>
                  <a:cubicBezTo>
                    <a:pt x="574" y="0"/>
                    <a:pt x="486" y="17"/>
                    <a:pt x="403" y="54"/>
                  </a:cubicBezTo>
                  <a:cubicBezTo>
                    <a:pt x="247" y="124"/>
                    <a:pt x="125" y="252"/>
                    <a:pt x="63" y="412"/>
                  </a:cubicBezTo>
                  <a:cubicBezTo>
                    <a:pt x="0" y="571"/>
                    <a:pt x="4" y="748"/>
                    <a:pt x="74" y="907"/>
                  </a:cubicBezTo>
                  <a:cubicBezTo>
                    <a:pt x="101" y="966"/>
                    <a:pt x="160" y="1005"/>
                    <a:pt x="223" y="1005"/>
                  </a:cubicBezTo>
                  <a:cubicBezTo>
                    <a:pt x="240" y="1005"/>
                    <a:pt x="261" y="1001"/>
                    <a:pt x="278" y="995"/>
                  </a:cubicBezTo>
                  <a:cubicBezTo>
                    <a:pt x="282" y="995"/>
                    <a:pt x="285" y="990"/>
                    <a:pt x="288" y="990"/>
                  </a:cubicBezTo>
                  <a:cubicBezTo>
                    <a:pt x="306" y="984"/>
                    <a:pt x="319" y="974"/>
                    <a:pt x="330" y="963"/>
                  </a:cubicBezTo>
                  <a:cubicBezTo>
                    <a:pt x="386" y="918"/>
                    <a:pt x="403" y="841"/>
                    <a:pt x="375" y="776"/>
                  </a:cubicBezTo>
                  <a:cubicBezTo>
                    <a:pt x="340" y="696"/>
                    <a:pt x="337" y="609"/>
                    <a:pt x="368" y="529"/>
                  </a:cubicBezTo>
                  <a:cubicBezTo>
                    <a:pt x="399" y="453"/>
                    <a:pt x="458" y="391"/>
                    <a:pt x="538" y="356"/>
                  </a:cubicBezTo>
                  <a:cubicBezTo>
                    <a:pt x="580" y="337"/>
                    <a:pt x="623" y="328"/>
                    <a:pt x="666" y="328"/>
                  </a:cubicBezTo>
                  <a:cubicBezTo>
                    <a:pt x="787" y="328"/>
                    <a:pt x="903" y="401"/>
                    <a:pt x="955" y="519"/>
                  </a:cubicBezTo>
                  <a:cubicBezTo>
                    <a:pt x="983" y="580"/>
                    <a:pt x="1042" y="617"/>
                    <a:pt x="1105" y="617"/>
                  </a:cubicBezTo>
                  <a:cubicBezTo>
                    <a:pt x="1128" y="617"/>
                    <a:pt x="1151" y="613"/>
                    <a:pt x="1173" y="602"/>
                  </a:cubicBezTo>
                  <a:cubicBezTo>
                    <a:pt x="1256" y="567"/>
                    <a:pt x="1294" y="470"/>
                    <a:pt x="1256" y="387"/>
                  </a:cubicBezTo>
                  <a:cubicBezTo>
                    <a:pt x="1151" y="145"/>
                    <a:pt x="911" y="0"/>
                    <a:pt x="66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1332;p28"/>
          <p:cNvGrpSpPr/>
          <p:nvPr/>
        </p:nvGrpSpPr>
        <p:grpSpPr>
          <a:xfrm>
            <a:off x="3528210" y="492581"/>
            <a:ext cx="279106" cy="268188"/>
            <a:chOff x="2416614" y="-315052"/>
            <a:chExt cx="2274706" cy="2185722"/>
          </a:xfrm>
        </p:grpSpPr>
        <p:sp>
          <p:nvSpPr>
            <p:cNvPr id="278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1332;p28"/>
          <p:cNvGrpSpPr/>
          <p:nvPr/>
        </p:nvGrpSpPr>
        <p:grpSpPr>
          <a:xfrm>
            <a:off x="5686414" y="4604340"/>
            <a:ext cx="279106" cy="268188"/>
            <a:chOff x="2416614" y="-315052"/>
            <a:chExt cx="2274706" cy="2185722"/>
          </a:xfrm>
        </p:grpSpPr>
        <p:sp>
          <p:nvSpPr>
            <p:cNvPr id="284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" name="Google Shape;1320;p28"/>
          <p:cNvGrpSpPr/>
          <p:nvPr/>
        </p:nvGrpSpPr>
        <p:grpSpPr>
          <a:xfrm>
            <a:off x="8441074" y="3050140"/>
            <a:ext cx="709260" cy="663665"/>
            <a:chOff x="2416614" y="-315052"/>
            <a:chExt cx="2274706" cy="2185722"/>
          </a:xfrm>
        </p:grpSpPr>
        <p:sp>
          <p:nvSpPr>
            <p:cNvPr id="290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1462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349" y="908585"/>
            <a:ext cx="9144000" cy="3806859"/>
          </a:xfrm>
          <a:prstGeom prst="rect">
            <a:avLst/>
          </a:prstGeom>
        </p:spPr>
      </p:pic>
      <p:pic>
        <p:nvPicPr>
          <p:cNvPr id="97" name="Track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00601" y="979230"/>
            <a:ext cx="600074" cy="60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9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38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Rectangle 94"/>
          <p:cNvSpPr/>
          <p:nvPr/>
        </p:nvSpPr>
        <p:spPr>
          <a:xfrm>
            <a:off x="1056869" y="-77403"/>
            <a:ext cx="70615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 and act.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75087"/>
            <a:ext cx="9144000" cy="3806859"/>
          </a:xfrm>
          <a:prstGeom prst="rect">
            <a:avLst/>
          </a:prstGeom>
        </p:spPr>
      </p:pic>
      <p:pic>
        <p:nvPicPr>
          <p:cNvPr id="4" name="Track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97079" y="1049588"/>
            <a:ext cx="599153" cy="5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2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-1467808" y="23216"/>
            <a:ext cx="119913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pair, ask and answer.</a:t>
            </a:r>
            <a:endParaRPr lang="en-US" sz="48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5117" y="829912"/>
            <a:ext cx="6142103" cy="4245654"/>
          </a:xfrm>
          <a:prstGeom prst="rect">
            <a:avLst/>
          </a:prstGeom>
        </p:spPr>
      </p:pic>
      <p:pic>
        <p:nvPicPr>
          <p:cNvPr id="5" name="Track 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7362" y="3309914"/>
            <a:ext cx="748522" cy="748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560" y="787039"/>
            <a:ext cx="2755677" cy="226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36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-900389" y="95725"/>
            <a:ext cx="112134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pairs, ask and answer.</a:t>
            </a:r>
            <a:endParaRPr lang="en-US" sz="44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4258"/>
            <a:ext cx="9144000" cy="390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theme/theme1.xml><?xml version="1.0" encoding="utf-8"?>
<a:theme xmlns:a="http://schemas.openxmlformats.org/drawingml/2006/main" name="Economics Lesson for Pre-K by Slidesgo">
  <a:themeElements>
    <a:clrScheme name="Simple Light">
      <a:dk1>
        <a:srgbClr val="6C3D7C"/>
      </a:dk1>
      <a:lt1>
        <a:srgbClr val="F8F6F1"/>
      </a:lt1>
      <a:dk2>
        <a:srgbClr val="FDE5E9"/>
      </a:dk2>
      <a:lt2>
        <a:srgbClr val="F37A91"/>
      </a:lt2>
      <a:accent1>
        <a:srgbClr val="7F4792"/>
      </a:accent1>
      <a:accent2>
        <a:srgbClr val="BDE7F9"/>
      </a:accent2>
      <a:accent3>
        <a:srgbClr val="B3F2C7"/>
      </a:accent3>
      <a:accent4>
        <a:srgbClr val="FFD870"/>
      </a:accent4>
      <a:accent5>
        <a:srgbClr val="FFA770"/>
      </a:accent5>
      <a:accent6>
        <a:srgbClr val="E6866F"/>
      </a:accent6>
      <a:hlink>
        <a:srgbClr val="6C3D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30</Words>
  <Application>Microsoft Office PowerPoint</Application>
  <PresentationFormat>On-screen Show (16:9)</PresentationFormat>
  <Paragraphs>6</Paragraphs>
  <Slides>5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Script MT Bold</vt:lpstr>
      <vt:lpstr>Fredoka One</vt:lpstr>
      <vt:lpstr>Comic Sans MS</vt:lpstr>
      <vt:lpstr>Sport Day</vt:lpstr>
      <vt:lpstr>Arial</vt:lpstr>
      <vt:lpstr>Londrina Solid</vt:lpstr>
      <vt:lpstr>Barlow</vt:lpstr>
      <vt:lpstr>Economics Lesson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LESSON</dc:title>
  <dc:creator>DELL</dc:creator>
  <cp:lastModifiedBy>SDC</cp:lastModifiedBy>
  <cp:revision>47</cp:revision>
  <dcterms:modified xsi:type="dcterms:W3CDTF">2025-02-21T04:51:54Z</dcterms:modified>
</cp:coreProperties>
</file>