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sldIdLst>
    <p:sldId id="341" r:id="rId3"/>
    <p:sldId id="312" r:id="rId4"/>
    <p:sldId id="317" r:id="rId5"/>
    <p:sldId id="303" r:id="rId6"/>
    <p:sldId id="31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B9C406C-1AFF-D5F9-D295-C0C61B2A48EF}"/>
              </a:ext>
            </a:extLst>
          </p:cNvPr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67911F-7A0B-C17C-7BA6-5B7C3E718535}"/>
              </a:ext>
            </a:extLst>
          </p:cNvPr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21E7CC-BC28-EB15-CF56-7681793C604E}"/>
              </a:ext>
            </a:extLst>
          </p:cNvPr>
          <p:cNvSpPr/>
          <p:nvPr/>
        </p:nvSpPr>
        <p:spPr>
          <a:xfrm>
            <a:off x="0" y="2652713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0D3A187-9193-7947-CE0C-F341BCB1D99E}"/>
              </a:ext>
            </a:extLst>
          </p:cNvPr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65060" y="5052546"/>
            <a:ext cx="7516013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0109" y="3132290"/>
            <a:ext cx="9567135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0879217-3D84-C942-F357-6C46179BE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A6792-70EB-46CD-BCE3-B38CF914968A}" type="datetimeFigureOut">
              <a:rPr lang="en-US"/>
              <a:pPr>
                <a:defRPr/>
              </a:pPr>
              <a:t>1/13/2025</a:t>
            </a:fld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A170563-B61F-DFEC-3B49-CFB08FA7E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4E201053-3C8D-8A37-1718-76CDE9CE9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3FE1D-D7C1-4F09-BACB-D0A612622F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359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40000" y="731519"/>
            <a:ext cx="8534400" cy="34747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483E7F-324B-456F-51C2-7760E2672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B3728-6066-4EC8-9495-431DEA0B0813}" type="datetimeFigureOut">
              <a:rPr lang="en-US"/>
              <a:pPr>
                <a:defRPr/>
              </a:pPr>
              <a:t>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24C55-FF52-1B37-914A-B91BDF8B0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C2C40-14A0-0E40-9E54-C5162FB68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731602-3A9A-4C5B-B309-859A0D197A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321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8344" y="376518"/>
            <a:ext cx="27432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32151" y="731520"/>
            <a:ext cx="6439049" cy="48947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B9F713-72CE-3E65-87F3-35670AC5D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EB2E3-6AC2-4C26-A688-5F744577708E}" type="datetimeFigureOut">
              <a:rPr lang="en-US"/>
              <a:pPr>
                <a:defRPr/>
              </a:pPr>
              <a:t>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7BB37F-3E2C-9D72-7021-9FAFC4E95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6B3166-3316-1763-A6CC-07CD08B6A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C4657-AA1F-4175-94A6-C2E140E0EA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7511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5E17A2-60C8-34AC-4DE6-C6D650FB0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 eaLnBrk="1" hangingPunct="1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7BAC3C-0AC1-D137-5E22-542E24833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 eaLnBrk="1" hangingPunct="1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7EC3F-8454-ACAE-27FE-38086FBA6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 noProof="1" dirty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D32199F-E14D-48F9-8525-381E7E4327B8}" type="slidenum">
              <a:rPr lang="en-US" altLang="en-US"/>
              <a:pPr>
                <a:defRPr/>
              </a:pPr>
              <a:t>‹#›</a:t>
            </a:fld>
            <a:endParaRPr lang="en-US" altLang="en-US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1416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4436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430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9730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0847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0482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8452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094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23728C2-1265-DA6F-4367-0C54F1F32CFF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C023B-0576-4359-AF36-9495ACB91873}" type="datetimeFigureOut">
              <a:rPr lang="en-US"/>
              <a:pPr>
                <a:defRPr/>
              </a:pPr>
              <a:t>1/13/2025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7104158-E323-D4D3-FDD6-9ED9FA59BDB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4F5B7C9-7342-13C9-31FD-E16CE6C1614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3DE1E2-849A-4DF1-A484-F38A3CA15F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1084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4176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7582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4397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F3456-2B02-4FC3-9B3D-9B550E85FD30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2D87-73F4-43AA-8DEB-95B52318C2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47085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"/>
          <p:cNvSpPr txBox="1">
            <a:spLocks noGrp="1"/>
          </p:cNvSpPr>
          <p:nvPr>
            <p:ph type="ctrTitle"/>
          </p:nvPr>
        </p:nvSpPr>
        <p:spPr>
          <a:xfrm>
            <a:off x="914400" y="2111133"/>
            <a:ext cx="59168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400"/>
              <a:buNone/>
              <a:defRPr sz="5865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54" name="Google Shape;54;p3"/>
          <p:cNvSpPr txBox="1">
            <a:spLocks noGrp="1"/>
          </p:cNvSpPr>
          <p:nvPr>
            <p:ph type="subTitle" idx="1"/>
          </p:nvPr>
        </p:nvSpPr>
        <p:spPr>
          <a:xfrm>
            <a:off x="914400" y="3786735"/>
            <a:ext cx="59168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60788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33A093F-ACFA-B97E-A853-B9A00172EB7E}"/>
              </a:ext>
            </a:extLst>
          </p:cNvPr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FCBA9B-9BC3-25E3-1564-1C05DFB01751}"/>
              </a:ext>
            </a:extLst>
          </p:cNvPr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5109E0-033B-01CA-4A91-9521EB6511FE}"/>
              </a:ext>
            </a:extLst>
          </p:cNvPr>
          <p:cNvSpPr/>
          <p:nvPr/>
        </p:nvSpPr>
        <p:spPr>
          <a:xfrm>
            <a:off x="0" y="2652713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77B6A7B-D823-94F9-ED41-31BD239FD7EC}"/>
              </a:ext>
            </a:extLst>
          </p:cNvPr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0927" y="2172648"/>
            <a:ext cx="7955555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6584" y="4607511"/>
            <a:ext cx="7960659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3F07A46A-F23D-F6BA-36B7-8ACD29F45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9516E1-1710-4010-AE20-04F80405020F}" type="datetimeFigureOut">
              <a:rPr lang="en-US"/>
              <a:pPr>
                <a:defRPr/>
              </a:pPr>
              <a:t>1/13/2025</a:t>
            </a:fld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61316E9-75C8-1399-BF68-ED9DF6533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401E3AE7-BE28-9B6B-652C-BE359E06F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B3D06-CF66-4379-821C-BAE2E908FA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954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523999" y="731519"/>
            <a:ext cx="4462272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731520"/>
            <a:ext cx="4462272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613C2C1-9A6C-B2CB-CFB7-D3762741A57D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1F9AD3-9267-4703-965D-673041F64117}" type="datetimeFigureOut">
              <a:rPr lang="en-US"/>
              <a:pPr>
                <a:defRPr/>
              </a:pPr>
              <a:t>1/13/2025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FDFDBA5-8E7E-0BD5-BD64-28A9899D561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854D38F-60EB-7676-0842-6F82CA31D1C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E18DB-92CA-426F-9F93-AE60161ECE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937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0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1929" y="1400327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6403" y="731520"/>
            <a:ext cx="446227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1399032"/>
            <a:ext cx="4462272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E526D2D-1883-7C28-F235-13E46EF34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F9333-8D9E-40F4-A428-306689FCFCBA}" type="datetimeFigureOut">
              <a:rPr lang="en-US"/>
              <a:pPr>
                <a:defRPr/>
              </a:pPr>
              <a:t>1/13/2025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FD115C8-4F20-0DCA-65D7-0D4DF90DE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BFEDB95-4B92-DD43-65D6-32485955B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8DA7C-A875-40CF-A503-D46FE1F8AD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02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D069931-E49A-9B9E-9D92-C70715920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B0EF5-D63C-4355-88F6-1A5AA3EC6FA8}" type="datetimeFigureOut">
              <a:rPr lang="en-US"/>
              <a:pPr>
                <a:defRPr/>
              </a:pPr>
              <a:t>1/13/2025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EE562C6-B215-664C-26C2-6C5223CA3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BAEAF99-F8FA-3F58-9CB4-8AE6A75FC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39B06-C90E-4C1C-A233-B1E96C32A6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408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C887668-109C-F0AE-4F3D-8296B62BF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61658-66ED-4451-AEC1-3C64ED17E171}" type="datetimeFigureOut">
              <a:rPr lang="en-US"/>
              <a:pPr>
                <a:defRPr/>
              </a:pPr>
              <a:t>1/13/2025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B4B5406-66FE-9FFF-86D4-F8F6757DB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6C8060C-D8B8-A9ED-89C3-E8A3D2E70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C19A5-AEBC-4661-8373-B6304ABEA7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976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8794" y="2209801"/>
            <a:ext cx="4848113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4688" y="731520"/>
            <a:ext cx="5356113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4354" y="3497802"/>
            <a:ext cx="4518213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225128-2B8C-4403-6693-DA64BAE91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04F22-59F8-49E6-9297-28DE6034513C}" type="datetimeFigureOut">
              <a:rPr lang="en-US"/>
              <a:pPr>
                <a:defRPr/>
              </a:pPr>
              <a:t>1/13/2025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B4450E9-A319-8141-930A-C9BE263BA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EAB0DAD-4E11-E44E-77A7-E544F4A9C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2907F-B743-456E-A4CE-800318AED6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100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190D62D-1A3D-3AB0-7600-C33B64257E48}"/>
              </a:ext>
            </a:extLst>
          </p:cNvPr>
          <p:cNvSpPr/>
          <p:nvPr/>
        </p:nvSpPr>
        <p:spPr>
          <a:xfrm>
            <a:off x="0" y="3866920"/>
            <a:ext cx="12192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552B0D9-9961-60BA-EFF2-350BA86B3C58}"/>
              </a:ext>
            </a:extLst>
          </p:cNvPr>
          <p:cNvSpPr/>
          <p:nvPr/>
        </p:nvSpPr>
        <p:spPr>
          <a:xfrm>
            <a:off x="0" y="0"/>
            <a:ext cx="12192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EFE0E4-06C0-ED07-3030-665820BEFAAB}"/>
              </a:ext>
            </a:extLst>
          </p:cNvPr>
          <p:cNvSpPr/>
          <p:nvPr/>
        </p:nvSpPr>
        <p:spPr>
          <a:xfrm>
            <a:off x="0" y="2652713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017BD1D-F648-2F01-270D-1DD093A41324}"/>
              </a:ext>
            </a:extLst>
          </p:cNvPr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66900" y="1143000"/>
            <a:ext cx="54864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0516" y="1010486"/>
            <a:ext cx="4925485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691" y="4464421"/>
            <a:ext cx="8511384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0C84F795-79A2-AD71-3BEE-CB037FE52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C4C517-D108-4C04-9774-F89F5D645445}" type="datetimeFigureOut">
              <a:rPr lang="en-US"/>
              <a:pPr>
                <a:defRPr/>
              </a:pPr>
              <a:t>1/13/2025</a:t>
            </a:fld>
            <a:endParaRPr lang="en-US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74732505-C604-049D-346F-2F7FA25F0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F1A34FB5-075B-8DB0-DC94-8E3D99D13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38CEB-A9D4-4105-99D8-ACD9672F42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195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DCF332F-4A01-6837-D093-283D562622F9}"/>
              </a:ext>
            </a:extLst>
          </p:cNvPr>
          <p:cNvSpPr/>
          <p:nvPr/>
        </p:nvSpPr>
        <p:spPr>
          <a:xfrm>
            <a:off x="0" y="5105400"/>
            <a:ext cx="12192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718D3DA-F115-BAA3-CAFA-869533212105}"/>
              </a:ext>
            </a:extLst>
          </p:cNvPr>
          <p:cNvSpPr/>
          <p:nvPr/>
        </p:nvSpPr>
        <p:spPr>
          <a:xfrm>
            <a:off x="0" y="0"/>
            <a:ext cx="12192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7B3032-3EEA-DF4A-8213-7AB4FDFF029C}"/>
              </a:ext>
            </a:extLst>
          </p:cNvPr>
          <p:cNvSpPr/>
          <p:nvPr/>
        </p:nvSpPr>
        <p:spPr>
          <a:xfrm>
            <a:off x="0" y="3768725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FB6F70-D695-8C23-AF16-E3CE4C93B5FE}"/>
              </a:ext>
            </a:extLst>
          </p:cNvPr>
          <p:cNvSpPr/>
          <p:nvPr/>
        </p:nvSpPr>
        <p:spPr>
          <a:xfrm>
            <a:off x="0" y="1600200"/>
            <a:ext cx="12192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7019F7-49DC-2546-868B-A02E905B6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0775" y="4371975"/>
            <a:ext cx="86836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61" name="Text Placeholder 2">
            <a:extLst>
              <a:ext uri="{FF2B5EF4-FFF2-40B4-BE49-F238E27FC236}">
                <a16:creationId xmlns:a16="http://schemas.microsoft.com/office/drawing/2014/main" id="{D581EB8D-BCF7-82CA-CBE8-D3BFE5D75B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731838"/>
            <a:ext cx="8534400" cy="347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580A55-C37D-9F6E-0351-E2AF9EBF33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2296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0CBD4645-8E7C-4E49-8DBF-14EFF2F75DC1}" type="datetimeFigureOut">
              <a:rPr lang="en-US"/>
              <a:pPr>
                <a:defRPr/>
              </a:pPr>
              <a:t>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6ADFB-26B5-0CAA-05D8-A31BF10580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172200"/>
            <a:ext cx="447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48C8A7-61E9-EBD1-FD39-575A9DC541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80000" y="6172200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CA43240B-B7B4-493D-8319-1BA78A1B0B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793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anose="020B0603020202020204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anose="020B0603020202020204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anose="020B0603020202020204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anose="02040502050405020303" pitchFamily="18" charset="0"/>
        <a:buChar char="*"/>
        <a:defRPr sz="4600" b="1">
          <a:solidFill>
            <a:schemeClr val="tx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anose="02040502050405020303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F3456-2B02-4FC3-9B3D-9B550E85FD30}" type="datetimeFigureOut">
              <a:rPr lang="en-US" smtClean="0"/>
              <a:pPr/>
              <a:t>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BA2D87-73F4-43AA-8DEB-95B52318C2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028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3BADD-6D8F-EF5D-CE8B-A768641437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endParaRPr lang="en-US"/>
          </a:p>
        </p:txBody>
      </p:sp>
      <p:pic>
        <p:nvPicPr>
          <p:cNvPr id="8195" name="Picture 2">
            <a:extLst>
              <a:ext uri="{FF2B5EF4-FFF2-40B4-BE49-F238E27FC236}">
                <a16:creationId xmlns:a16="http://schemas.microsoft.com/office/drawing/2014/main" id="{6D462E78-0010-DBEB-68A4-9D7B0989AE3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850900"/>
            <a:ext cx="9144000" cy="5156200"/>
          </a:xfrm>
          <a:noFill/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9A27143-6B24-2E73-6412-F7648B792804}"/>
              </a:ext>
            </a:extLst>
          </p:cNvPr>
          <p:cNvSpPr/>
          <p:nvPr/>
        </p:nvSpPr>
        <p:spPr>
          <a:xfrm>
            <a:off x="1376127" y="1366500"/>
            <a:ext cx="9444274" cy="2958310"/>
          </a:xfrm>
          <a:prstGeom prst="rect">
            <a:avLst/>
          </a:prstGeom>
        </p:spPr>
        <p:txBody>
          <a:bodyPr wrap="square">
            <a:spAutoFit/>
            <a:scene3d>
              <a:camera prst="perspectiveFront"/>
              <a:lightRig rig="threePt" dir="t"/>
            </a:scene3d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5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srgbClr val="F14124">
                      <a:lumMod val="75000"/>
                      <a:alpha val="91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UBND QUẬN DƯƠNG KINH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5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50800" dist="50800" dir="5400000" algn="ctr" rotWithShape="0">
                    <a:srgbClr val="F14124">
                      <a:lumMod val="75000"/>
                      <a:alpha val="91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TIỂU HỌC ĐA PHÚC</a:t>
            </a:r>
            <a:endParaRPr kumimoji="0" lang="en-US" sz="1805" b="1" i="0" u="none" strike="noStrike" kern="10" cap="none" spc="0" normalizeH="0" baseline="0" noProof="0" dirty="0">
              <a:ln w="9525">
                <a:round/>
                <a:headEnd/>
                <a:tailEnd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6" b="1" i="0" u="none" strike="noStrike" kern="10" cap="none" spc="0" normalizeH="0" baseline="0" noProof="0" dirty="0">
              <a:ln w="9525">
                <a:round/>
                <a:headEnd/>
                <a:tailEnd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Môn: </a:t>
            </a:r>
            <a:r>
              <a:rPr kumimoji="0" lang="en-US" sz="4800" b="1" i="0" u="none" strike="noStrike" kern="10" cap="none" spc="0" normalizeH="0" baseline="0" noProof="0" dirty="0" err="1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Tiếng</a:t>
            </a:r>
            <a:r>
              <a:rPr kumimoji="0" lang="en-US" sz="4800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4800" b="1" i="0" u="none" strike="noStrike" kern="10" cap="none" spc="0" normalizeH="0" baseline="0" noProof="0" dirty="0" err="1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Việt</a:t>
            </a:r>
            <a:endParaRPr kumimoji="0" lang="en-US" sz="4800" b="1" i="0" u="none" strike="noStrike" kern="10" cap="none" spc="0" normalizeH="0" baseline="0" noProof="0" dirty="0">
              <a:ln w="9525">
                <a:round/>
                <a:headEnd/>
                <a:tailEnd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0" cap="none" spc="0" normalizeH="0" baseline="0" noProof="0" dirty="0" err="1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sz="4800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81: </a:t>
            </a:r>
            <a:r>
              <a:rPr kumimoji="0" lang="en-US" sz="3600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ÔN </a:t>
            </a:r>
            <a:r>
              <a:rPr kumimoji="0" lang="en-US" sz="3600" b="1" i="0" u="none" strike="noStrike" kern="10" cap="none" spc="0" normalizeH="0" baseline="0" noProof="0">
                <a:ln w="9525">
                  <a:round/>
                  <a:headEnd/>
                  <a:tailEnd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TẬP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8" b="1" i="0" u="none" strike="noStrike" kern="10" cap="none" spc="0" normalizeH="0" baseline="0" noProof="0">
                <a:ln w="9525">
                  <a:round/>
                  <a:headEnd/>
                  <a:tailEnd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Giáo</a:t>
            </a:r>
            <a:r>
              <a:rPr kumimoji="0" lang="en-US" sz="3008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viên thực hiện: Bùi </a:t>
            </a:r>
            <a:r>
              <a:rPr kumimoji="0" lang="en-US" sz="3008" b="1" i="0" u="none" strike="noStrike" kern="10" cap="none" spc="0" normalizeH="0" baseline="0" noProof="0" dirty="0" err="1">
                <a:ln w="9525">
                  <a:round/>
                  <a:headEnd/>
                  <a:tailEnd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Thị</a:t>
            </a:r>
            <a:r>
              <a:rPr kumimoji="0" lang="en-US" sz="3008" b="1" i="0" u="none" strike="noStrike" kern="10" cap="none" spc="0" normalizeH="0" baseline="0" noProof="0" dirty="0">
                <a:ln w="9525">
                  <a:round/>
                  <a:headEnd/>
                  <a:tailEnd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Hà Mai</a:t>
            </a:r>
          </a:p>
        </p:txBody>
      </p:sp>
    </p:spTree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59" y="72421"/>
            <a:ext cx="9083696" cy="109489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574" y="1315019"/>
            <a:ext cx="6129535" cy="545543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5710" y="1415920"/>
            <a:ext cx="5059950" cy="4829238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1463408" y="3201371"/>
            <a:ext cx="4947119" cy="84136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3598234" y="1502446"/>
            <a:ext cx="2659691" cy="75574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8"/>
          <p:cNvSpPr/>
          <p:nvPr/>
        </p:nvSpPr>
        <p:spPr>
          <a:xfrm rot="5400000">
            <a:off x="1702447" y="2410133"/>
            <a:ext cx="2509456" cy="75574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Oval 9"/>
          <p:cNvSpPr/>
          <p:nvPr/>
        </p:nvSpPr>
        <p:spPr>
          <a:xfrm rot="5400000">
            <a:off x="-663515" y="4595569"/>
            <a:ext cx="3283338" cy="75574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663165" y="4042735"/>
            <a:ext cx="2659691" cy="94317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 rot="5400000">
            <a:off x="600279" y="4136448"/>
            <a:ext cx="2659691" cy="75574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Oval 12"/>
          <p:cNvSpPr/>
          <p:nvPr/>
        </p:nvSpPr>
        <p:spPr>
          <a:xfrm rot="5400000">
            <a:off x="2663164" y="4136447"/>
            <a:ext cx="2659691" cy="75574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600279" y="5912194"/>
            <a:ext cx="2659691" cy="75574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661126" y="5926107"/>
            <a:ext cx="2659691" cy="75574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Oval 15"/>
          <p:cNvSpPr/>
          <p:nvPr/>
        </p:nvSpPr>
        <p:spPr>
          <a:xfrm rot="5400000">
            <a:off x="4336008" y="3688149"/>
            <a:ext cx="3240803" cy="75574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514987" y="4998710"/>
            <a:ext cx="1819298" cy="75574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6261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324016" cy="66200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0187" y="171450"/>
            <a:ext cx="8386763" cy="6687654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6815138" y="1914525"/>
            <a:ext cx="214312" cy="414337"/>
            <a:chOff x="4499992" y="1635646"/>
            <a:chExt cx="324036" cy="648072"/>
          </a:xfrm>
        </p:grpSpPr>
        <p:cxnSp>
          <p:nvCxnSpPr>
            <p:cNvPr id="7" name="Straight Connector 6"/>
            <p:cNvCxnSpPr/>
            <p:nvPr/>
          </p:nvCxnSpPr>
          <p:spPr>
            <a:xfrm flipH="1">
              <a:off x="4499992" y="1635646"/>
              <a:ext cx="216024" cy="64807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flipH="1">
              <a:off x="4608004" y="1635646"/>
              <a:ext cx="216024" cy="64807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7543800" y="3671887"/>
            <a:ext cx="152399" cy="438150"/>
            <a:chOff x="4499992" y="1635646"/>
            <a:chExt cx="324036" cy="648072"/>
          </a:xfrm>
        </p:grpSpPr>
        <p:cxnSp>
          <p:nvCxnSpPr>
            <p:cNvPr id="10" name="Straight Connector 9"/>
            <p:cNvCxnSpPr/>
            <p:nvPr/>
          </p:nvCxnSpPr>
          <p:spPr>
            <a:xfrm flipH="1">
              <a:off x="4499992" y="1635646"/>
              <a:ext cx="216024" cy="64807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4608004" y="1635646"/>
              <a:ext cx="216024" cy="64807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8172450" y="5143500"/>
            <a:ext cx="142875" cy="395288"/>
            <a:chOff x="4499992" y="1635646"/>
            <a:chExt cx="324036" cy="648072"/>
          </a:xfrm>
        </p:grpSpPr>
        <p:cxnSp>
          <p:nvCxnSpPr>
            <p:cNvPr id="13" name="Straight Connector 12"/>
            <p:cNvCxnSpPr/>
            <p:nvPr/>
          </p:nvCxnSpPr>
          <p:spPr>
            <a:xfrm flipH="1">
              <a:off x="4499992" y="1635646"/>
              <a:ext cx="216024" cy="64807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H="1">
              <a:off x="4608004" y="1635646"/>
              <a:ext cx="216024" cy="648072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79940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5243"/>
            <a:ext cx="11915406" cy="79059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473638" y="1530984"/>
            <a:ext cx="7573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ơi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376027" y="1530985"/>
            <a:ext cx="20185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phơi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trời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73638" y="2340161"/>
            <a:ext cx="7573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376026" y="2340161"/>
            <a:ext cx="24160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đào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áo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328612" y="3178905"/>
            <a:ext cx="1047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ăng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376026" y="3156417"/>
            <a:ext cx="22621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trắng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nắng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563608" cy="109539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4568" y="1514423"/>
            <a:ext cx="4737667" cy="3029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967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45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.VnAvant</vt:lpstr>
      <vt:lpstr>Arial</vt:lpstr>
      <vt:lpstr>Calibri</vt:lpstr>
      <vt:lpstr>Georgia</vt:lpstr>
      <vt:lpstr>Times New Roman</vt:lpstr>
      <vt:lpstr>Trebuchet MS</vt:lpstr>
      <vt:lpstr>Slipstream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3</cp:revision>
  <dcterms:created xsi:type="dcterms:W3CDTF">2025-01-13T01:49:59Z</dcterms:created>
  <dcterms:modified xsi:type="dcterms:W3CDTF">2025-01-13T03:49:29Z</dcterms:modified>
</cp:coreProperties>
</file>