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341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0E592-8F83-429F-991F-00FA1076D0E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D503-8371-4C2F-86F2-F5C8B511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C406C-1AFF-D5F9-D295-C0C61B2A48EF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7911F-7A0B-C17C-7BA6-5B7C3E71853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1E7CC-BC28-EB15-CF56-7681793C604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D3A187-9193-7947-CE0C-F341BCB1D99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879217-3D84-C942-F357-6C46179B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792-70EB-46CD-BCE3-B38CF914968A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170563-B61F-DFEC-3B49-CFB08FA7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201053-3C8D-8A37-1718-76CDE9C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E1D-D7C1-4F09-BACB-D0A61262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E7F-324B-456F-51C2-7760E26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728-6066-4EC8-9495-431DEA0B0813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4C55-FF52-1B37-914A-B91BDF8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2C40-14A0-0E40-9E54-C5162FB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1602-3A9A-4C5B-B309-859A0D19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F713-72CE-3E65-87F3-35670AC5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B2E3-6AC2-4C26-A688-5F744577708E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B37F-3E2C-9D72-7021-9FAFC4E9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166-3316-1763-A6CC-07CD08B6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4657-AA1F-4175-94A6-C2E140E0E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7A2-60C8-34AC-4DE6-C6D650FB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AC3C-0AC1-D137-5E22-542E2483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EC3F-8454-ACAE-27FE-38086FBA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noProof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32199F-E14D-48F9-8525-381E7E4327B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4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6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96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9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728C2-1265-DA6F-4367-0C54F1F32C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23B-0576-4359-AF36-9495ACB91873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104158-E323-D4D3-FDD6-9ED9FA59BD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F5B7C9-7342-13C9-31FD-E16CE6C161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E1E2-849A-4DF1-A484-F38A3CA1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1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29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32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28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A093F-ACFA-B97E-A853-B9A00172EB7E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CBA9B-9BC3-25E3-1564-1C05DFB01751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9E0-033B-01CA-4A91-9521EB6511F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B6A7B-D823-94F9-ED41-31BD239FD7EC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7A46A-F23D-F6BA-36B7-8ACD29F4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16E1-1710-4010-AE20-04F80405020F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1316E9-75C8-1399-BF68-ED9DF65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1E3AE7-BE28-9B6B-652C-BE359E0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3D06-CF66-4379-821C-BAE2E9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1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13C2C1-9A6C-B2CB-CFB7-D3762741A5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9AD3-9267-4703-965D-673041F64117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FDBA5-8E7E-0BD5-BD64-28A9899D56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4D38F-60EB-7676-0842-6F82CA31D1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18DB-92CA-426F-9F93-AE60161E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526D2D-1883-7C28-F235-13E46EF3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9333-8D9E-40F4-A428-306689FCFCBA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D115C8-4F20-0DCA-65D7-0D4DF90D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FEDB95-4B92-DD43-65D6-32485955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DA7C-A875-40CF-A503-D46FE1F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069931-E49A-9B9E-9D92-C7071592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EF5-D63C-4355-88F6-1A5AA3EC6FA8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E562C6-B215-664C-26C2-6C5223C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AEAF99-F8FA-3F58-9CB4-8AE6A75F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9B06-C90E-4C1C-A233-B1E96C32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887668-109C-F0AE-4F3D-8296B62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1658-66ED-4451-AEC1-3C64ED17E171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B5406-66FE-9FFF-86D4-F8F675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8060C-D8B8-A9ED-89C3-E8A3D2E7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19A5-AEBC-4661-8373-B6304ABE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25128-2B8C-4403-6693-DA64BAE9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4F22-59F8-49E6-9297-28DE6034513C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450E9-A319-8141-930A-C9BE263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B0DAD-4E11-E44E-77A7-E544F4A9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907F-B743-456E-A4CE-800318AE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D62D-1A3D-3AB0-7600-C33B64257E48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B0D9-9961-60BA-EFF2-350BA86B3C58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E0E4-06C0-ED07-3030-665820BEFAAB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17BD1D-F648-2F01-270D-1DD093A41324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C84F795-79A2-AD71-3BEE-CB037FE5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517-D108-4C04-9774-F89F5D645445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4732505-C604-049D-346F-2F7FA25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1A34FB5-075B-8DB0-DC94-8E3D99D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CEB-A9D4-4105-99D8-ACD9672F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F332F-4A01-6837-D093-283D562622F9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8D3DA-F115-BAA3-CAFA-869533212105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B3032-3EEA-DF4A-8213-7AB4FDFF029C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B6F70-D695-8C23-AF16-E3CE4C93B5F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019F7-49DC-2546-868B-A02E905B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D581EB8D-BCF7-82CA-CBE8-D3BFE5D7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0A55-C37D-9F6E-0351-E2AF9EBF3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BD4645-8E7C-4E49-8DBF-14EFF2F75DC1}" type="datetimeFigureOut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ADFB-26B5-0CAA-05D8-A31BF105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C8A7-61E9-EBD1-FD39-575A9DC5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A43240B-B7B4-493D-8319-1BA78A1B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BADD-6D8F-EF5D-CE8B-A7686414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D462E78-0010-DBEB-68A4-9D7B0989A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0900"/>
            <a:ext cx="9144000" cy="51562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27143-6B24-2E73-6412-F7648B792804}"/>
              </a:ext>
            </a:extLst>
          </p:cNvPr>
          <p:cNvSpPr/>
          <p:nvPr/>
        </p:nvSpPr>
        <p:spPr>
          <a:xfrm>
            <a:off x="1376127" y="1366500"/>
            <a:ext cx="9444274" cy="351230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10 ( TIẾT 2)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3874" y="1545967"/>
            <a:ext cx="981273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latin typeface="Calibri"/>
              </a:rPr>
              <a:t>Tìm kết quả phép tính ghi ở mỗi </a:t>
            </a:r>
            <a:r>
              <a:rPr lang="en-US" sz="4267" b="1" dirty="0" err="1">
                <a:solidFill>
                  <a:prstClr val="black"/>
                </a:solidFill>
                <a:latin typeface="Calibri"/>
              </a:rPr>
              <a:t>toa</a:t>
            </a:r>
            <a:r>
              <a:rPr lang="en-US" sz="42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</a:rPr>
              <a:t>tàu</a:t>
            </a:r>
            <a:r>
              <a:rPr lang="en-US" sz="4267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2904" y="4406537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1"/>
            <a:ext cx="3605355" cy="133958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9030" y="1279630"/>
            <a:ext cx="888059" cy="106846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1733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80" y="2063036"/>
            <a:ext cx="13089696" cy="429565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90448" y="3197025"/>
            <a:ext cx="522515" cy="487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24691" y="3151869"/>
            <a:ext cx="522515" cy="5147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01299" y="3197025"/>
            <a:ext cx="522515" cy="48768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74792" y="3121765"/>
            <a:ext cx="522515" cy="4876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79183" y="3240684"/>
            <a:ext cx="522515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66096" y="3091661"/>
            <a:ext cx="522515" cy="4876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85287" y="3076609"/>
            <a:ext cx="522515" cy="487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srgbClr val="0070C0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9" y="1470136"/>
            <a:ext cx="10223863" cy="42149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9861" y="1358537"/>
            <a:ext cx="132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>
                <a:solidFill>
                  <a:prstClr val="black"/>
                </a:solidFill>
                <a:latin typeface="Calibri"/>
              </a:rPr>
              <a:t>Số 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992534" y="1"/>
            <a:ext cx="4030133" cy="141873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73829" y="5730242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22766" y="5730241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1704" y="5730240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20641" y="5730241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6916" y="5730241"/>
            <a:ext cx="748937" cy="6444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5750" y="5662604"/>
            <a:ext cx="836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4394" y="5403381"/>
            <a:ext cx="83602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baseline="-250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3701" y="5662604"/>
            <a:ext cx="836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425" y="5647223"/>
            <a:ext cx="836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3814" y="5664639"/>
            <a:ext cx="836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5750" y="5654456"/>
            <a:ext cx="836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3814" y="5656491"/>
            <a:ext cx="836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267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5588" y="1343325"/>
            <a:ext cx="1061205" cy="98715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1733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8" y="1045693"/>
            <a:ext cx="12071585" cy="57543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9031111" y="-6523"/>
            <a:ext cx="3127023" cy="136136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38556" y="5688484"/>
            <a:ext cx="4992555" cy="960107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5333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5333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5333" dirty="0">
                  <a:solidFill>
                    <a:srgbClr val="FF0000"/>
                  </a:solidFill>
                  <a:latin typeface="Calibri"/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5333" dirty="0">
                  <a:solidFill>
                    <a:prstClr val="black"/>
                  </a:solidFill>
                  <a:latin typeface="Calibri"/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5333" dirty="0">
                  <a:solidFill>
                    <a:srgbClr val="FF0000"/>
                  </a:solidFill>
                  <a:latin typeface="Calibri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2" y="153814"/>
            <a:ext cx="3233408" cy="1222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024" y="1114453"/>
            <a:ext cx="11431939" cy="526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733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733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380990" indent="-380990" algn="just" defTabSz="914377">
              <a:buFontTx/>
              <a:buChar char="-"/>
            </a:pP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380990" indent="-380990" algn="just" defTabSz="914377">
              <a:buFontTx/>
              <a:buChar char="-"/>
            </a:pP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37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3733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defTabSz="914377"/>
            <a:r>
              <a:rPr lang="en-US" sz="37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 defTabSz="914377"/>
            <a:r>
              <a:rPr lang="en-US" sz="37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 defTabSz="914377"/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37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37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6334" y="140454"/>
            <a:ext cx="3726023" cy="14773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en-US" sz="88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BẮT GÀ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155</Words>
  <Application>Microsoft Office PowerPoint</Application>
  <PresentationFormat>Widescreen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.VnAvant</vt:lpstr>
      <vt:lpstr>Aharoni</vt:lpstr>
      <vt:lpstr>Arial</vt:lpstr>
      <vt:lpstr>AvantGarde Md BT</vt:lpstr>
      <vt:lpstr>Calibri</vt:lpstr>
      <vt:lpstr>Georgia</vt:lpstr>
      <vt:lpstr>Times New Roman</vt:lpstr>
      <vt:lpstr>Trebuchet MS</vt:lpstr>
      <vt:lpstr>Slipstream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2025-01-13T02:02:27Z</dcterms:created>
  <dcterms:modified xsi:type="dcterms:W3CDTF">2025-01-13T02:06:20Z</dcterms:modified>
</cp:coreProperties>
</file>