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341" r:id="rId3"/>
    <p:sldId id="265" r:id="rId4"/>
    <p:sldId id="257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58DA-DFEF-4205-AC31-0957946BC24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08FF5-1EFE-4340-B1FD-182F95FB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AE163-7931-4F41-B670-41809ED38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6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2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0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8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4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22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0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81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6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9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1847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31904" y="3573017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9336360" y="3593532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5231904" y="5229201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336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2166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847528" y="116633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7670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6018790" y="2710231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2536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4116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1991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847528" y="188640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982199" y="4782751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28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28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28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847528" y="188640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2207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79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/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03512" y="54822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2135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1859361" y="1340768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23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03512" y="54822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1919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6096000" y="5229201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8400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2025-01-13T03:45:46Z</dcterms:created>
  <dcterms:modified xsi:type="dcterms:W3CDTF">2025-01-13T03:47:15Z</dcterms:modified>
</cp:coreProperties>
</file>