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6" r:id="rId2"/>
    <p:sldId id="257" r:id="rId3"/>
    <p:sldId id="270" r:id="rId4"/>
    <p:sldId id="258" r:id="rId5"/>
    <p:sldId id="271" r:id="rId6"/>
    <p:sldId id="272" r:id="rId7"/>
    <p:sldId id="273" r:id="rId8"/>
    <p:sldId id="274" r:id="rId9"/>
    <p:sldId id="275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81"/>
    <a:srgbClr val="FFB64B"/>
    <a:srgbClr val="FFD757"/>
    <a:srgbClr val="00A1DA"/>
    <a:srgbClr val="FFAD5B"/>
    <a:srgbClr val="BEE395"/>
    <a:srgbClr val="6CB5D6"/>
    <a:srgbClr val="90D0EC"/>
    <a:srgbClr val="78C5E8"/>
    <a:srgbClr val="57B8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639" y="15942"/>
            <a:ext cx="9144000" cy="51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7200" y="1883461"/>
            <a:ext cx="8315325" cy="145424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783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36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36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3600" b="1" dirty="0" smtClean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685783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36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3512266"/>
            <a:ext cx="5943600" cy="39241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1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</a:t>
            </a:r>
            <a:r>
              <a:rPr lang="pt-BR" sz="21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pt-BR" sz="21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1825534" y="572692"/>
            <a:ext cx="5850847" cy="2621540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27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27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012"/>
            <a:ext cx="9297402" cy="51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1950635"/>
            <a:ext cx="9387639" cy="96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 -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21: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7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211281"/>
            <a:ext cx="9387639" cy="72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1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1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TH ĐA PHÚC</a:t>
            </a:r>
            <a:endParaRPr lang="en-US" sz="21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3784689"/>
            <a:ext cx="9387639" cy="35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latin typeface="Times New Roman" pitchFamily="18" charset="0"/>
              </a:rPr>
              <a:t>Giáo </a:t>
            </a:r>
            <a:r>
              <a:rPr lang="en-US" altLang="en-US" b="1" i="1" dirty="0" smtClean="0">
                <a:latin typeface="Times New Roman" pitchFamily="18" charset="0"/>
              </a:rPr>
              <a:t>viên thực hiện</a:t>
            </a:r>
            <a:r>
              <a:rPr lang="en-US" altLang="en-US" b="1" i="1" dirty="0" smtClean="0">
                <a:latin typeface="Times New Roman" pitchFamily="18" charset="0"/>
              </a:rPr>
              <a:t>: </a:t>
            </a:r>
            <a:r>
              <a:rPr lang="en-US" altLang="en-US" b="1" i="1" dirty="0" err="1" smtClean="0">
                <a:latin typeface="Times New Roman" pitchFamily="18" charset="0"/>
              </a:rPr>
              <a:t>Đặng</a:t>
            </a:r>
            <a:r>
              <a:rPr lang="en-US" altLang="en-US" b="1" i="1" dirty="0" smtClean="0">
                <a:latin typeface="Times New Roman" pitchFamily="18" charset="0"/>
              </a:rPr>
              <a:t> </a:t>
            </a:r>
            <a:r>
              <a:rPr lang="en-US" altLang="en-US" b="1" i="1" dirty="0" err="1" smtClean="0">
                <a:latin typeface="Times New Roman" pitchFamily="18" charset="0"/>
              </a:rPr>
              <a:t>Thị</a:t>
            </a:r>
            <a:r>
              <a:rPr lang="en-US" altLang="en-US" b="1" i="1" dirty="0" smtClean="0">
                <a:latin typeface="Times New Roman" pitchFamily="18" charset="0"/>
              </a:rPr>
              <a:t> San</a:t>
            </a:r>
            <a:endParaRPr lang="en-US" altLang="en-US" b="1" i="1" dirty="0" smtClean="0">
              <a:latin typeface="Times New Roman" pitchFamily="18" charset="0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6165" y="3503185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862137" y="866274"/>
            <a:ext cx="1425742" cy="9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48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CC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 số tròn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chục trang 8</a:t>
            </a:r>
          </a:p>
        </p:txBody>
      </p:sp>
    </p:spTree>
    <p:extLst>
      <p:ext uri="{BB962C8B-B14F-4D97-AF65-F5344CB8AC3E}">
        <p14:creationId xmlns:p14="http://schemas.microsoft.com/office/powerpoint/2010/main" xmlns="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955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36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64" t="45654" r="44058" b="23611"/>
          <a:stretch/>
        </p:blipFill>
        <p:spPr bwMode="auto">
          <a:xfrm>
            <a:off x="147637" y="1162050"/>
            <a:ext cx="8645509" cy="329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647700" y="2095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Số?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-1143850"/>
            <a:ext cx="8229600" cy="85725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b="68147"/>
          <a:stretch/>
        </p:blipFill>
        <p:spPr bwMode="auto">
          <a:xfrm>
            <a:off x="667286" y="3028950"/>
            <a:ext cx="7134425" cy="173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442" b="68147"/>
          <a:stretch/>
        </p:blipFill>
        <p:spPr bwMode="auto">
          <a:xfrm>
            <a:off x="762000" y="666750"/>
            <a:ext cx="701546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379518" y="993701"/>
            <a:ext cx="990600" cy="646331"/>
            <a:chOff x="2379518" y="993701"/>
            <a:chExt cx="990600" cy="646331"/>
          </a:xfrm>
        </p:grpSpPr>
        <p:sp>
          <p:nvSpPr>
            <p:cNvPr id="11" name="Oval 1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18609" y="997527"/>
            <a:ext cx="990600" cy="646331"/>
            <a:chOff x="2379518" y="993701"/>
            <a:chExt cx="990600" cy="646331"/>
          </a:xfrm>
        </p:grpSpPr>
        <p:sp>
          <p:nvSpPr>
            <p:cNvPr id="17" name="Oval 1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19600" y="1001353"/>
            <a:ext cx="990600" cy="646331"/>
            <a:chOff x="2379518" y="993701"/>
            <a:chExt cx="990600" cy="646331"/>
          </a:xfrm>
        </p:grpSpPr>
        <p:sp>
          <p:nvSpPr>
            <p:cNvPr id="20" name="Oval 1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21582" y="1007415"/>
            <a:ext cx="990600" cy="646331"/>
            <a:chOff x="2379518" y="993701"/>
            <a:chExt cx="990600" cy="646331"/>
          </a:xfrm>
        </p:grpSpPr>
        <p:sp>
          <p:nvSpPr>
            <p:cNvPr id="26" name="Oval 2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20591" y="1003770"/>
            <a:ext cx="990600" cy="646331"/>
            <a:chOff x="2379518" y="993701"/>
            <a:chExt cx="990600" cy="646331"/>
          </a:xfrm>
        </p:grpSpPr>
        <p:sp>
          <p:nvSpPr>
            <p:cNvPr id="23" name="Oval 2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21582" y="1007415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20591" y="1003770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44291" y="3344141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16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72546" y="3350383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17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94320" y="3356625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18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511136" y="3342315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522518" y="3355075"/>
            <a:ext cx="990600" cy="646331"/>
            <a:chOff x="2379518" y="993701"/>
            <a:chExt cx="990600" cy="646331"/>
          </a:xfrm>
        </p:grpSpPr>
        <p:sp>
          <p:nvSpPr>
            <p:cNvPr id="48" name="Oval 4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522518" y="3355075"/>
            <a:ext cx="990600" cy="646331"/>
            <a:chOff x="2379518" y="993701"/>
            <a:chExt cx="990600" cy="646331"/>
          </a:xfrm>
        </p:grpSpPr>
        <p:sp>
          <p:nvSpPr>
            <p:cNvPr id="51" name="Oval 5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11136" y="3342315"/>
            <a:ext cx="990600" cy="646331"/>
            <a:chOff x="2379518" y="993701"/>
            <a:chExt cx="990600" cy="646331"/>
          </a:xfrm>
        </p:grpSpPr>
        <p:sp>
          <p:nvSpPr>
            <p:cNvPr id="54" name="Oval 5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383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276" r="50000" b="34862"/>
          <a:stretch/>
        </p:blipFill>
        <p:spPr bwMode="auto">
          <a:xfrm>
            <a:off x="536864" y="514350"/>
            <a:ext cx="717425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30276" b="34862"/>
          <a:stretch/>
        </p:blipFill>
        <p:spPr bwMode="auto">
          <a:xfrm>
            <a:off x="571500" y="2724150"/>
            <a:ext cx="7048500" cy="187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132400" y="1078561"/>
            <a:ext cx="990600" cy="646331"/>
            <a:chOff x="2379518" y="993701"/>
            <a:chExt cx="990600" cy="646331"/>
          </a:xfrm>
        </p:grpSpPr>
        <p:sp>
          <p:nvSpPr>
            <p:cNvPr id="6" name="Oval 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56436" y="1072681"/>
            <a:ext cx="990600" cy="646331"/>
            <a:chOff x="2379518" y="993701"/>
            <a:chExt cx="990600" cy="646331"/>
          </a:xfrm>
        </p:grpSpPr>
        <p:sp>
          <p:nvSpPr>
            <p:cNvPr id="9" name="Oval 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69594" y="1069217"/>
            <a:ext cx="990600" cy="646331"/>
            <a:chOff x="2379518" y="993701"/>
            <a:chExt cx="990600" cy="646331"/>
          </a:xfrm>
        </p:grpSpPr>
        <p:sp>
          <p:nvSpPr>
            <p:cNvPr id="12" name="Oval 1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16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78994" y="1079085"/>
            <a:ext cx="990600" cy="646331"/>
            <a:chOff x="2379518" y="993701"/>
            <a:chExt cx="990600" cy="646331"/>
          </a:xfrm>
        </p:grpSpPr>
        <p:sp>
          <p:nvSpPr>
            <p:cNvPr id="15" name="Oval 1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66086" y="1079608"/>
            <a:ext cx="990600" cy="646331"/>
            <a:chOff x="2379518" y="993701"/>
            <a:chExt cx="990600" cy="646331"/>
          </a:xfrm>
        </p:grpSpPr>
        <p:sp>
          <p:nvSpPr>
            <p:cNvPr id="18" name="Oval 1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78994" y="1079085"/>
            <a:ext cx="990600" cy="646331"/>
            <a:chOff x="2379518" y="993701"/>
            <a:chExt cx="990600" cy="646331"/>
          </a:xfrm>
        </p:grpSpPr>
        <p:sp>
          <p:nvSpPr>
            <p:cNvPr id="21" name="Oval 2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66086" y="1079608"/>
            <a:ext cx="990600" cy="646331"/>
            <a:chOff x="2379518" y="993701"/>
            <a:chExt cx="990600" cy="646331"/>
          </a:xfrm>
        </p:grpSpPr>
        <p:sp>
          <p:nvSpPr>
            <p:cNvPr id="24" name="Oval 2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47145" y="3259441"/>
            <a:ext cx="990600" cy="646331"/>
            <a:chOff x="2379518" y="993701"/>
            <a:chExt cx="990600" cy="646331"/>
          </a:xfrm>
        </p:grpSpPr>
        <p:sp>
          <p:nvSpPr>
            <p:cNvPr id="27" name="Oval 2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0399" y="3263952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16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60049" y="3260488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17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31059" y="3275471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31059" y="3275471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18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49703" y="3264615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49703" y="3264615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19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510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199" y="590550"/>
            <a:ext cx="6849067" cy="19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016" y="2647950"/>
            <a:ext cx="7110183" cy="19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80100" y="3197621"/>
            <a:ext cx="990600" cy="646331"/>
            <a:chOff x="2379518" y="993701"/>
            <a:chExt cx="990600" cy="646331"/>
          </a:xfrm>
        </p:grpSpPr>
        <p:sp>
          <p:nvSpPr>
            <p:cNvPr id="8" name="Oval 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16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85263" y="3211837"/>
            <a:ext cx="990600" cy="646331"/>
            <a:chOff x="2379518" y="993701"/>
            <a:chExt cx="990600" cy="646331"/>
          </a:xfrm>
        </p:grpSpPr>
        <p:sp>
          <p:nvSpPr>
            <p:cNvPr id="14" name="Oval 1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20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91629" y="3206462"/>
            <a:ext cx="990600" cy="646331"/>
            <a:chOff x="2379518" y="993701"/>
            <a:chExt cx="990600" cy="646331"/>
          </a:xfrm>
        </p:grpSpPr>
        <p:sp>
          <p:nvSpPr>
            <p:cNvPr id="17" name="Oval 1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75621" y="3209421"/>
            <a:ext cx="990600" cy="646331"/>
            <a:chOff x="2379518" y="993701"/>
            <a:chExt cx="990600" cy="646331"/>
          </a:xfrm>
        </p:grpSpPr>
        <p:sp>
          <p:nvSpPr>
            <p:cNvPr id="23" name="Oval 2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91629" y="3206462"/>
            <a:ext cx="990600" cy="646331"/>
            <a:chOff x="2379518" y="993701"/>
            <a:chExt cx="990600" cy="646331"/>
          </a:xfrm>
        </p:grpSpPr>
        <p:sp>
          <p:nvSpPr>
            <p:cNvPr id="26" name="Oval 2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19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07717" y="3222229"/>
            <a:ext cx="990600" cy="646331"/>
            <a:chOff x="2379518" y="993701"/>
            <a:chExt cx="990600" cy="646331"/>
          </a:xfrm>
        </p:grpSpPr>
        <p:sp>
          <p:nvSpPr>
            <p:cNvPr id="20" name="Oval 1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18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75553" y="3212704"/>
            <a:ext cx="990600" cy="646331"/>
            <a:chOff x="2379518" y="993701"/>
            <a:chExt cx="990600" cy="646331"/>
          </a:xfrm>
        </p:grpSpPr>
        <p:sp>
          <p:nvSpPr>
            <p:cNvPr id="11" name="Oval 1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17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18200" y="1149116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10769" y="1146196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14919" y="1145511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03552" y="1149569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14919" y="1145511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810000" y="1155811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03552" y="1149569"/>
            <a:ext cx="990600" cy="646331"/>
            <a:chOff x="2379518" y="993701"/>
            <a:chExt cx="990600" cy="646331"/>
          </a:xfrm>
        </p:grpSpPr>
        <p:sp>
          <p:nvSpPr>
            <p:cNvPr id="48" name="Oval 4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4501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509" y="268431"/>
            <a:ext cx="3581400" cy="857250"/>
          </a:xfrm>
        </p:spPr>
        <p:txBody>
          <a:bodyPr>
            <a:normAutofit/>
          </a:bodyPr>
          <a:lstStyle/>
          <a:p>
            <a:pPr algn="just"/>
            <a:r>
              <a:rPr lang="en-US" sz="31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 bàn có:</a:t>
            </a:r>
            <a:endParaRPr lang="en-US" sz="31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7700" y="1730"/>
            <a:ext cx="56007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Quan sát tranh rồi trả lời.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10491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932362" cy="339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85509" y="812222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Mấy cái kẹo?</a:t>
            </a:r>
            <a:endParaRPr lang="en-US" sz="31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85509" y="2160585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Mấy gói quà?</a:t>
            </a:r>
            <a:endParaRPr lang="en-US" sz="31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85508" y="3543300"/>
            <a:ext cx="38584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c) Mấy bông hoa?</a:t>
            </a:r>
            <a:endParaRPr lang="en-US" sz="31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85508" y="1556903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15 cái kẹo.</a:t>
            </a:r>
            <a:endParaRPr lang="en-US" sz="31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92436" y="2876550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4 gói quà.</a:t>
            </a:r>
            <a:endParaRPr lang="en-US" sz="31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299364" y="4248152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5 bông hoa.</a:t>
            </a:r>
            <a:endParaRPr lang="en-US" sz="31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35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39" t="20573" r="34847" b="23177"/>
          <a:stretch/>
        </p:blipFill>
        <p:spPr bwMode="auto">
          <a:xfrm>
            <a:off x="2743200" y="765937"/>
            <a:ext cx="39052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366" y="-65809"/>
            <a:ext cx="182490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5266459"/>
            <a:ext cx="5791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UTM Cookies" pitchFamily="18" charset="0"/>
              </a:rPr>
              <a:t>Hoạt động</a:t>
            </a:r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UTM Cookies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25" y="147143"/>
            <a:ext cx="3429000" cy="123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039"/>
            <a:ext cx="1556657" cy="107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902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206</Words>
  <Application>Microsoft Office PowerPoint</Application>
  <PresentationFormat>On-screen Show (16:9)</PresentationFormat>
  <Paragraphs>75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Chủ đề 6</vt:lpstr>
      <vt:lpstr>Slide 3</vt:lpstr>
      <vt:lpstr>Slide 4</vt:lpstr>
      <vt:lpstr>Slide 5</vt:lpstr>
      <vt:lpstr>Slide 6</vt:lpstr>
      <vt:lpstr>Slide 7</vt:lpstr>
      <vt:lpstr>Trên bàn có: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Windows User</cp:lastModifiedBy>
  <cp:revision>75</cp:revision>
  <dcterms:created xsi:type="dcterms:W3CDTF">2021-01-09T02:19:28Z</dcterms:created>
  <dcterms:modified xsi:type="dcterms:W3CDTF">2025-01-19T15:36:53Z</dcterms:modified>
</cp:coreProperties>
</file>