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1"/>
  </p:notesMasterIdLst>
  <p:sldIdLst>
    <p:sldId id="319" r:id="rId2"/>
    <p:sldId id="308" r:id="rId3"/>
    <p:sldId id="309" r:id="rId4"/>
    <p:sldId id="296" r:id="rId5"/>
    <p:sldId id="304" r:id="rId6"/>
    <p:sldId id="310" r:id="rId7"/>
    <p:sldId id="311" r:id="rId8"/>
    <p:sldId id="312" r:id="rId9"/>
    <p:sldId id="258" r:id="rId10"/>
    <p:sldId id="271" r:id="rId11"/>
    <p:sldId id="297" r:id="rId12"/>
    <p:sldId id="305" r:id="rId13"/>
    <p:sldId id="306" r:id="rId14"/>
    <p:sldId id="313" r:id="rId15"/>
    <p:sldId id="315" r:id="rId16"/>
    <p:sldId id="314" r:id="rId17"/>
    <p:sldId id="317" r:id="rId18"/>
    <p:sldId id="267" r:id="rId19"/>
    <p:sldId id="259" r:id="rId20"/>
  </p:sldIdLst>
  <p:sldSz cx="12161838" cy="6858000"/>
  <p:notesSz cx="6858000" cy="9144000"/>
  <p:embeddedFontLst>
    <p:embeddedFont>
      <p:font typeface="Varela Round" charset="-79"/>
      <p:regular r:id="rId22"/>
    </p:embeddedFont>
    <p:embeddedFont>
      <p:font typeface="Anaheim" charset="0"/>
      <p:regular r:id="rId23"/>
    </p:embeddedFont>
    <p:embeddedFont>
      <p:font typeface="Commissioner" charset="0"/>
      <p:regular r:id="rId24"/>
      <p:bold r:id="rId25"/>
    </p:embeddedFont>
    <p:embeddedFont>
      <p:font typeface="DM Sans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EA4495-7B41-490A-A7D9-C282F54110EC}">
  <a:tblStyle styleId="{7DEA4495-7B41-490A-A7D9-C282F54110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9EBCA1B-D737-4913-8B21-4CDE85EA0C0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95" autoAdjust="0"/>
    <p:restoredTop sz="84951" autoAdjust="0"/>
  </p:normalViewPr>
  <p:slideViewPr>
    <p:cSldViewPr snapToGrid="0">
      <p:cViewPr>
        <p:scale>
          <a:sx n="75" d="100"/>
          <a:sy n="75" d="100"/>
        </p:scale>
        <p:origin x="-402" y="198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325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" name="Google Shape;4157;g258bbe8c4b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8" name="Google Shape;4158;g258bbe8c4b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13779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lằm việc nhóm đôi và xác định những việc phù hợp và chưa phù hợp.</a:t>
            </a:r>
            <a:br>
              <a:rPr lang="en-US"/>
            </a:br>
            <a:r>
              <a:rPr lang="en-US"/>
              <a:t>Mời nhóm lên chia sẻ, giải thích vì sao phù hợp và chưa phù hợp.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4815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7561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Những cách ứng xử nào phù hợp, cách nào chưa phù hợp?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6581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" name="Google Shape;4157;g258bbe8c4b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8" name="Google Shape;4158;g258bbe8c4b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2316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6072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cho HS thảo luận nhóm đôi và trả lời câu hỏi: Mọi người mừng tuổi, tặng quà cho trẻ em mong muốn điều gì?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1556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cho HS thảo luận nhóm đôi và trả lời câu hỏi: Mọi người mừng tuổi, tặng quà cho trẻ em mong muốn điều gì?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4286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cho HS thảo luận nhóm đôi và trả lời câu hỏi: Mọi người mừng tuổi, tặng quà cho trẻ em mong muốn điều gì?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37145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4" name="Google Shape;199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cho HS thảo luận nhóm đôi và trả lời câu hỏi: Mọi người mừng tuổi, tặng quà cho trẻ em mong muốn điều gì?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02335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0" name="Google Shape;2590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"/>
          <p:cNvGrpSpPr/>
          <p:nvPr/>
        </p:nvGrpSpPr>
        <p:grpSpPr>
          <a:xfrm>
            <a:off x="-1000214" y="-920040"/>
            <a:ext cx="13833992" cy="9284112"/>
            <a:chOff x="-752021" y="-690030"/>
            <a:chExt cx="10401226" cy="6963084"/>
          </a:xfrm>
        </p:grpSpPr>
        <p:grpSp>
          <p:nvGrpSpPr>
            <p:cNvPr id="45" name="Google Shape;45;p3"/>
            <p:cNvGrpSpPr/>
            <p:nvPr/>
          </p:nvGrpSpPr>
          <p:grpSpPr>
            <a:xfrm rot="3176530">
              <a:off x="-436088" y="4044719"/>
              <a:ext cx="1997262" cy="1786324"/>
              <a:chOff x="6641048" y="3018022"/>
              <a:chExt cx="1997332" cy="1786385"/>
            </a:xfrm>
          </p:grpSpPr>
          <p:grpSp>
            <p:nvGrpSpPr>
              <p:cNvPr id="46" name="Google Shape;46;p3"/>
              <p:cNvGrpSpPr/>
              <p:nvPr/>
            </p:nvGrpSpPr>
            <p:grpSpPr>
              <a:xfrm>
                <a:off x="6641061" y="3132202"/>
                <a:ext cx="1997318" cy="1672205"/>
                <a:chOff x="7361161" y="3232727"/>
                <a:chExt cx="1997318" cy="1672205"/>
              </a:xfrm>
            </p:grpSpPr>
            <p:sp>
              <p:nvSpPr>
                <p:cNvPr id="47" name="Google Shape;47;p3"/>
                <p:cNvSpPr/>
                <p:nvPr/>
              </p:nvSpPr>
              <p:spPr>
                <a:xfrm rot="-75898">
                  <a:off x="7370747" y="3934826"/>
                  <a:ext cx="1461325" cy="88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3" h="11256" extrusionOk="0">
                      <a:moveTo>
                        <a:pt x="6562" y="0"/>
                      </a:moveTo>
                      <a:cubicBezTo>
                        <a:pt x="5656" y="0"/>
                        <a:pt x="4803" y="72"/>
                        <a:pt x="4031" y="181"/>
                      </a:cubicBezTo>
                      <a:cubicBezTo>
                        <a:pt x="1623" y="521"/>
                        <a:pt x="1" y="1221"/>
                        <a:pt x="1" y="1221"/>
                      </a:cubicBezTo>
                      <a:cubicBezTo>
                        <a:pt x="1" y="1221"/>
                        <a:pt x="3827" y="11256"/>
                        <a:pt x="14137" y="11256"/>
                      </a:cubicBezTo>
                      <a:cubicBezTo>
                        <a:pt x="14223" y="11256"/>
                        <a:pt x="14309" y="11255"/>
                        <a:pt x="14396" y="11254"/>
                      </a:cubicBezTo>
                      <a:cubicBezTo>
                        <a:pt x="15317" y="11239"/>
                        <a:pt x="16290" y="11145"/>
                        <a:pt x="17314" y="10956"/>
                      </a:cubicBezTo>
                      <a:cubicBezTo>
                        <a:pt x="18418" y="10754"/>
                        <a:pt x="19584" y="10442"/>
                        <a:pt x="20812" y="10004"/>
                      </a:cubicBezTo>
                      <a:cubicBezTo>
                        <a:pt x="18030" y="3936"/>
                        <a:pt x="14041" y="1363"/>
                        <a:pt x="10298" y="441"/>
                      </a:cubicBezTo>
                      <a:cubicBezTo>
                        <a:pt x="10123" y="397"/>
                        <a:pt x="9947" y="358"/>
                        <a:pt x="9772" y="321"/>
                      </a:cubicBezTo>
                      <a:cubicBezTo>
                        <a:pt x="8661" y="91"/>
                        <a:pt x="7578" y="0"/>
                        <a:pt x="65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8" name="Google Shape;48;p3"/>
                <p:cNvSpPr/>
                <p:nvPr/>
              </p:nvSpPr>
              <p:spPr>
                <a:xfrm rot="-75898">
                  <a:off x="7653475" y="3931623"/>
                  <a:ext cx="1178300" cy="85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2" h="10958" extrusionOk="0">
                      <a:moveTo>
                        <a:pt x="2531" y="0"/>
                      </a:moveTo>
                      <a:cubicBezTo>
                        <a:pt x="1625" y="0"/>
                        <a:pt x="772" y="73"/>
                        <a:pt x="0" y="182"/>
                      </a:cubicBezTo>
                      <a:cubicBezTo>
                        <a:pt x="1072" y="389"/>
                        <a:pt x="2126" y="681"/>
                        <a:pt x="3153" y="1051"/>
                      </a:cubicBezTo>
                      <a:cubicBezTo>
                        <a:pt x="4841" y="1660"/>
                        <a:pt x="6454" y="2481"/>
                        <a:pt x="7936" y="3495"/>
                      </a:cubicBezTo>
                      <a:cubicBezTo>
                        <a:pt x="9390" y="4488"/>
                        <a:pt x="10791" y="5661"/>
                        <a:pt x="11826" y="7096"/>
                      </a:cubicBezTo>
                      <a:cubicBezTo>
                        <a:pt x="12637" y="8222"/>
                        <a:pt x="13213" y="9565"/>
                        <a:pt x="13283" y="10957"/>
                      </a:cubicBezTo>
                      <a:cubicBezTo>
                        <a:pt x="14387" y="10755"/>
                        <a:pt x="15553" y="10443"/>
                        <a:pt x="16781" y="10005"/>
                      </a:cubicBezTo>
                      <a:cubicBezTo>
                        <a:pt x="13999" y="3937"/>
                        <a:pt x="10010" y="1364"/>
                        <a:pt x="6267" y="442"/>
                      </a:cubicBezTo>
                      <a:cubicBezTo>
                        <a:pt x="6092" y="398"/>
                        <a:pt x="5916" y="359"/>
                        <a:pt x="5741" y="321"/>
                      </a:cubicBezTo>
                      <a:cubicBezTo>
                        <a:pt x="4630" y="91"/>
                        <a:pt x="3547" y="0"/>
                        <a:pt x="253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 rot="-75898">
                  <a:off x="7514841" y="4110127"/>
                  <a:ext cx="1280809" cy="576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2" h="73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66" y="525"/>
                        <a:pt x="7318" y="1570"/>
                        <a:pt x="10711" y="3052"/>
                      </a:cubicBezTo>
                      <a:cubicBezTo>
                        <a:pt x="13342" y="4217"/>
                        <a:pt x="15907" y="5674"/>
                        <a:pt x="18241" y="7356"/>
                      </a:cubicBezTo>
                      <a:cubicBezTo>
                        <a:pt x="16005" y="5539"/>
                        <a:pt x="13438" y="4017"/>
                        <a:pt x="10807" y="2835"/>
                      </a:cubicBezTo>
                      <a:cubicBezTo>
                        <a:pt x="7409" y="1335"/>
                        <a:pt x="3702" y="3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 rot="-75898">
                  <a:off x="7730436" y="3991567"/>
                  <a:ext cx="354080" cy="42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" h="5406" extrusionOk="0">
                      <a:moveTo>
                        <a:pt x="904" y="1"/>
                      </a:moveTo>
                      <a:cubicBezTo>
                        <a:pt x="2275" y="996"/>
                        <a:pt x="3326" y="2337"/>
                        <a:pt x="4668" y="3368"/>
                      </a:cubicBezTo>
                      <a:lnTo>
                        <a:pt x="4668" y="3368"/>
                      </a:lnTo>
                      <a:cubicBezTo>
                        <a:pt x="3867" y="3568"/>
                        <a:pt x="3082" y="3830"/>
                        <a:pt x="2324" y="4156"/>
                      </a:cubicBezTo>
                      <a:cubicBezTo>
                        <a:pt x="1515" y="4503"/>
                        <a:pt x="734" y="4918"/>
                        <a:pt x="0" y="5405"/>
                      </a:cubicBezTo>
                      <a:cubicBezTo>
                        <a:pt x="1526" y="4547"/>
                        <a:pt x="3167" y="3886"/>
                        <a:pt x="4872" y="3484"/>
                      </a:cubicBezTo>
                      <a:lnTo>
                        <a:pt x="5042" y="3444"/>
                      </a:lnTo>
                      <a:lnTo>
                        <a:pt x="4901" y="3341"/>
                      </a:lnTo>
                      <a:cubicBezTo>
                        <a:pt x="3506" y="2317"/>
                        <a:pt x="2386" y="920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 rot="-75898">
                  <a:off x="8142798" y="4144615"/>
                  <a:ext cx="420571" cy="463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919" extrusionOk="0">
                      <a:moveTo>
                        <a:pt x="1812" y="1"/>
                      </a:moveTo>
                      <a:lnTo>
                        <a:pt x="1812" y="1"/>
                      </a:lnTo>
                      <a:cubicBezTo>
                        <a:pt x="3212" y="1405"/>
                        <a:pt x="4526" y="2897"/>
                        <a:pt x="5698" y="4496"/>
                      </a:cubicBezTo>
                      <a:lnTo>
                        <a:pt x="5698" y="4496"/>
                      </a:lnTo>
                      <a:cubicBezTo>
                        <a:pt x="5245" y="4556"/>
                        <a:pt x="4794" y="4628"/>
                        <a:pt x="4344" y="4709"/>
                      </a:cubicBezTo>
                      <a:cubicBezTo>
                        <a:pt x="2865" y="4979"/>
                        <a:pt x="1406" y="5381"/>
                        <a:pt x="1" y="5918"/>
                      </a:cubicBezTo>
                      <a:cubicBezTo>
                        <a:pt x="1910" y="5324"/>
                        <a:pt x="3866" y="4875"/>
                        <a:pt x="5853" y="4636"/>
                      </a:cubicBezTo>
                      <a:lnTo>
                        <a:pt x="5990" y="4621"/>
                      </a:lnTo>
                      <a:lnTo>
                        <a:pt x="5908" y="4509"/>
                      </a:lnTo>
                      <a:cubicBezTo>
                        <a:pt x="4700" y="2874"/>
                        <a:pt x="3339" y="1347"/>
                        <a:pt x="1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 rot="1465726">
                  <a:off x="8097432" y="3382920"/>
                  <a:ext cx="1023218" cy="137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3" h="17504" extrusionOk="0">
                      <a:moveTo>
                        <a:pt x="218" y="0"/>
                      </a:moveTo>
                      <a:lnTo>
                        <a:pt x="218" y="0"/>
                      </a:lnTo>
                      <a:cubicBezTo>
                        <a:pt x="218" y="1"/>
                        <a:pt x="1" y="1754"/>
                        <a:pt x="353" y="4161"/>
                      </a:cubicBezTo>
                      <a:cubicBezTo>
                        <a:pt x="590" y="5797"/>
                        <a:pt x="1092" y="7736"/>
                        <a:pt x="2101" y="9631"/>
                      </a:cubicBezTo>
                      <a:cubicBezTo>
                        <a:pt x="2185" y="9789"/>
                        <a:pt x="2272" y="9946"/>
                        <a:pt x="2363" y="10103"/>
                      </a:cubicBezTo>
                      <a:cubicBezTo>
                        <a:pt x="4300" y="13434"/>
                        <a:pt x="7891" y="16540"/>
                        <a:pt x="14497" y="17504"/>
                      </a:cubicBezTo>
                      <a:cubicBezTo>
                        <a:pt x="14572" y="16201"/>
                        <a:pt x="14544" y="14996"/>
                        <a:pt x="14428" y="13879"/>
                      </a:cubicBezTo>
                      <a:cubicBezTo>
                        <a:pt x="14320" y="12842"/>
                        <a:pt x="14137" y="11882"/>
                        <a:pt x="13893" y="10994"/>
                      </a:cubicBezTo>
                      <a:cubicBezTo>
                        <a:pt x="11102" y="866"/>
                        <a:pt x="218" y="1"/>
                        <a:pt x="2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 rot="1465726">
                  <a:off x="8053638" y="3699454"/>
                  <a:ext cx="998503" cy="104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1" h="13344" extrusionOk="0">
                      <a:moveTo>
                        <a:pt x="1" y="1"/>
                      </a:moveTo>
                      <a:cubicBezTo>
                        <a:pt x="238" y="1639"/>
                        <a:pt x="740" y="3576"/>
                        <a:pt x="1749" y="5471"/>
                      </a:cubicBezTo>
                      <a:cubicBezTo>
                        <a:pt x="1833" y="5629"/>
                        <a:pt x="1920" y="5786"/>
                        <a:pt x="2011" y="5943"/>
                      </a:cubicBezTo>
                      <a:cubicBezTo>
                        <a:pt x="3948" y="9274"/>
                        <a:pt x="7539" y="12380"/>
                        <a:pt x="14145" y="13344"/>
                      </a:cubicBezTo>
                      <a:cubicBezTo>
                        <a:pt x="14220" y="12041"/>
                        <a:pt x="14192" y="10836"/>
                        <a:pt x="14076" y="9720"/>
                      </a:cubicBezTo>
                      <a:cubicBezTo>
                        <a:pt x="13601" y="9833"/>
                        <a:pt x="13115" y="9885"/>
                        <a:pt x="12628" y="9885"/>
                      </a:cubicBezTo>
                      <a:cubicBezTo>
                        <a:pt x="11722" y="9885"/>
                        <a:pt x="10811" y="9705"/>
                        <a:pt x="9960" y="9406"/>
                      </a:cubicBezTo>
                      <a:cubicBezTo>
                        <a:pt x="8292" y="8817"/>
                        <a:pt x="6773" y="7800"/>
                        <a:pt x="5410" y="6686"/>
                      </a:cubicBezTo>
                      <a:cubicBezTo>
                        <a:pt x="4021" y="5548"/>
                        <a:pt x="2779" y="4231"/>
                        <a:pt x="1720" y="2781"/>
                      </a:cubicBezTo>
                      <a:cubicBezTo>
                        <a:pt x="1077" y="1901"/>
                        <a:pt x="499" y="97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 rot="1465726">
                  <a:off x="8198089" y="3526653"/>
                  <a:ext cx="855759" cy="120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8" h="1543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6" y="3463"/>
                        <a:pt x="3363" y="6734"/>
                        <a:pt x="5758" y="9573"/>
                      </a:cubicBezTo>
                      <a:cubicBezTo>
                        <a:pt x="7631" y="11767"/>
                        <a:pt x="9815" y="13802"/>
                        <a:pt x="12188" y="15438"/>
                      </a:cubicBezTo>
                      <a:cubicBezTo>
                        <a:pt x="9917" y="13671"/>
                        <a:pt x="7798" y="11617"/>
                        <a:pt x="5939" y="9421"/>
                      </a:cubicBezTo>
                      <a:cubicBezTo>
                        <a:pt x="3563" y="6580"/>
                        <a:pt x="1535" y="337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5" name="Google Shape;55;p3"/>
                <p:cNvSpPr/>
                <p:nvPr/>
              </p:nvSpPr>
              <p:spPr>
                <a:xfrm rot="1465726">
                  <a:off x="8296662" y="3583228"/>
                  <a:ext cx="346362" cy="422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5390" extrusionOk="0">
                      <a:moveTo>
                        <a:pt x="1" y="2387"/>
                      </a:moveTo>
                      <a:lnTo>
                        <a:pt x="1" y="2388"/>
                      </a:lnTo>
                      <a:cubicBezTo>
                        <a:pt x="4" y="2391"/>
                        <a:pt x="7" y="2393"/>
                        <a:pt x="11" y="2396"/>
                      </a:cubicBezTo>
                      <a:lnTo>
                        <a:pt x="11" y="2396"/>
                      </a:lnTo>
                      <a:cubicBezTo>
                        <a:pt x="7" y="2393"/>
                        <a:pt x="4" y="2390"/>
                        <a:pt x="1" y="2387"/>
                      </a:cubicBezTo>
                      <a:close/>
                      <a:moveTo>
                        <a:pt x="4932" y="1"/>
                      </a:moveTo>
                      <a:lnTo>
                        <a:pt x="4932" y="1"/>
                      </a:lnTo>
                      <a:cubicBezTo>
                        <a:pt x="4671" y="841"/>
                        <a:pt x="4491" y="1707"/>
                        <a:pt x="4385" y="2582"/>
                      </a:cubicBezTo>
                      <a:cubicBezTo>
                        <a:pt x="4287" y="3401"/>
                        <a:pt x="4257" y="4229"/>
                        <a:pt x="4290" y="5054"/>
                      </a:cubicBezTo>
                      <a:lnTo>
                        <a:pt x="4290" y="5054"/>
                      </a:lnTo>
                      <a:cubicBezTo>
                        <a:pt x="2928" y="4057"/>
                        <a:pt x="1348" y="3426"/>
                        <a:pt x="11" y="2396"/>
                      </a:cubicBezTo>
                      <a:lnTo>
                        <a:pt x="11" y="2396"/>
                      </a:lnTo>
                      <a:cubicBezTo>
                        <a:pt x="1307" y="3555"/>
                        <a:pt x="2956" y="4235"/>
                        <a:pt x="4330" y="5284"/>
                      </a:cubicBezTo>
                      <a:lnTo>
                        <a:pt x="4467" y="5390"/>
                      </a:lnTo>
                      <a:lnTo>
                        <a:pt x="4467" y="5390"/>
                      </a:lnTo>
                      <a:lnTo>
                        <a:pt x="4458" y="5216"/>
                      </a:lnTo>
                      <a:cubicBezTo>
                        <a:pt x="4365" y="3466"/>
                        <a:pt x="4537" y="1706"/>
                        <a:pt x="49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6" name="Google Shape;56;p3"/>
                <p:cNvSpPr/>
                <p:nvPr/>
              </p:nvSpPr>
              <p:spPr>
                <a:xfrm rot="1465726">
                  <a:off x="8373876" y="4049666"/>
                  <a:ext cx="393826" cy="479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6113" extrusionOk="0">
                      <a:moveTo>
                        <a:pt x="5170" y="1"/>
                      </a:moveTo>
                      <a:cubicBezTo>
                        <a:pt x="5049" y="1501"/>
                        <a:pt x="5074" y="3013"/>
                        <a:pt x="5231" y="4509"/>
                      </a:cubicBezTo>
                      <a:cubicBezTo>
                        <a:pt x="5278" y="4963"/>
                        <a:pt x="5336" y="5417"/>
                        <a:pt x="5406" y="5868"/>
                      </a:cubicBezTo>
                      <a:lnTo>
                        <a:pt x="5406" y="5868"/>
                      </a:lnTo>
                      <a:cubicBezTo>
                        <a:pt x="3542" y="5193"/>
                        <a:pt x="1741" y="4351"/>
                        <a:pt x="0" y="3403"/>
                      </a:cubicBezTo>
                      <a:lnTo>
                        <a:pt x="0" y="3403"/>
                      </a:lnTo>
                      <a:cubicBezTo>
                        <a:pt x="1721" y="4489"/>
                        <a:pt x="3570" y="5366"/>
                        <a:pt x="5479" y="6066"/>
                      </a:cubicBezTo>
                      <a:lnTo>
                        <a:pt x="5609" y="6113"/>
                      </a:lnTo>
                      <a:lnTo>
                        <a:pt x="5585" y="5977"/>
                      </a:lnTo>
                      <a:cubicBezTo>
                        <a:pt x="5255" y="4004"/>
                        <a:pt x="5136" y="1999"/>
                        <a:pt x="51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57" name="Google Shape;57;p3"/>
              <p:cNvGrpSpPr/>
              <p:nvPr/>
            </p:nvGrpSpPr>
            <p:grpSpPr>
              <a:xfrm rot="-670505">
                <a:off x="6770143" y="3128707"/>
                <a:ext cx="1284836" cy="1457893"/>
                <a:chOff x="4946260" y="3284095"/>
                <a:chExt cx="1284887" cy="1457952"/>
              </a:xfrm>
            </p:grpSpPr>
            <p:sp>
              <p:nvSpPr>
                <p:cNvPr id="58" name="Google Shape;58;p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9" name="Google Shape;59;p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0" name="Google Shape;60;p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1" name="Google Shape;61;p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2" name="Google Shape;62;p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3" name="Google Shape;63;p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4" name="Google Shape;64;p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" name="Google Shape;65;p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" name="Google Shape;66;p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67" name="Google Shape;67;p3"/>
            <p:cNvGrpSpPr/>
            <p:nvPr/>
          </p:nvGrpSpPr>
          <p:grpSpPr>
            <a:xfrm rot="-5400000">
              <a:off x="4272801" y="-779035"/>
              <a:ext cx="1461317" cy="1639328"/>
              <a:chOff x="4986224" y="4471423"/>
              <a:chExt cx="921444" cy="1033755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4986224" y="4948906"/>
                <a:ext cx="921444" cy="556272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5164682" y="4948857"/>
                <a:ext cx="742981" cy="541544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5076759" y="5060197"/>
                <a:ext cx="807619" cy="363583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5215462" y="4982017"/>
                <a:ext cx="223266" cy="267165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5472988" y="5084709"/>
                <a:ext cx="265192" cy="29251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5232285" y="4471423"/>
                <a:ext cx="645183" cy="865048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5247868" y="4677005"/>
                <a:ext cx="629599" cy="659460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5311176" y="4554101"/>
                <a:ext cx="539593" cy="76299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5294220" y="4649528"/>
                <a:ext cx="218396" cy="266374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5466215" y="4889406"/>
                <a:ext cx="248324" cy="30210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8" name="Google Shape;78;p3"/>
            <p:cNvGrpSpPr/>
            <p:nvPr/>
          </p:nvGrpSpPr>
          <p:grpSpPr>
            <a:xfrm>
              <a:off x="7910222" y="4055945"/>
              <a:ext cx="1738984" cy="1763891"/>
              <a:chOff x="1498022" y="2840120"/>
              <a:chExt cx="1738984" cy="1763891"/>
            </a:xfrm>
          </p:grpSpPr>
          <p:sp>
            <p:nvSpPr>
              <p:cNvPr id="79" name="Google Shape;79;p3"/>
              <p:cNvSpPr/>
              <p:nvPr/>
            </p:nvSpPr>
            <p:spPr>
              <a:xfrm rot="163308" flipH="1">
                <a:off x="2353108" y="2859429"/>
                <a:ext cx="848816" cy="1497696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 rot="163308" flipH="1">
                <a:off x="2347773" y="3083902"/>
                <a:ext cx="535732" cy="126567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 rot="163308" flipH="1">
                <a:off x="2587869" y="3004831"/>
                <a:ext cx="150759" cy="1305366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 rot="163308" flipH="1">
                <a:off x="2487837" y="3225734"/>
                <a:ext cx="359968" cy="33360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 rot="163308" flipH="1">
                <a:off x="2453816" y="3693696"/>
                <a:ext cx="411437" cy="36111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 rot="1063499" flipH="1">
                <a:off x="1579185" y="3662268"/>
                <a:ext cx="1383518" cy="748907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 rot="1063499" flipH="1">
                <a:off x="1664325" y="3996971"/>
                <a:ext cx="1246198" cy="42748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 rot="1063499" flipH="1">
                <a:off x="1714522" y="3807372"/>
                <a:ext cx="1196188" cy="52854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 rot="1063499" flipH="1">
                <a:off x="1879474" y="3691512"/>
                <a:ext cx="356012" cy="331423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 rot="163308" flipH="1">
                <a:off x="2063928" y="3978664"/>
                <a:ext cx="414041" cy="365802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1513048" y="2610300"/>
            <a:ext cx="4207565" cy="20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98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90" name="Google Shape;90;p3"/>
          <p:cNvSpPr txBox="1">
            <a:spLocks noGrp="1"/>
          </p:cNvSpPr>
          <p:nvPr>
            <p:ph type="title" idx="2" hasCustomPrompt="1"/>
          </p:nvPr>
        </p:nvSpPr>
        <p:spPr>
          <a:xfrm>
            <a:off x="1513048" y="1335300"/>
            <a:ext cx="2197350" cy="122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98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3"/>
          <p:cNvSpPr txBox="1">
            <a:spLocks noGrp="1"/>
          </p:cNvSpPr>
          <p:nvPr>
            <p:ph type="subTitle" idx="1"/>
          </p:nvPr>
        </p:nvSpPr>
        <p:spPr>
          <a:xfrm>
            <a:off x="1513048" y="4699900"/>
            <a:ext cx="4207565" cy="8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3" name="Google Shape;1293;p33"/>
          <p:cNvGrpSpPr/>
          <p:nvPr/>
        </p:nvGrpSpPr>
        <p:grpSpPr>
          <a:xfrm>
            <a:off x="-734119" y="-711370"/>
            <a:ext cx="13888534" cy="8150911"/>
            <a:chOff x="-551955" y="-533528"/>
            <a:chExt cx="10442234" cy="6113183"/>
          </a:xfrm>
        </p:grpSpPr>
        <p:grpSp>
          <p:nvGrpSpPr>
            <p:cNvPr id="1294" name="Google Shape;1294;p33"/>
            <p:cNvGrpSpPr/>
            <p:nvPr/>
          </p:nvGrpSpPr>
          <p:grpSpPr>
            <a:xfrm flipH="1">
              <a:off x="-551955" y="-533528"/>
              <a:ext cx="1907571" cy="1663904"/>
              <a:chOff x="6199673" y="1088492"/>
              <a:chExt cx="1089107" cy="949988"/>
            </a:xfrm>
          </p:grpSpPr>
          <p:sp>
            <p:nvSpPr>
              <p:cNvPr id="1295" name="Google Shape;1295;p33"/>
              <p:cNvSpPr/>
              <p:nvPr/>
            </p:nvSpPr>
            <p:spPr>
              <a:xfrm rot="10513030">
                <a:off x="6769332" y="1164637"/>
                <a:ext cx="484642" cy="855128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6" name="Google Shape;1296;p33"/>
              <p:cNvSpPr/>
              <p:nvPr/>
            </p:nvSpPr>
            <p:spPr>
              <a:xfrm rot="10513030">
                <a:off x="6764118" y="1172315"/>
                <a:ext cx="305883" cy="72265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7" name="Google Shape;1297;p33"/>
              <p:cNvSpPr/>
              <p:nvPr/>
            </p:nvSpPr>
            <p:spPr>
              <a:xfrm rot="10513030">
                <a:off x="6902403" y="1193797"/>
                <a:ext cx="86078" cy="745314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8" name="Google Shape;1298;p33"/>
              <p:cNvSpPr/>
              <p:nvPr/>
            </p:nvSpPr>
            <p:spPr>
              <a:xfrm rot="10513030">
                <a:off x="6850727" y="1622315"/>
                <a:ext cx="205528" cy="19047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9" name="Google Shape;1299;p33"/>
              <p:cNvSpPr/>
              <p:nvPr/>
            </p:nvSpPr>
            <p:spPr>
              <a:xfrm rot="10513030">
                <a:off x="6821412" y="1339771"/>
                <a:ext cx="234915" cy="206182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0" name="Google Shape;1300;p33"/>
              <p:cNvSpPr/>
              <p:nvPr/>
            </p:nvSpPr>
            <p:spPr>
              <a:xfrm rot="10513030">
                <a:off x="6216124" y="1120683"/>
                <a:ext cx="789930" cy="427594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1" name="Google Shape;1301;p33"/>
              <p:cNvSpPr/>
              <p:nvPr/>
            </p:nvSpPr>
            <p:spPr>
              <a:xfrm rot="10513030">
                <a:off x="6286743" y="1117730"/>
                <a:ext cx="711526" cy="244076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2" name="Google Shape;1302;p33"/>
              <p:cNvSpPr/>
              <p:nvPr/>
            </p:nvSpPr>
            <p:spPr>
              <a:xfrm rot="10513030">
                <a:off x="6297256" y="1169486"/>
                <a:ext cx="682972" cy="30177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3" name="Google Shape;1303;p33"/>
              <p:cNvSpPr/>
              <p:nvPr/>
            </p:nvSpPr>
            <p:spPr>
              <a:xfrm rot="10513030">
                <a:off x="6367716" y="1312457"/>
                <a:ext cx="203268" cy="189229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4" name="Google Shape;1304;p33"/>
              <p:cNvSpPr/>
              <p:nvPr/>
            </p:nvSpPr>
            <p:spPr>
              <a:xfrm rot="10513030">
                <a:off x="6593044" y="1182475"/>
                <a:ext cx="236402" cy="208859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5" name="Google Shape;1305;p33"/>
              <p:cNvSpPr/>
              <p:nvPr/>
            </p:nvSpPr>
            <p:spPr>
              <a:xfrm rot="10513030">
                <a:off x="6363890" y="1225252"/>
                <a:ext cx="670955" cy="779163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6" name="Google Shape;1306;p33"/>
              <p:cNvSpPr/>
              <p:nvPr/>
            </p:nvSpPr>
            <p:spPr>
              <a:xfrm rot="10513030">
                <a:off x="6578089" y="1660988"/>
                <a:ext cx="78464" cy="351034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7" name="Google Shape;1307;p33"/>
              <p:cNvSpPr/>
              <p:nvPr/>
            </p:nvSpPr>
            <p:spPr>
              <a:xfrm rot="10513030">
                <a:off x="6361610" y="1507742"/>
                <a:ext cx="341397" cy="17346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8" name="Google Shape;1308;p33"/>
              <p:cNvSpPr/>
              <p:nvPr/>
            </p:nvSpPr>
            <p:spPr>
              <a:xfrm rot="10513030">
                <a:off x="6405467" y="1364269"/>
                <a:ext cx="381848" cy="85721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09" name="Google Shape;1309;p33"/>
              <p:cNvSpPr/>
              <p:nvPr/>
            </p:nvSpPr>
            <p:spPr>
              <a:xfrm rot="10513030">
                <a:off x="6595961" y="1599011"/>
                <a:ext cx="118736" cy="285419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0" name="Google Shape;1310;p33"/>
              <p:cNvSpPr/>
              <p:nvPr/>
            </p:nvSpPr>
            <p:spPr>
              <a:xfrm rot="10513030">
                <a:off x="6755496" y="1542764"/>
                <a:ext cx="79118" cy="23753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1" name="Google Shape;1311;p33"/>
              <p:cNvSpPr/>
              <p:nvPr/>
            </p:nvSpPr>
            <p:spPr>
              <a:xfrm rot="10513030">
                <a:off x="6512419" y="1524265"/>
                <a:ext cx="205469" cy="102318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2" name="Google Shape;1312;p33"/>
              <p:cNvSpPr/>
              <p:nvPr/>
            </p:nvSpPr>
            <p:spPr>
              <a:xfrm rot="10513030">
                <a:off x="6825943" y="1426422"/>
                <a:ext cx="76084" cy="1935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13" name="Google Shape;1313;p33"/>
              <p:cNvSpPr/>
              <p:nvPr/>
            </p:nvSpPr>
            <p:spPr>
              <a:xfrm rot="10513030">
                <a:off x="6559180" y="1401853"/>
                <a:ext cx="231881" cy="49612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314" name="Google Shape;1314;p33"/>
            <p:cNvGrpSpPr/>
            <p:nvPr/>
          </p:nvGrpSpPr>
          <p:grpSpPr>
            <a:xfrm>
              <a:off x="8027860" y="3856392"/>
              <a:ext cx="1862420" cy="1723263"/>
              <a:chOff x="5250385" y="3839692"/>
              <a:chExt cx="1862420" cy="1723263"/>
            </a:xfrm>
          </p:grpSpPr>
          <p:grpSp>
            <p:nvGrpSpPr>
              <p:cNvPr id="1315" name="Google Shape;1315;p33"/>
              <p:cNvGrpSpPr/>
              <p:nvPr/>
            </p:nvGrpSpPr>
            <p:grpSpPr>
              <a:xfrm rot="454747" flipH="1">
                <a:off x="5737331" y="4026580"/>
                <a:ext cx="1284935" cy="1458005"/>
                <a:chOff x="4946260" y="3284095"/>
                <a:chExt cx="1284887" cy="1457952"/>
              </a:xfrm>
            </p:grpSpPr>
            <p:sp>
              <p:nvSpPr>
                <p:cNvPr id="1316" name="Google Shape;1316;p3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17" name="Google Shape;1317;p3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18" name="Google Shape;1318;p3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19" name="Google Shape;1319;p3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0" name="Google Shape;1320;p3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1" name="Google Shape;1321;p3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2" name="Google Shape;1322;p3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3" name="Google Shape;1323;p3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4" name="Google Shape;1324;p3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1325" name="Google Shape;1325;p33"/>
              <p:cNvGrpSpPr/>
              <p:nvPr/>
            </p:nvGrpSpPr>
            <p:grpSpPr>
              <a:xfrm rot="-636525" flipH="1">
                <a:off x="5373608" y="39455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1326" name="Google Shape;1326;p3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7" name="Google Shape;1327;p3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8" name="Google Shape;1328;p3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29" name="Google Shape;1329;p3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0" name="Google Shape;1330;p3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1" name="Google Shape;1331;p3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2" name="Google Shape;1332;p3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3" name="Google Shape;1333;p3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334" name="Google Shape;1334;p3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1335" name="Google Shape;1335;p33"/>
          <p:cNvGrpSpPr/>
          <p:nvPr/>
        </p:nvGrpSpPr>
        <p:grpSpPr>
          <a:xfrm>
            <a:off x="-5" y="1666989"/>
            <a:ext cx="12161842" cy="3897020"/>
            <a:chOff x="-4" y="1250241"/>
            <a:chExt cx="9144003" cy="2922765"/>
          </a:xfrm>
        </p:grpSpPr>
        <p:grpSp>
          <p:nvGrpSpPr>
            <p:cNvPr id="1336" name="Google Shape;1336;p33"/>
            <p:cNvGrpSpPr/>
            <p:nvPr/>
          </p:nvGrpSpPr>
          <p:grpSpPr>
            <a:xfrm rot="3167998">
              <a:off x="8370854" y="1445900"/>
              <a:ext cx="727469" cy="475804"/>
              <a:chOff x="4216875" y="2350450"/>
              <a:chExt cx="250400" cy="163775"/>
            </a:xfrm>
          </p:grpSpPr>
          <p:sp>
            <p:nvSpPr>
              <p:cNvPr id="1337" name="Google Shape;1337;p3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38" name="Google Shape;1338;p3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39" name="Google Shape;1339;p3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0" name="Google Shape;1340;p3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341" name="Google Shape;1341;p33"/>
            <p:cNvGrpSpPr/>
            <p:nvPr/>
          </p:nvGrpSpPr>
          <p:grpSpPr>
            <a:xfrm rot="-6797680">
              <a:off x="-1387" y="3506941"/>
              <a:ext cx="727468" cy="475803"/>
              <a:chOff x="4216875" y="2350450"/>
              <a:chExt cx="250400" cy="163775"/>
            </a:xfrm>
          </p:grpSpPr>
          <p:sp>
            <p:nvSpPr>
              <p:cNvPr id="1342" name="Google Shape;1342;p3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3" name="Google Shape;1343;p3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4" name="Google Shape;1344;p3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45" name="Google Shape;1345;p3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9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9"/>
          <p:cNvSpPr txBox="1">
            <a:spLocks noGrp="1"/>
          </p:cNvSpPr>
          <p:nvPr>
            <p:ph type="subTitle" idx="1"/>
          </p:nvPr>
        </p:nvSpPr>
        <p:spPr>
          <a:xfrm>
            <a:off x="957625" y="1425333"/>
            <a:ext cx="10246588" cy="20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637" name="Google Shape;637;p19"/>
          <p:cNvGrpSpPr/>
          <p:nvPr/>
        </p:nvGrpSpPr>
        <p:grpSpPr>
          <a:xfrm>
            <a:off x="-234324" y="-1027716"/>
            <a:ext cx="13411603" cy="8478616"/>
            <a:chOff x="-176179" y="-770787"/>
            <a:chExt cx="10083648" cy="6358962"/>
          </a:xfrm>
        </p:grpSpPr>
        <p:grpSp>
          <p:nvGrpSpPr>
            <p:cNvPr id="638" name="Google Shape;638;p19"/>
            <p:cNvGrpSpPr/>
            <p:nvPr/>
          </p:nvGrpSpPr>
          <p:grpSpPr>
            <a:xfrm>
              <a:off x="-176179" y="3733014"/>
              <a:ext cx="1904034" cy="1855161"/>
              <a:chOff x="-176179" y="3733014"/>
              <a:chExt cx="1904034" cy="1855161"/>
            </a:xfrm>
          </p:grpSpPr>
          <p:sp>
            <p:nvSpPr>
              <p:cNvPr id="639" name="Google Shape;639;p19"/>
              <p:cNvSpPr/>
              <p:nvPr/>
            </p:nvSpPr>
            <p:spPr>
              <a:xfrm rot="4826972" flipH="1">
                <a:off x="494484" y="4296474"/>
                <a:ext cx="848870" cy="1497791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 rot="4826972" flipH="1">
                <a:off x="771138" y="4291452"/>
                <a:ext cx="150769" cy="1305448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1" name="Google Shape;641;p19"/>
              <p:cNvSpPr/>
              <p:nvPr/>
            </p:nvSpPr>
            <p:spPr>
              <a:xfrm rot="4826972" flipH="1">
                <a:off x="926438" y="4725499"/>
                <a:ext cx="359991" cy="333630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2" name="Google Shape;642;p19"/>
              <p:cNvSpPr/>
              <p:nvPr/>
            </p:nvSpPr>
            <p:spPr>
              <a:xfrm rot="4826972" flipH="1">
                <a:off x="-383912" y="4102880"/>
                <a:ext cx="1383594" cy="748948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3" name="Google Shape;643;p19"/>
              <p:cNvSpPr/>
              <p:nvPr/>
            </p:nvSpPr>
            <p:spPr>
              <a:xfrm rot="4826972" flipH="1">
                <a:off x="-462349" y="4357982"/>
                <a:ext cx="1246266" cy="427509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 rot="4826972" flipH="1">
                <a:off x="-302186" y="4266109"/>
                <a:ext cx="1196253" cy="528577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 rot="4826972" flipH="1">
                <a:off x="191604" y="4039631"/>
                <a:ext cx="356031" cy="331442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6" name="Google Shape;646;p19"/>
              <p:cNvSpPr/>
              <p:nvPr/>
            </p:nvSpPr>
            <p:spPr>
              <a:xfrm rot="4826972" flipH="1">
                <a:off x="510644" y="4277363"/>
                <a:ext cx="535766" cy="126575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7" name="Google Shape;647;p19"/>
              <p:cNvSpPr/>
              <p:nvPr/>
            </p:nvSpPr>
            <p:spPr>
              <a:xfrm rot="4826972" flipH="1">
                <a:off x="428209" y="4806039"/>
                <a:ext cx="411463" cy="361137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 rot="4826972" flipH="1">
                <a:off x="63549" y="4485039"/>
                <a:ext cx="414068" cy="365826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49" name="Google Shape;649;p19"/>
            <p:cNvGrpSpPr/>
            <p:nvPr/>
          </p:nvGrpSpPr>
          <p:grpSpPr>
            <a:xfrm rot="-2161314">
              <a:off x="7816053" y="-428075"/>
              <a:ext cx="1739000" cy="1763907"/>
              <a:chOff x="1498022" y="2840120"/>
              <a:chExt cx="1738984" cy="1763891"/>
            </a:xfrm>
          </p:grpSpPr>
          <p:sp>
            <p:nvSpPr>
              <p:cNvPr id="650" name="Google Shape;650;p19"/>
              <p:cNvSpPr/>
              <p:nvPr/>
            </p:nvSpPr>
            <p:spPr>
              <a:xfrm rot="163308" flipH="1">
                <a:off x="2353108" y="2859429"/>
                <a:ext cx="848816" cy="1497696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1" name="Google Shape;651;p19"/>
              <p:cNvSpPr/>
              <p:nvPr/>
            </p:nvSpPr>
            <p:spPr>
              <a:xfrm rot="163308" flipH="1">
                <a:off x="2347773" y="3083902"/>
                <a:ext cx="535732" cy="126567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 rot="163308" flipH="1">
                <a:off x="2587869" y="3004831"/>
                <a:ext cx="150759" cy="1305366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 rot="163308" flipH="1">
                <a:off x="2487837" y="3225734"/>
                <a:ext cx="359968" cy="33360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4" name="Google Shape;654;p19"/>
              <p:cNvSpPr/>
              <p:nvPr/>
            </p:nvSpPr>
            <p:spPr>
              <a:xfrm rot="163308" flipH="1">
                <a:off x="2453816" y="3693696"/>
                <a:ext cx="411437" cy="36111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5" name="Google Shape;655;p19"/>
              <p:cNvSpPr/>
              <p:nvPr/>
            </p:nvSpPr>
            <p:spPr>
              <a:xfrm rot="1063499" flipH="1">
                <a:off x="1579185" y="3662268"/>
                <a:ext cx="1383518" cy="748907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6" name="Google Shape;656;p19"/>
              <p:cNvSpPr/>
              <p:nvPr/>
            </p:nvSpPr>
            <p:spPr>
              <a:xfrm rot="1063499" flipH="1">
                <a:off x="1664325" y="3996971"/>
                <a:ext cx="1246198" cy="42748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7" name="Google Shape;657;p19"/>
              <p:cNvSpPr/>
              <p:nvPr/>
            </p:nvSpPr>
            <p:spPr>
              <a:xfrm rot="1063499" flipH="1">
                <a:off x="1714522" y="3807372"/>
                <a:ext cx="1196188" cy="52854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8" name="Google Shape;658;p19"/>
              <p:cNvSpPr/>
              <p:nvPr/>
            </p:nvSpPr>
            <p:spPr>
              <a:xfrm rot="1063499" flipH="1">
                <a:off x="1879474" y="3691512"/>
                <a:ext cx="356012" cy="331423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19"/>
              <p:cNvSpPr/>
              <p:nvPr/>
            </p:nvSpPr>
            <p:spPr>
              <a:xfrm rot="163308" flipH="1">
                <a:off x="2063928" y="3978664"/>
                <a:ext cx="414041" cy="365802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660" name="Google Shape;660;p19"/>
          <p:cNvGrpSpPr/>
          <p:nvPr/>
        </p:nvGrpSpPr>
        <p:grpSpPr>
          <a:xfrm>
            <a:off x="-5" y="1636222"/>
            <a:ext cx="11962470" cy="2825287"/>
            <a:chOff x="-4" y="1227166"/>
            <a:chExt cx="8994103" cy="2118965"/>
          </a:xfrm>
        </p:grpSpPr>
        <p:grpSp>
          <p:nvGrpSpPr>
            <p:cNvPr id="661" name="Google Shape;661;p19"/>
            <p:cNvGrpSpPr/>
            <p:nvPr/>
          </p:nvGrpSpPr>
          <p:grpSpPr>
            <a:xfrm rot="3167998">
              <a:off x="8220954" y="1422825"/>
              <a:ext cx="727469" cy="475804"/>
              <a:chOff x="4216875" y="2350450"/>
              <a:chExt cx="250400" cy="163775"/>
            </a:xfrm>
          </p:grpSpPr>
          <p:sp>
            <p:nvSpPr>
              <p:cNvPr id="662" name="Google Shape;662;p19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66" name="Google Shape;666;p19"/>
            <p:cNvGrpSpPr/>
            <p:nvPr/>
          </p:nvGrpSpPr>
          <p:grpSpPr>
            <a:xfrm rot="-6797680">
              <a:off x="-1387" y="2680066"/>
              <a:ext cx="727468" cy="475803"/>
              <a:chOff x="4216875" y="2350450"/>
              <a:chExt cx="250400" cy="163775"/>
            </a:xfrm>
          </p:grpSpPr>
          <p:sp>
            <p:nvSpPr>
              <p:cNvPr id="667" name="Google Shape;667;p19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78986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2D7FBB76-72D6-464A-B452-F38400774CA5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22A5F0E4-D8A0-4152-95BA-4FAD618AC1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"/>
          <p:cNvSpPr txBox="1">
            <a:spLocks noGrp="1"/>
          </p:cNvSpPr>
          <p:nvPr>
            <p:ph type="title"/>
          </p:nvPr>
        </p:nvSpPr>
        <p:spPr>
          <a:xfrm>
            <a:off x="6013719" y="1982600"/>
            <a:ext cx="5199505" cy="2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798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  <p:grpSp>
        <p:nvGrpSpPr>
          <p:cNvPr id="256" name="Google Shape;256;p8"/>
          <p:cNvGrpSpPr/>
          <p:nvPr/>
        </p:nvGrpSpPr>
        <p:grpSpPr>
          <a:xfrm>
            <a:off x="-897250" y="-1031963"/>
            <a:ext cx="14027934" cy="9556433"/>
            <a:chOff x="-674607" y="-773973"/>
            <a:chExt cx="10547043" cy="7167325"/>
          </a:xfrm>
        </p:grpSpPr>
        <p:grpSp>
          <p:nvGrpSpPr>
            <p:cNvPr id="257" name="Google Shape;257;p8"/>
            <p:cNvGrpSpPr/>
            <p:nvPr/>
          </p:nvGrpSpPr>
          <p:grpSpPr>
            <a:xfrm rot="2003670">
              <a:off x="4252487" y="4299807"/>
              <a:ext cx="1862418" cy="1723261"/>
              <a:chOff x="5250385" y="3839692"/>
              <a:chExt cx="1862420" cy="1723263"/>
            </a:xfrm>
          </p:grpSpPr>
          <p:grpSp>
            <p:nvGrpSpPr>
              <p:cNvPr id="258" name="Google Shape;258;p8"/>
              <p:cNvGrpSpPr/>
              <p:nvPr/>
            </p:nvGrpSpPr>
            <p:grpSpPr>
              <a:xfrm rot="454747" flipH="1">
                <a:off x="5737331" y="4026580"/>
                <a:ext cx="1284935" cy="1458005"/>
                <a:chOff x="4946260" y="3284095"/>
                <a:chExt cx="1284887" cy="1457952"/>
              </a:xfrm>
            </p:grpSpPr>
            <p:sp>
              <p:nvSpPr>
                <p:cNvPr id="259" name="Google Shape;259;p8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0" name="Google Shape;260;p8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1" name="Google Shape;261;p8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2" name="Google Shape;262;p8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3" name="Google Shape;263;p8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4" name="Google Shape;264;p8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5" name="Google Shape;265;p8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6" name="Google Shape;266;p8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67" name="Google Shape;267;p8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268" name="Google Shape;268;p8"/>
              <p:cNvGrpSpPr/>
              <p:nvPr/>
            </p:nvGrpSpPr>
            <p:grpSpPr>
              <a:xfrm rot="-636525" flipH="1">
                <a:off x="5373608" y="39455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269" name="Google Shape;269;p8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0" name="Google Shape;270;p8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1" name="Google Shape;271;p8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2" name="Google Shape;272;p8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3" name="Google Shape;273;p8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4" name="Google Shape;274;p8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5" name="Google Shape;275;p8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6" name="Google Shape;276;p8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77" name="Google Shape;277;p8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278" name="Google Shape;278;p8"/>
            <p:cNvGrpSpPr/>
            <p:nvPr/>
          </p:nvGrpSpPr>
          <p:grpSpPr>
            <a:xfrm rot="10800000">
              <a:off x="-674607" y="-718564"/>
              <a:ext cx="1822905" cy="1877083"/>
              <a:chOff x="5823312" y="1393959"/>
              <a:chExt cx="1822905" cy="1877083"/>
            </a:xfrm>
          </p:grpSpPr>
          <p:sp>
            <p:nvSpPr>
              <p:cNvPr id="279" name="Google Shape;279;p8"/>
              <p:cNvSpPr/>
              <p:nvPr/>
            </p:nvSpPr>
            <p:spPr>
              <a:xfrm rot="996304">
                <a:off x="5918866" y="2198495"/>
                <a:ext cx="1461345" cy="882129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 rot="996304">
                <a:off x="6199347" y="2239342"/>
                <a:ext cx="1178316" cy="858775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 rot="996304">
                <a:off x="6053454" y="2389230"/>
                <a:ext cx="1280827" cy="576566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 rot="996304">
                <a:off x="6340845" y="2204047"/>
                <a:ext cx="354085" cy="423667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 rot="996304">
                <a:off x="6678575" y="2485482"/>
                <a:ext cx="420576" cy="463870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 rot="996304">
                <a:off x="6448358" y="1511568"/>
                <a:ext cx="1023215" cy="1371783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5" name="Google Shape;285;p8"/>
              <p:cNvSpPr/>
              <p:nvPr/>
            </p:nvSpPr>
            <p:spPr>
              <a:xfrm rot="996304">
                <a:off x="6425985" y="1834318"/>
                <a:ext cx="998500" cy="1045765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6" name="Google Shape;286;p8"/>
              <p:cNvSpPr/>
              <p:nvPr/>
            </p:nvSpPr>
            <p:spPr>
              <a:xfrm rot="996304">
                <a:off x="6557409" y="1652413"/>
                <a:ext cx="855757" cy="1209950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 rot="996304">
                <a:off x="6611534" y="1733380"/>
                <a:ext cx="346361" cy="422413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 rot="996304">
                <a:off x="6755158" y="2181472"/>
                <a:ext cx="393825" cy="47907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89" name="Google Shape;289;p8"/>
            <p:cNvGrpSpPr/>
            <p:nvPr/>
          </p:nvGrpSpPr>
          <p:grpSpPr>
            <a:xfrm rot="-5086062">
              <a:off x="7893094" y="-591196"/>
              <a:ext cx="1997466" cy="1786505"/>
              <a:chOff x="6641048" y="3018022"/>
              <a:chExt cx="1997332" cy="1786385"/>
            </a:xfrm>
          </p:grpSpPr>
          <p:grpSp>
            <p:nvGrpSpPr>
              <p:cNvPr id="290" name="Google Shape;290;p8"/>
              <p:cNvGrpSpPr/>
              <p:nvPr/>
            </p:nvGrpSpPr>
            <p:grpSpPr>
              <a:xfrm>
                <a:off x="6641061" y="3132202"/>
                <a:ext cx="1997318" cy="1672205"/>
                <a:chOff x="7361161" y="3232727"/>
                <a:chExt cx="1997318" cy="1672205"/>
              </a:xfrm>
            </p:grpSpPr>
            <p:sp>
              <p:nvSpPr>
                <p:cNvPr id="291" name="Google Shape;291;p8"/>
                <p:cNvSpPr/>
                <p:nvPr/>
              </p:nvSpPr>
              <p:spPr>
                <a:xfrm rot="-75898">
                  <a:off x="7370747" y="3934826"/>
                  <a:ext cx="1461325" cy="88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3" h="11256" extrusionOk="0">
                      <a:moveTo>
                        <a:pt x="6562" y="0"/>
                      </a:moveTo>
                      <a:cubicBezTo>
                        <a:pt x="5656" y="0"/>
                        <a:pt x="4803" y="72"/>
                        <a:pt x="4031" y="181"/>
                      </a:cubicBezTo>
                      <a:cubicBezTo>
                        <a:pt x="1623" y="521"/>
                        <a:pt x="1" y="1221"/>
                        <a:pt x="1" y="1221"/>
                      </a:cubicBezTo>
                      <a:cubicBezTo>
                        <a:pt x="1" y="1221"/>
                        <a:pt x="3827" y="11256"/>
                        <a:pt x="14137" y="11256"/>
                      </a:cubicBezTo>
                      <a:cubicBezTo>
                        <a:pt x="14223" y="11256"/>
                        <a:pt x="14309" y="11255"/>
                        <a:pt x="14396" y="11254"/>
                      </a:cubicBezTo>
                      <a:cubicBezTo>
                        <a:pt x="15317" y="11239"/>
                        <a:pt x="16290" y="11145"/>
                        <a:pt x="17314" y="10956"/>
                      </a:cubicBezTo>
                      <a:cubicBezTo>
                        <a:pt x="18418" y="10754"/>
                        <a:pt x="19584" y="10442"/>
                        <a:pt x="20812" y="10004"/>
                      </a:cubicBezTo>
                      <a:cubicBezTo>
                        <a:pt x="18030" y="3936"/>
                        <a:pt x="14041" y="1363"/>
                        <a:pt x="10298" y="441"/>
                      </a:cubicBezTo>
                      <a:cubicBezTo>
                        <a:pt x="10123" y="397"/>
                        <a:pt x="9947" y="358"/>
                        <a:pt x="9772" y="321"/>
                      </a:cubicBezTo>
                      <a:cubicBezTo>
                        <a:pt x="8661" y="91"/>
                        <a:pt x="7578" y="0"/>
                        <a:pt x="65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2" name="Google Shape;292;p8"/>
                <p:cNvSpPr/>
                <p:nvPr/>
              </p:nvSpPr>
              <p:spPr>
                <a:xfrm rot="-75898">
                  <a:off x="7653475" y="3931623"/>
                  <a:ext cx="1178300" cy="85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2" h="10958" extrusionOk="0">
                      <a:moveTo>
                        <a:pt x="2531" y="0"/>
                      </a:moveTo>
                      <a:cubicBezTo>
                        <a:pt x="1625" y="0"/>
                        <a:pt x="772" y="73"/>
                        <a:pt x="0" y="182"/>
                      </a:cubicBezTo>
                      <a:cubicBezTo>
                        <a:pt x="1072" y="389"/>
                        <a:pt x="2126" y="681"/>
                        <a:pt x="3153" y="1051"/>
                      </a:cubicBezTo>
                      <a:cubicBezTo>
                        <a:pt x="4841" y="1660"/>
                        <a:pt x="6454" y="2481"/>
                        <a:pt x="7936" y="3495"/>
                      </a:cubicBezTo>
                      <a:cubicBezTo>
                        <a:pt x="9390" y="4488"/>
                        <a:pt x="10791" y="5661"/>
                        <a:pt x="11826" y="7096"/>
                      </a:cubicBezTo>
                      <a:cubicBezTo>
                        <a:pt x="12637" y="8222"/>
                        <a:pt x="13213" y="9565"/>
                        <a:pt x="13283" y="10957"/>
                      </a:cubicBezTo>
                      <a:cubicBezTo>
                        <a:pt x="14387" y="10755"/>
                        <a:pt x="15553" y="10443"/>
                        <a:pt x="16781" y="10005"/>
                      </a:cubicBezTo>
                      <a:cubicBezTo>
                        <a:pt x="13999" y="3937"/>
                        <a:pt x="10010" y="1364"/>
                        <a:pt x="6267" y="442"/>
                      </a:cubicBezTo>
                      <a:cubicBezTo>
                        <a:pt x="6092" y="398"/>
                        <a:pt x="5916" y="359"/>
                        <a:pt x="5741" y="321"/>
                      </a:cubicBezTo>
                      <a:cubicBezTo>
                        <a:pt x="4630" y="91"/>
                        <a:pt x="3547" y="0"/>
                        <a:pt x="253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3" name="Google Shape;293;p8"/>
                <p:cNvSpPr/>
                <p:nvPr/>
              </p:nvSpPr>
              <p:spPr>
                <a:xfrm rot="-75898">
                  <a:off x="7514841" y="4110127"/>
                  <a:ext cx="1280809" cy="576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2" h="73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66" y="525"/>
                        <a:pt x="7318" y="1570"/>
                        <a:pt x="10711" y="3052"/>
                      </a:cubicBezTo>
                      <a:cubicBezTo>
                        <a:pt x="13342" y="4217"/>
                        <a:pt x="15907" y="5674"/>
                        <a:pt x="18241" y="7356"/>
                      </a:cubicBezTo>
                      <a:cubicBezTo>
                        <a:pt x="16005" y="5539"/>
                        <a:pt x="13438" y="4017"/>
                        <a:pt x="10807" y="2835"/>
                      </a:cubicBezTo>
                      <a:cubicBezTo>
                        <a:pt x="7409" y="1335"/>
                        <a:pt x="3702" y="3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4" name="Google Shape;294;p8"/>
                <p:cNvSpPr/>
                <p:nvPr/>
              </p:nvSpPr>
              <p:spPr>
                <a:xfrm rot="-75898">
                  <a:off x="7730436" y="3991567"/>
                  <a:ext cx="354080" cy="42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" h="5406" extrusionOk="0">
                      <a:moveTo>
                        <a:pt x="904" y="1"/>
                      </a:moveTo>
                      <a:cubicBezTo>
                        <a:pt x="2275" y="996"/>
                        <a:pt x="3326" y="2337"/>
                        <a:pt x="4668" y="3368"/>
                      </a:cubicBezTo>
                      <a:lnTo>
                        <a:pt x="4668" y="3368"/>
                      </a:lnTo>
                      <a:cubicBezTo>
                        <a:pt x="3867" y="3568"/>
                        <a:pt x="3082" y="3830"/>
                        <a:pt x="2324" y="4156"/>
                      </a:cubicBezTo>
                      <a:cubicBezTo>
                        <a:pt x="1515" y="4503"/>
                        <a:pt x="734" y="4918"/>
                        <a:pt x="0" y="5405"/>
                      </a:cubicBezTo>
                      <a:cubicBezTo>
                        <a:pt x="1526" y="4547"/>
                        <a:pt x="3167" y="3886"/>
                        <a:pt x="4872" y="3484"/>
                      </a:cubicBezTo>
                      <a:lnTo>
                        <a:pt x="5042" y="3444"/>
                      </a:lnTo>
                      <a:lnTo>
                        <a:pt x="4901" y="3341"/>
                      </a:lnTo>
                      <a:cubicBezTo>
                        <a:pt x="3506" y="2317"/>
                        <a:pt x="2386" y="920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5" name="Google Shape;295;p8"/>
                <p:cNvSpPr/>
                <p:nvPr/>
              </p:nvSpPr>
              <p:spPr>
                <a:xfrm rot="-75898">
                  <a:off x="8142798" y="4144615"/>
                  <a:ext cx="420571" cy="463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919" extrusionOk="0">
                      <a:moveTo>
                        <a:pt x="1812" y="1"/>
                      </a:moveTo>
                      <a:lnTo>
                        <a:pt x="1812" y="1"/>
                      </a:lnTo>
                      <a:cubicBezTo>
                        <a:pt x="3212" y="1405"/>
                        <a:pt x="4526" y="2897"/>
                        <a:pt x="5698" y="4496"/>
                      </a:cubicBezTo>
                      <a:lnTo>
                        <a:pt x="5698" y="4496"/>
                      </a:lnTo>
                      <a:cubicBezTo>
                        <a:pt x="5245" y="4556"/>
                        <a:pt x="4794" y="4628"/>
                        <a:pt x="4344" y="4709"/>
                      </a:cubicBezTo>
                      <a:cubicBezTo>
                        <a:pt x="2865" y="4979"/>
                        <a:pt x="1406" y="5381"/>
                        <a:pt x="1" y="5918"/>
                      </a:cubicBezTo>
                      <a:cubicBezTo>
                        <a:pt x="1910" y="5324"/>
                        <a:pt x="3866" y="4875"/>
                        <a:pt x="5853" y="4636"/>
                      </a:cubicBezTo>
                      <a:lnTo>
                        <a:pt x="5990" y="4621"/>
                      </a:lnTo>
                      <a:lnTo>
                        <a:pt x="5908" y="4509"/>
                      </a:lnTo>
                      <a:cubicBezTo>
                        <a:pt x="4700" y="2874"/>
                        <a:pt x="3339" y="1347"/>
                        <a:pt x="1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6" name="Google Shape;296;p8"/>
                <p:cNvSpPr/>
                <p:nvPr/>
              </p:nvSpPr>
              <p:spPr>
                <a:xfrm rot="1465726">
                  <a:off x="8097432" y="3382920"/>
                  <a:ext cx="1023218" cy="137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3" h="17504" extrusionOk="0">
                      <a:moveTo>
                        <a:pt x="218" y="0"/>
                      </a:moveTo>
                      <a:lnTo>
                        <a:pt x="218" y="0"/>
                      </a:lnTo>
                      <a:cubicBezTo>
                        <a:pt x="218" y="1"/>
                        <a:pt x="1" y="1754"/>
                        <a:pt x="353" y="4161"/>
                      </a:cubicBezTo>
                      <a:cubicBezTo>
                        <a:pt x="590" y="5797"/>
                        <a:pt x="1092" y="7736"/>
                        <a:pt x="2101" y="9631"/>
                      </a:cubicBezTo>
                      <a:cubicBezTo>
                        <a:pt x="2185" y="9789"/>
                        <a:pt x="2272" y="9946"/>
                        <a:pt x="2363" y="10103"/>
                      </a:cubicBezTo>
                      <a:cubicBezTo>
                        <a:pt x="4300" y="13434"/>
                        <a:pt x="7891" y="16540"/>
                        <a:pt x="14497" y="17504"/>
                      </a:cubicBezTo>
                      <a:cubicBezTo>
                        <a:pt x="14572" y="16201"/>
                        <a:pt x="14544" y="14996"/>
                        <a:pt x="14428" y="13879"/>
                      </a:cubicBezTo>
                      <a:cubicBezTo>
                        <a:pt x="14320" y="12842"/>
                        <a:pt x="14137" y="11882"/>
                        <a:pt x="13893" y="10994"/>
                      </a:cubicBezTo>
                      <a:cubicBezTo>
                        <a:pt x="11102" y="866"/>
                        <a:pt x="218" y="1"/>
                        <a:pt x="2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7" name="Google Shape;297;p8"/>
                <p:cNvSpPr/>
                <p:nvPr/>
              </p:nvSpPr>
              <p:spPr>
                <a:xfrm rot="1465726">
                  <a:off x="8053638" y="3699454"/>
                  <a:ext cx="998503" cy="104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1" h="13344" extrusionOk="0">
                      <a:moveTo>
                        <a:pt x="1" y="1"/>
                      </a:moveTo>
                      <a:cubicBezTo>
                        <a:pt x="238" y="1639"/>
                        <a:pt x="740" y="3576"/>
                        <a:pt x="1749" y="5471"/>
                      </a:cubicBezTo>
                      <a:cubicBezTo>
                        <a:pt x="1833" y="5629"/>
                        <a:pt x="1920" y="5786"/>
                        <a:pt x="2011" y="5943"/>
                      </a:cubicBezTo>
                      <a:cubicBezTo>
                        <a:pt x="3948" y="9274"/>
                        <a:pt x="7539" y="12380"/>
                        <a:pt x="14145" y="13344"/>
                      </a:cubicBezTo>
                      <a:cubicBezTo>
                        <a:pt x="14220" y="12041"/>
                        <a:pt x="14192" y="10836"/>
                        <a:pt x="14076" y="9720"/>
                      </a:cubicBezTo>
                      <a:cubicBezTo>
                        <a:pt x="13601" y="9833"/>
                        <a:pt x="13115" y="9885"/>
                        <a:pt x="12628" y="9885"/>
                      </a:cubicBezTo>
                      <a:cubicBezTo>
                        <a:pt x="11722" y="9885"/>
                        <a:pt x="10811" y="9705"/>
                        <a:pt x="9960" y="9406"/>
                      </a:cubicBezTo>
                      <a:cubicBezTo>
                        <a:pt x="8292" y="8817"/>
                        <a:pt x="6773" y="7800"/>
                        <a:pt x="5410" y="6686"/>
                      </a:cubicBezTo>
                      <a:cubicBezTo>
                        <a:pt x="4021" y="5548"/>
                        <a:pt x="2779" y="4231"/>
                        <a:pt x="1720" y="2781"/>
                      </a:cubicBezTo>
                      <a:cubicBezTo>
                        <a:pt x="1077" y="1901"/>
                        <a:pt x="499" y="97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8" name="Google Shape;298;p8"/>
                <p:cNvSpPr/>
                <p:nvPr/>
              </p:nvSpPr>
              <p:spPr>
                <a:xfrm rot="1465726">
                  <a:off x="8198089" y="3526653"/>
                  <a:ext cx="855759" cy="120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8" h="1543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6" y="3463"/>
                        <a:pt x="3363" y="6734"/>
                        <a:pt x="5758" y="9573"/>
                      </a:cubicBezTo>
                      <a:cubicBezTo>
                        <a:pt x="7631" y="11767"/>
                        <a:pt x="9815" y="13802"/>
                        <a:pt x="12188" y="15438"/>
                      </a:cubicBezTo>
                      <a:cubicBezTo>
                        <a:pt x="9917" y="13671"/>
                        <a:pt x="7798" y="11617"/>
                        <a:pt x="5939" y="9421"/>
                      </a:cubicBezTo>
                      <a:cubicBezTo>
                        <a:pt x="3563" y="6580"/>
                        <a:pt x="1535" y="337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99" name="Google Shape;299;p8"/>
                <p:cNvSpPr/>
                <p:nvPr/>
              </p:nvSpPr>
              <p:spPr>
                <a:xfrm rot="1465726">
                  <a:off x="8296662" y="3583228"/>
                  <a:ext cx="346362" cy="422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5390" extrusionOk="0">
                      <a:moveTo>
                        <a:pt x="1" y="2387"/>
                      </a:moveTo>
                      <a:lnTo>
                        <a:pt x="1" y="2388"/>
                      </a:lnTo>
                      <a:cubicBezTo>
                        <a:pt x="4" y="2391"/>
                        <a:pt x="7" y="2393"/>
                        <a:pt x="11" y="2396"/>
                      </a:cubicBezTo>
                      <a:lnTo>
                        <a:pt x="11" y="2396"/>
                      </a:lnTo>
                      <a:cubicBezTo>
                        <a:pt x="7" y="2393"/>
                        <a:pt x="4" y="2390"/>
                        <a:pt x="1" y="2387"/>
                      </a:cubicBezTo>
                      <a:close/>
                      <a:moveTo>
                        <a:pt x="4932" y="1"/>
                      </a:moveTo>
                      <a:lnTo>
                        <a:pt x="4932" y="1"/>
                      </a:lnTo>
                      <a:cubicBezTo>
                        <a:pt x="4671" y="841"/>
                        <a:pt x="4491" y="1707"/>
                        <a:pt x="4385" y="2582"/>
                      </a:cubicBezTo>
                      <a:cubicBezTo>
                        <a:pt x="4287" y="3401"/>
                        <a:pt x="4257" y="4229"/>
                        <a:pt x="4290" y="5054"/>
                      </a:cubicBezTo>
                      <a:lnTo>
                        <a:pt x="4290" y="5054"/>
                      </a:lnTo>
                      <a:cubicBezTo>
                        <a:pt x="2928" y="4057"/>
                        <a:pt x="1348" y="3426"/>
                        <a:pt x="11" y="2396"/>
                      </a:cubicBezTo>
                      <a:lnTo>
                        <a:pt x="11" y="2396"/>
                      </a:lnTo>
                      <a:cubicBezTo>
                        <a:pt x="1307" y="3555"/>
                        <a:pt x="2956" y="4235"/>
                        <a:pt x="4330" y="5284"/>
                      </a:cubicBezTo>
                      <a:lnTo>
                        <a:pt x="4467" y="5390"/>
                      </a:lnTo>
                      <a:lnTo>
                        <a:pt x="4467" y="5390"/>
                      </a:lnTo>
                      <a:lnTo>
                        <a:pt x="4458" y="5216"/>
                      </a:lnTo>
                      <a:cubicBezTo>
                        <a:pt x="4365" y="3466"/>
                        <a:pt x="4537" y="1706"/>
                        <a:pt x="49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0" name="Google Shape;300;p8"/>
                <p:cNvSpPr/>
                <p:nvPr/>
              </p:nvSpPr>
              <p:spPr>
                <a:xfrm rot="1465726">
                  <a:off x="8373876" y="4049666"/>
                  <a:ext cx="393826" cy="479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6113" extrusionOk="0">
                      <a:moveTo>
                        <a:pt x="5170" y="1"/>
                      </a:moveTo>
                      <a:cubicBezTo>
                        <a:pt x="5049" y="1501"/>
                        <a:pt x="5074" y="3013"/>
                        <a:pt x="5231" y="4509"/>
                      </a:cubicBezTo>
                      <a:cubicBezTo>
                        <a:pt x="5278" y="4963"/>
                        <a:pt x="5336" y="5417"/>
                        <a:pt x="5406" y="5868"/>
                      </a:cubicBezTo>
                      <a:lnTo>
                        <a:pt x="5406" y="5868"/>
                      </a:lnTo>
                      <a:cubicBezTo>
                        <a:pt x="3542" y="5193"/>
                        <a:pt x="1741" y="4351"/>
                        <a:pt x="0" y="3403"/>
                      </a:cubicBezTo>
                      <a:lnTo>
                        <a:pt x="0" y="3403"/>
                      </a:lnTo>
                      <a:cubicBezTo>
                        <a:pt x="1721" y="4489"/>
                        <a:pt x="3570" y="5366"/>
                        <a:pt x="5479" y="6066"/>
                      </a:cubicBezTo>
                      <a:lnTo>
                        <a:pt x="5609" y="6113"/>
                      </a:lnTo>
                      <a:lnTo>
                        <a:pt x="5585" y="5977"/>
                      </a:lnTo>
                      <a:cubicBezTo>
                        <a:pt x="5255" y="4004"/>
                        <a:pt x="5136" y="1999"/>
                        <a:pt x="51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301" name="Google Shape;301;p8"/>
              <p:cNvGrpSpPr/>
              <p:nvPr/>
            </p:nvGrpSpPr>
            <p:grpSpPr>
              <a:xfrm rot="-670505">
                <a:off x="6770143" y="3128707"/>
                <a:ext cx="1284836" cy="1457893"/>
                <a:chOff x="4946260" y="3284095"/>
                <a:chExt cx="1284887" cy="1457952"/>
              </a:xfrm>
            </p:grpSpPr>
            <p:sp>
              <p:nvSpPr>
                <p:cNvPr id="302" name="Google Shape;302;p8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3" name="Google Shape;303;p8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4" name="Google Shape;304;p8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5" name="Google Shape;305;p8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6" name="Google Shape;306;p8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7" name="Google Shape;307;p8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8" name="Google Shape;308;p8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09" name="Google Shape;309;p8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6193673" y="2232117"/>
            <a:ext cx="5019551" cy="1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864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subTitle" idx="1"/>
          </p:nvPr>
        </p:nvSpPr>
        <p:spPr>
          <a:xfrm>
            <a:off x="6193673" y="3679084"/>
            <a:ext cx="5019551" cy="1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4" name="Google Shape;314;p9"/>
          <p:cNvGrpSpPr/>
          <p:nvPr/>
        </p:nvGrpSpPr>
        <p:grpSpPr>
          <a:xfrm>
            <a:off x="-1624257" y="-477803"/>
            <a:ext cx="14274016" cy="9102225"/>
            <a:chOff x="-1221214" y="-358353"/>
            <a:chExt cx="10732062" cy="6826669"/>
          </a:xfrm>
        </p:grpSpPr>
        <p:grpSp>
          <p:nvGrpSpPr>
            <p:cNvPr id="315" name="Google Shape;315;p9"/>
            <p:cNvGrpSpPr/>
            <p:nvPr/>
          </p:nvGrpSpPr>
          <p:grpSpPr>
            <a:xfrm>
              <a:off x="-1221214" y="-306311"/>
              <a:ext cx="8618492" cy="6774628"/>
              <a:chOff x="-1221214" y="-306311"/>
              <a:chExt cx="8618492" cy="6774628"/>
            </a:xfrm>
          </p:grpSpPr>
          <p:grpSp>
            <p:nvGrpSpPr>
              <p:cNvPr id="316" name="Google Shape;316;p9"/>
              <p:cNvGrpSpPr/>
              <p:nvPr/>
            </p:nvGrpSpPr>
            <p:grpSpPr>
              <a:xfrm rot="7388508">
                <a:off x="-921865" y="82834"/>
                <a:ext cx="1862375" cy="1723222"/>
                <a:chOff x="5250385" y="3839692"/>
                <a:chExt cx="1862420" cy="1723263"/>
              </a:xfrm>
            </p:grpSpPr>
            <p:grpSp>
              <p:nvGrpSpPr>
                <p:cNvPr id="317" name="Google Shape;317;p9"/>
                <p:cNvGrpSpPr/>
                <p:nvPr/>
              </p:nvGrpSpPr>
              <p:grpSpPr>
                <a:xfrm rot="454747" flipH="1">
                  <a:off x="5737331" y="4026580"/>
                  <a:ext cx="1284935" cy="1458005"/>
                  <a:chOff x="4946260" y="3284095"/>
                  <a:chExt cx="1284887" cy="1457952"/>
                </a:xfrm>
              </p:grpSpPr>
              <p:sp>
                <p:nvSpPr>
                  <p:cNvPr id="318" name="Google Shape;318;p9"/>
                  <p:cNvSpPr/>
                  <p:nvPr/>
                </p:nvSpPr>
                <p:spPr>
                  <a:xfrm rot="286969" flipH="1">
                    <a:off x="5001109" y="3330712"/>
                    <a:ext cx="1175191" cy="1364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79" h="13098" extrusionOk="0">
                        <a:moveTo>
                          <a:pt x="7827" y="1"/>
                        </a:moveTo>
                        <a:cubicBezTo>
                          <a:pt x="7823" y="1"/>
                          <a:pt x="7818" y="2"/>
                          <a:pt x="7815" y="5"/>
                        </a:cubicBezTo>
                        <a:cubicBezTo>
                          <a:pt x="7529" y="245"/>
                          <a:pt x="7259" y="505"/>
                          <a:pt x="7009" y="784"/>
                        </a:cubicBezTo>
                        <a:cubicBezTo>
                          <a:pt x="6903" y="904"/>
                          <a:pt x="6800" y="1027"/>
                          <a:pt x="6702" y="1153"/>
                        </a:cubicBezTo>
                        <a:cubicBezTo>
                          <a:pt x="6376" y="1571"/>
                          <a:pt x="6098" y="2028"/>
                          <a:pt x="5887" y="2517"/>
                        </a:cubicBezTo>
                        <a:cubicBezTo>
                          <a:pt x="5677" y="3004"/>
                          <a:pt x="5543" y="3517"/>
                          <a:pt x="5487" y="4044"/>
                        </a:cubicBezTo>
                        <a:cubicBezTo>
                          <a:pt x="5431" y="4565"/>
                          <a:pt x="5439" y="5090"/>
                          <a:pt x="5435" y="5612"/>
                        </a:cubicBezTo>
                        <a:cubicBezTo>
                          <a:pt x="5430" y="6135"/>
                          <a:pt x="5413" y="6661"/>
                          <a:pt x="5307" y="7174"/>
                        </a:cubicBezTo>
                        <a:cubicBezTo>
                          <a:pt x="5298" y="7219"/>
                          <a:pt x="5287" y="7261"/>
                          <a:pt x="5277" y="7306"/>
                        </a:cubicBezTo>
                        <a:cubicBezTo>
                          <a:pt x="5178" y="7485"/>
                          <a:pt x="5077" y="7663"/>
                          <a:pt x="4972" y="7839"/>
                        </a:cubicBezTo>
                        <a:cubicBezTo>
                          <a:pt x="4916" y="7932"/>
                          <a:pt x="4859" y="8024"/>
                          <a:pt x="4800" y="8116"/>
                        </a:cubicBezTo>
                        <a:cubicBezTo>
                          <a:pt x="4987" y="7308"/>
                          <a:pt x="5047" y="6473"/>
                          <a:pt x="4981" y="5646"/>
                        </a:cubicBezTo>
                        <a:cubicBezTo>
                          <a:pt x="4914" y="4795"/>
                          <a:pt x="4717" y="3956"/>
                          <a:pt x="4396" y="3166"/>
                        </a:cubicBezTo>
                        <a:cubicBezTo>
                          <a:pt x="4216" y="2721"/>
                          <a:pt x="3996" y="2293"/>
                          <a:pt x="3739" y="1887"/>
                        </a:cubicBezTo>
                        <a:cubicBezTo>
                          <a:pt x="3735" y="1881"/>
                          <a:pt x="3727" y="1877"/>
                          <a:pt x="3720" y="1877"/>
                        </a:cubicBezTo>
                        <a:cubicBezTo>
                          <a:pt x="3715" y="1877"/>
                          <a:pt x="3709" y="1879"/>
                          <a:pt x="3706" y="1885"/>
                        </a:cubicBezTo>
                        <a:cubicBezTo>
                          <a:pt x="3314" y="2692"/>
                          <a:pt x="2936" y="3548"/>
                          <a:pt x="2913" y="4458"/>
                        </a:cubicBezTo>
                        <a:cubicBezTo>
                          <a:pt x="2889" y="5347"/>
                          <a:pt x="3254" y="6179"/>
                          <a:pt x="3748" y="6900"/>
                        </a:cubicBezTo>
                        <a:cubicBezTo>
                          <a:pt x="4051" y="7345"/>
                          <a:pt x="4401" y="7754"/>
                          <a:pt x="4752" y="8160"/>
                        </a:cubicBezTo>
                        <a:cubicBezTo>
                          <a:pt x="4751" y="8161"/>
                          <a:pt x="4751" y="8163"/>
                          <a:pt x="4751" y="8165"/>
                        </a:cubicBezTo>
                        <a:cubicBezTo>
                          <a:pt x="4748" y="8172"/>
                          <a:pt x="4751" y="8181"/>
                          <a:pt x="4756" y="8186"/>
                        </a:cubicBezTo>
                        <a:cubicBezTo>
                          <a:pt x="4429" y="8703"/>
                          <a:pt x="4071" y="9204"/>
                          <a:pt x="3688" y="9682"/>
                        </a:cubicBezTo>
                        <a:cubicBezTo>
                          <a:pt x="3617" y="9771"/>
                          <a:pt x="3545" y="9859"/>
                          <a:pt x="3471" y="9946"/>
                        </a:cubicBezTo>
                        <a:cubicBezTo>
                          <a:pt x="3475" y="9921"/>
                          <a:pt x="3480" y="9897"/>
                          <a:pt x="3484" y="9872"/>
                        </a:cubicBezTo>
                        <a:cubicBezTo>
                          <a:pt x="3500" y="9766"/>
                          <a:pt x="3513" y="9659"/>
                          <a:pt x="3523" y="9553"/>
                        </a:cubicBezTo>
                        <a:cubicBezTo>
                          <a:pt x="3605" y="8686"/>
                          <a:pt x="3493" y="7810"/>
                          <a:pt x="3248" y="6978"/>
                        </a:cubicBezTo>
                        <a:cubicBezTo>
                          <a:pt x="2993" y="6116"/>
                          <a:pt x="2597" y="5301"/>
                          <a:pt x="2127" y="4536"/>
                        </a:cubicBezTo>
                        <a:cubicBezTo>
                          <a:pt x="2070" y="4442"/>
                          <a:pt x="2010" y="4348"/>
                          <a:pt x="1949" y="4253"/>
                        </a:cubicBezTo>
                        <a:cubicBezTo>
                          <a:pt x="1945" y="4247"/>
                          <a:pt x="1939" y="4244"/>
                          <a:pt x="1932" y="4244"/>
                        </a:cubicBezTo>
                        <a:cubicBezTo>
                          <a:pt x="1923" y="4244"/>
                          <a:pt x="1915" y="4250"/>
                          <a:pt x="1914" y="4261"/>
                        </a:cubicBezTo>
                        <a:cubicBezTo>
                          <a:pt x="1847" y="5074"/>
                          <a:pt x="1613" y="5872"/>
                          <a:pt x="1623" y="6690"/>
                        </a:cubicBezTo>
                        <a:cubicBezTo>
                          <a:pt x="1627" y="7090"/>
                          <a:pt x="1698" y="7486"/>
                          <a:pt x="1865" y="7852"/>
                        </a:cubicBezTo>
                        <a:cubicBezTo>
                          <a:pt x="2040" y="8239"/>
                          <a:pt x="2300" y="8582"/>
                          <a:pt x="2575" y="8903"/>
                        </a:cubicBezTo>
                        <a:cubicBezTo>
                          <a:pt x="2854" y="9228"/>
                          <a:pt x="3197" y="9536"/>
                          <a:pt x="3384" y="9929"/>
                        </a:cubicBezTo>
                        <a:cubicBezTo>
                          <a:pt x="3396" y="9955"/>
                          <a:pt x="3409" y="9981"/>
                          <a:pt x="3419" y="10008"/>
                        </a:cubicBezTo>
                        <a:cubicBezTo>
                          <a:pt x="3322" y="10124"/>
                          <a:pt x="3222" y="10238"/>
                          <a:pt x="3121" y="10351"/>
                        </a:cubicBezTo>
                        <a:cubicBezTo>
                          <a:pt x="2818" y="10690"/>
                          <a:pt x="2501" y="11018"/>
                          <a:pt x="2170" y="11329"/>
                        </a:cubicBezTo>
                        <a:cubicBezTo>
                          <a:pt x="1989" y="11500"/>
                          <a:pt x="1806" y="11666"/>
                          <a:pt x="1615" y="11824"/>
                        </a:cubicBezTo>
                        <a:cubicBezTo>
                          <a:pt x="1650" y="11703"/>
                          <a:pt x="1682" y="11581"/>
                          <a:pt x="1709" y="11459"/>
                        </a:cubicBezTo>
                        <a:cubicBezTo>
                          <a:pt x="1792" y="11210"/>
                          <a:pt x="1852" y="10953"/>
                          <a:pt x="1889" y="10692"/>
                        </a:cubicBezTo>
                        <a:cubicBezTo>
                          <a:pt x="1948" y="10280"/>
                          <a:pt x="1953" y="9860"/>
                          <a:pt x="1913" y="9446"/>
                        </a:cubicBezTo>
                        <a:cubicBezTo>
                          <a:pt x="1874" y="9036"/>
                          <a:pt x="1789" y="8628"/>
                          <a:pt x="1676" y="8232"/>
                        </a:cubicBezTo>
                        <a:cubicBezTo>
                          <a:pt x="1562" y="7837"/>
                          <a:pt x="1418" y="7450"/>
                          <a:pt x="1256" y="7072"/>
                        </a:cubicBezTo>
                        <a:cubicBezTo>
                          <a:pt x="1089" y="6689"/>
                          <a:pt x="917" y="6299"/>
                          <a:pt x="676" y="5956"/>
                        </a:cubicBezTo>
                        <a:cubicBezTo>
                          <a:pt x="645" y="5912"/>
                          <a:pt x="613" y="5869"/>
                          <a:pt x="580" y="5827"/>
                        </a:cubicBezTo>
                        <a:cubicBezTo>
                          <a:pt x="576" y="5823"/>
                          <a:pt x="571" y="5821"/>
                          <a:pt x="567" y="5821"/>
                        </a:cubicBezTo>
                        <a:cubicBezTo>
                          <a:pt x="557" y="5821"/>
                          <a:pt x="548" y="5829"/>
                          <a:pt x="546" y="5839"/>
                        </a:cubicBezTo>
                        <a:cubicBezTo>
                          <a:pt x="467" y="6322"/>
                          <a:pt x="306" y="6786"/>
                          <a:pt x="181" y="7259"/>
                        </a:cubicBezTo>
                        <a:cubicBezTo>
                          <a:pt x="122" y="7485"/>
                          <a:pt x="70" y="7715"/>
                          <a:pt x="39" y="7947"/>
                        </a:cubicBezTo>
                        <a:cubicBezTo>
                          <a:pt x="13" y="8146"/>
                          <a:pt x="1" y="8346"/>
                          <a:pt x="3" y="8546"/>
                        </a:cubicBezTo>
                        <a:cubicBezTo>
                          <a:pt x="9" y="8942"/>
                          <a:pt x="71" y="9337"/>
                          <a:pt x="187" y="9715"/>
                        </a:cubicBezTo>
                        <a:cubicBezTo>
                          <a:pt x="302" y="10095"/>
                          <a:pt x="471" y="10460"/>
                          <a:pt x="691" y="10792"/>
                        </a:cubicBezTo>
                        <a:cubicBezTo>
                          <a:pt x="902" y="11112"/>
                          <a:pt x="1163" y="11402"/>
                          <a:pt x="1367" y="11729"/>
                        </a:cubicBezTo>
                        <a:cubicBezTo>
                          <a:pt x="1396" y="11775"/>
                          <a:pt x="1423" y="11823"/>
                          <a:pt x="1450" y="11871"/>
                        </a:cubicBezTo>
                        <a:cubicBezTo>
                          <a:pt x="1461" y="11892"/>
                          <a:pt x="1471" y="11913"/>
                          <a:pt x="1482" y="11933"/>
                        </a:cubicBezTo>
                        <a:cubicBezTo>
                          <a:pt x="1427" y="11977"/>
                          <a:pt x="1219" y="12136"/>
                          <a:pt x="1219" y="12136"/>
                        </a:cubicBezTo>
                        <a:cubicBezTo>
                          <a:pt x="971" y="12318"/>
                          <a:pt x="711" y="12483"/>
                          <a:pt x="437" y="12623"/>
                        </a:cubicBezTo>
                        <a:cubicBezTo>
                          <a:pt x="358" y="12665"/>
                          <a:pt x="278" y="12702"/>
                          <a:pt x="196" y="12737"/>
                        </a:cubicBezTo>
                        <a:cubicBezTo>
                          <a:pt x="136" y="12764"/>
                          <a:pt x="168" y="12846"/>
                          <a:pt x="223" y="12846"/>
                        </a:cubicBezTo>
                        <a:cubicBezTo>
                          <a:pt x="230" y="12846"/>
                          <a:pt x="238" y="12845"/>
                          <a:pt x="246" y="12841"/>
                        </a:cubicBezTo>
                        <a:cubicBezTo>
                          <a:pt x="728" y="12627"/>
                          <a:pt x="1167" y="12333"/>
                          <a:pt x="1576" y="12003"/>
                        </a:cubicBezTo>
                        <a:cubicBezTo>
                          <a:pt x="1741" y="12107"/>
                          <a:pt x="1906" y="12209"/>
                          <a:pt x="2074" y="12306"/>
                        </a:cubicBezTo>
                        <a:cubicBezTo>
                          <a:pt x="2305" y="12441"/>
                          <a:pt x="2541" y="12566"/>
                          <a:pt x="2786" y="12675"/>
                        </a:cubicBezTo>
                        <a:cubicBezTo>
                          <a:pt x="3193" y="12857"/>
                          <a:pt x="3622" y="12981"/>
                          <a:pt x="4065" y="13045"/>
                        </a:cubicBezTo>
                        <a:cubicBezTo>
                          <a:pt x="4317" y="13081"/>
                          <a:pt x="4572" y="13097"/>
                          <a:pt x="4827" y="13097"/>
                        </a:cubicBezTo>
                        <a:cubicBezTo>
                          <a:pt x="4997" y="13097"/>
                          <a:pt x="5168" y="13090"/>
                          <a:pt x="5338" y="13076"/>
                        </a:cubicBezTo>
                        <a:cubicBezTo>
                          <a:pt x="5765" y="13044"/>
                          <a:pt x="6187" y="12969"/>
                          <a:pt x="6603" y="12866"/>
                        </a:cubicBezTo>
                        <a:cubicBezTo>
                          <a:pt x="7017" y="12765"/>
                          <a:pt x="7434" y="12640"/>
                          <a:pt x="7865" y="12637"/>
                        </a:cubicBezTo>
                        <a:cubicBezTo>
                          <a:pt x="7919" y="12637"/>
                          <a:pt x="7971" y="12639"/>
                          <a:pt x="8024" y="12642"/>
                        </a:cubicBezTo>
                        <a:cubicBezTo>
                          <a:pt x="8024" y="12643"/>
                          <a:pt x="8025" y="12643"/>
                          <a:pt x="8025" y="12643"/>
                        </a:cubicBezTo>
                        <a:cubicBezTo>
                          <a:pt x="8044" y="12643"/>
                          <a:pt x="8048" y="12619"/>
                          <a:pt x="8034" y="12607"/>
                        </a:cubicBezTo>
                        <a:cubicBezTo>
                          <a:pt x="7769" y="12407"/>
                          <a:pt x="7489" y="12227"/>
                          <a:pt x="7195" y="12072"/>
                        </a:cubicBezTo>
                        <a:cubicBezTo>
                          <a:pt x="7048" y="11993"/>
                          <a:pt x="6898" y="11922"/>
                          <a:pt x="6746" y="11854"/>
                        </a:cubicBezTo>
                        <a:cubicBezTo>
                          <a:pt x="6289" y="11655"/>
                          <a:pt x="5808" y="11511"/>
                          <a:pt x="5317" y="11425"/>
                        </a:cubicBezTo>
                        <a:cubicBezTo>
                          <a:pt x="4965" y="11364"/>
                          <a:pt x="4608" y="11334"/>
                          <a:pt x="4251" y="11334"/>
                        </a:cubicBezTo>
                        <a:cubicBezTo>
                          <a:pt x="4141" y="11334"/>
                          <a:pt x="4030" y="11337"/>
                          <a:pt x="3919" y="11342"/>
                        </a:cubicBezTo>
                        <a:cubicBezTo>
                          <a:pt x="3477" y="11367"/>
                          <a:pt x="3038" y="11437"/>
                          <a:pt x="2610" y="11553"/>
                        </a:cubicBezTo>
                        <a:cubicBezTo>
                          <a:pt x="2321" y="11631"/>
                          <a:pt x="2039" y="11729"/>
                          <a:pt x="1763" y="11848"/>
                        </a:cubicBezTo>
                        <a:cubicBezTo>
                          <a:pt x="1854" y="11771"/>
                          <a:pt x="1944" y="11692"/>
                          <a:pt x="2032" y="11613"/>
                        </a:cubicBezTo>
                        <a:cubicBezTo>
                          <a:pt x="2444" y="11238"/>
                          <a:pt x="2835" y="10842"/>
                          <a:pt x="3205" y="10428"/>
                        </a:cubicBezTo>
                        <a:cubicBezTo>
                          <a:pt x="3308" y="10314"/>
                          <a:pt x="3408" y="10197"/>
                          <a:pt x="3508" y="10080"/>
                        </a:cubicBezTo>
                        <a:cubicBezTo>
                          <a:pt x="3622" y="10167"/>
                          <a:pt x="3742" y="10249"/>
                          <a:pt x="3865" y="10323"/>
                        </a:cubicBezTo>
                        <a:cubicBezTo>
                          <a:pt x="4484" y="10693"/>
                          <a:pt x="5198" y="10893"/>
                          <a:pt x="5921" y="10893"/>
                        </a:cubicBezTo>
                        <a:cubicBezTo>
                          <a:pt x="6008" y="10893"/>
                          <a:pt x="6096" y="10890"/>
                          <a:pt x="6183" y="10884"/>
                        </a:cubicBezTo>
                        <a:cubicBezTo>
                          <a:pt x="7073" y="10824"/>
                          <a:pt x="7915" y="10510"/>
                          <a:pt x="8769" y="10286"/>
                        </a:cubicBezTo>
                        <a:cubicBezTo>
                          <a:pt x="9254" y="10160"/>
                          <a:pt x="9750" y="10062"/>
                          <a:pt x="10254" y="10058"/>
                        </a:cubicBezTo>
                        <a:cubicBezTo>
                          <a:pt x="10272" y="10058"/>
                          <a:pt x="10283" y="10033"/>
                          <a:pt x="10266" y="10023"/>
                        </a:cubicBezTo>
                        <a:cubicBezTo>
                          <a:pt x="9906" y="9802"/>
                          <a:pt x="9527" y="9608"/>
                          <a:pt x="9133" y="9451"/>
                        </a:cubicBezTo>
                        <a:cubicBezTo>
                          <a:pt x="8582" y="9230"/>
                          <a:pt x="8003" y="9078"/>
                          <a:pt x="7411" y="9011"/>
                        </a:cubicBezTo>
                        <a:cubicBezTo>
                          <a:pt x="7188" y="8986"/>
                          <a:pt x="6963" y="8973"/>
                          <a:pt x="6738" y="8973"/>
                        </a:cubicBezTo>
                        <a:cubicBezTo>
                          <a:pt x="6651" y="8973"/>
                          <a:pt x="6564" y="8974"/>
                          <a:pt x="6477" y="8978"/>
                        </a:cubicBezTo>
                        <a:cubicBezTo>
                          <a:pt x="5882" y="9006"/>
                          <a:pt x="5292" y="9124"/>
                          <a:pt x="4734" y="9338"/>
                        </a:cubicBezTo>
                        <a:cubicBezTo>
                          <a:pt x="4349" y="9486"/>
                          <a:pt x="3983" y="9679"/>
                          <a:pt x="3645" y="9915"/>
                        </a:cubicBezTo>
                        <a:cubicBezTo>
                          <a:pt x="3690" y="9860"/>
                          <a:pt x="3734" y="9807"/>
                          <a:pt x="3777" y="9754"/>
                        </a:cubicBezTo>
                        <a:cubicBezTo>
                          <a:pt x="4170" y="9264"/>
                          <a:pt x="4535" y="8751"/>
                          <a:pt x="4870" y="8220"/>
                        </a:cubicBezTo>
                        <a:cubicBezTo>
                          <a:pt x="5092" y="8286"/>
                          <a:pt x="5316" y="8349"/>
                          <a:pt x="5542" y="8403"/>
                        </a:cubicBezTo>
                        <a:cubicBezTo>
                          <a:pt x="5834" y="8473"/>
                          <a:pt x="6130" y="8529"/>
                          <a:pt x="6430" y="8559"/>
                        </a:cubicBezTo>
                        <a:cubicBezTo>
                          <a:pt x="6579" y="8573"/>
                          <a:pt x="6729" y="8581"/>
                          <a:pt x="6880" y="8581"/>
                        </a:cubicBezTo>
                        <a:cubicBezTo>
                          <a:pt x="7228" y="8581"/>
                          <a:pt x="7577" y="8539"/>
                          <a:pt x="7911" y="8438"/>
                        </a:cubicBezTo>
                        <a:cubicBezTo>
                          <a:pt x="8355" y="8304"/>
                          <a:pt x="8749" y="8058"/>
                          <a:pt x="9099" y="7758"/>
                        </a:cubicBezTo>
                        <a:cubicBezTo>
                          <a:pt x="9450" y="7456"/>
                          <a:pt x="9759" y="7109"/>
                          <a:pt x="10079" y="6774"/>
                        </a:cubicBezTo>
                        <a:cubicBezTo>
                          <a:pt x="10397" y="6442"/>
                          <a:pt x="10728" y="6113"/>
                          <a:pt x="11115" y="5859"/>
                        </a:cubicBezTo>
                        <a:cubicBezTo>
                          <a:pt x="11163" y="5827"/>
                          <a:pt x="11212" y="5796"/>
                          <a:pt x="11262" y="5768"/>
                        </a:cubicBezTo>
                        <a:cubicBezTo>
                          <a:pt x="11279" y="5757"/>
                          <a:pt x="11274" y="5734"/>
                          <a:pt x="11255" y="5731"/>
                        </a:cubicBezTo>
                        <a:cubicBezTo>
                          <a:pt x="10946" y="5688"/>
                          <a:pt x="10634" y="5667"/>
                          <a:pt x="10323" y="5667"/>
                        </a:cubicBezTo>
                        <a:cubicBezTo>
                          <a:pt x="10215" y="5667"/>
                          <a:pt x="10108" y="5669"/>
                          <a:pt x="10001" y="5674"/>
                        </a:cubicBezTo>
                        <a:cubicBezTo>
                          <a:pt x="9949" y="5676"/>
                          <a:pt x="9897" y="5678"/>
                          <a:pt x="9845" y="5682"/>
                        </a:cubicBezTo>
                        <a:cubicBezTo>
                          <a:pt x="9375" y="5714"/>
                          <a:pt x="8910" y="5792"/>
                          <a:pt x="8455" y="5916"/>
                        </a:cubicBezTo>
                        <a:cubicBezTo>
                          <a:pt x="8003" y="6038"/>
                          <a:pt x="7561" y="6203"/>
                          <a:pt x="7139" y="6409"/>
                        </a:cubicBezTo>
                        <a:cubicBezTo>
                          <a:pt x="6718" y="6615"/>
                          <a:pt x="6317" y="6860"/>
                          <a:pt x="5943" y="7143"/>
                        </a:cubicBezTo>
                        <a:cubicBezTo>
                          <a:pt x="5607" y="7398"/>
                          <a:pt x="5292" y="7685"/>
                          <a:pt x="5008" y="7997"/>
                        </a:cubicBezTo>
                        <a:cubicBezTo>
                          <a:pt x="5029" y="7964"/>
                          <a:pt x="5048" y="7930"/>
                          <a:pt x="5068" y="7897"/>
                        </a:cubicBezTo>
                        <a:cubicBezTo>
                          <a:pt x="5177" y="7716"/>
                          <a:pt x="5282" y="7532"/>
                          <a:pt x="5383" y="7346"/>
                        </a:cubicBezTo>
                        <a:cubicBezTo>
                          <a:pt x="5791" y="7064"/>
                          <a:pt x="6163" y="6733"/>
                          <a:pt x="6486" y="6359"/>
                        </a:cubicBezTo>
                        <a:cubicBezTo>
                          <a:pt x="6613" y="6212"/>
                          <a:pt x="6734" y="6059"/>
                          <a:pt x="6846" y="5900"/>
                        </a:cubicBezTo>
                        <a:cubicBezTo>
                          <a:pt x="7041" y="5627"/>
                          <a:pt x="7211" y="5339"/>
                          <a:pt x="7356" y="5039"/>
                        </a:cubicBezTo>
                        <a:cubicBezTo>
                          <a:pt x="7590" y="4556"/>
                          <a:pt x="7752" y="4045"/>
                          <a:pt x="7850" y="3518"/>
                        </a:cubicBezTo>
                        <a:cubicBezTo>
                          <a:pt x="7950" y="2978"/>
                          <a:pt x="7984" y="2428"/>
                          <a:pt x="7977" y="1879"/>
                        </a:cubicBezTo>
                        <a:cubicBezTo>
                          <a:pt x="7972" y="1326"/>
                          <a:pt x="7925" y="774"/>
                          <a:pt x="7868" y="223"/>
                        </a:cubicBezTo>
                        <a:cubicBezTo>
                          <a:pt x="7861" y="154"/>
                          <a:pt x="7852" y="85"/>
                          <a:pt x="7846" y="15"/>
                        </a:cubicBezTo>
                        <a:cubicBezTo>
                          <a:pt x="7844" y="6"/>
                          <a:pt x="7836" y="1"/>
                          <a:pt x="782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 rot="286969" flipH="1">
                    <a:off x="5376290" y="3317389"/>
                    <a:ext cx="137430" cy="614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9" h="5901" extrusionOk="0">
                        <a:moveTo>
                          <a:pt x="1161" y="1"/>
                        </a:moveTo>
                        <a:cubicBezTo>
                          <a:pt x="1157" y="1"/>
                          <a:pt x="1153" y="2"/>
                          <a:pt x="1150" y="5"/>
                        </a:cubicBezTo>
                        <a:cubicBezTo>
                          <a:pt x="864" y="245"/>
                          <a:pt x="594" y="505"/>
                          <a:pt x="344" y="784"/>
                        </a:cubicBezTo>
                        <a:cubicBezTo>
                          <a:pt x="648" y="1472"/>
                          <a:pt x="712" y="2263"/>
                          <a:pt x="605" y="3010"/>
                        </a:cubicBezTo>
                        <a:cubicBezTo>
                          <a:pt x="520" y="3606"/>
                          <a:pt x="0" y="5865"/>
                          <a:pt x="181" y="5900"/>
                        </a:cubicBezTo>
                        <a:cubicBezTo>
                          <a:pt x="374" y="5629"/>
                          <a:pt x="546" y="5340"/>
                          <a:pt x="691" y="5039"/>
                        </a:cubicBezTo>
                        <a:cubicBezTo>
                          <a:pt x="924" y="4556"/>
                          <a:pt x="1087" y="4045"/>
                          <a:pt x="1185" y="3518"/>
                        </a:cubicBezTo>
                        <a:cubicBezTo>
                          <a:pt x="1285" y="2978"/>
                          <a:pt x="1319" y="2428"/>
                          <a:pt x="1312" y="1879"/>
                        </a:cubicBezTo>
                        <a:cubicBezTo>
                          <a:pt x="1307" y="1326"/>
                          <a:pt x="1260" y="774"/>
                          <a:pt x="1203" y="223"/>
                        </a:cubicBezTo>
                        <a:cubicBezTo>
                          <a:pt x="1195" y="154"/>
                          <a:pt x="1187" y="85"/>
                          <a:pt x="1180" y="16"/>
                        </a:cubicBezTo>
                        <a:cubicBezTo>
                          <a:pt x="1179" y="6"/>
                          <a:pt x="1170" y="1"/>
                          <a:pt x="1161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 rot="286969" flipH="1">
                    <a:off x="4997121" y="3896811"/>
                    <a:ext cx="597963" cy="303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9" h="2916" extrusionOk="0">
                        <a:moveTo>
                          <a:pt x="4782" y="1"/>
                        </a:moveTo>
                        <a:cubicBezTo>
                          <a:pt x="4675" y="1"/>
                          <a:pt x="4567" y="3"/>
                          <a:pt x="4459" y="8"/>
                        </a:cubicBezTo>
                        <a:cubicBezTo>
                          <a:pt x="4439" y="63"/>
                          <a:pt x="4414" y="116"/>
                          <a:pt x="4389" y="163"/>
                        </a:cubicBezTo>
                        <a:cubicBezTo>
                          <a:pt x="4271" y="380"/>
                          <a:pt x="4128" y="585"/>
                          <a:pt x="3970" y="775"/>
                        </a:cubicBezTo>
                        <a:cubicBezTo>
                          <a:pt x="3642" y="1168"/>
                          <a:pt x="3238" y="1495"/>
                          <a:pt x="2801" y="1756"/>
                        </a:cubicBezTo>
                        <a:cubicBezTo>
                          <a:pt x="2359" y="2020"/>
                          <a:pt x="1880" y="2219"/>
                          <a:pt x="1386" y="2359"/>
                        </a:cubicBezTo>
                        <a:cubicBezTo>
                          <a:pt x="1140" y="2429"/>
                          <a:pt x="889" y="2477"/>
                          <a:pt x="636" y="2529"/>
                        </a:cubicBezTo>
                        <a:cubicBezTo>
                          <a:pt x="425" y="2571"/>
                          <a:pt x="190" y="2623"/>
                          <a:pt x="0" y="2738"/>
                        </a:cubicBezTo>
                        <a:cubicBezTo>
                          <a:pt x="294" y="2807"/>
                          <a:pt x="589" y="2863"/>
                          <a:pt x="889" y="2893"/>
                        </a:cubicBezTo>
                        <a:cubicBezTo>
                          <a:pt x="1039" y="2908"/>
                          <a:pt x="1191" y="2916"/>
                          <a:pt x="1342" y="2916"/>
                        </a:cubicBezTo>
                        <a:cubicBezTo>
                          <a:pt x="1689" y="2916"/>
                          <a:pt x="2037" y="2873"/>
                          <a:pt x="2370" y="2772"/>
                        </a:cubicBezTo>
                        <a:cubicBezTo>
                          <a:pt x="2815" y="2638"/>
                          <a:pt x="3207" y="2393"/>
                          <a:pt x="3559" y="2092"/>
                        </a:cubicBezTo>
                        <a:cubicBezTo>
                          <a:pt x="3910" y="1790"/>
                          <a:pt x="4219" y="1443"/>
                          <a:pt x="4539" y="1110"/>
                        </a:cubicBezTo>
                        <a:cubicBezTo>
                          <a:pt x="4857" y="776"/>
                          <a:pt x="5187" y="447"/>
                          <a:pt x="5574" y="194"/>
                        </a:cubicBezTo>
                        <a:cubicBezTo>
                          <a:pt x="5623" y="161"/>
                          <a:pt x="5671" y="132"/>
                          <a:pt x="5722" y="102"/>
                        </a:cubicBezTo>
                        <a:cubicBezTo>
                          <a:pt x="5739" y="91"/>
                          <a:pt x="5734" y="68"/>
                          <a:pt x="5714" y="65"/>
                        </a:cubicBezTo>
                        <a:cubicBezTo>
                          <a:pt x="5406" y="22"/>
                          <a:pt x="5094" y="1"/>
                          <a:pt x="478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 rot="286969" flipH="1">
                    <a:off x="5073936" y="4301787"/>
                    <a:ext cx="668814" cy="15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19" h="1441" extrusionOk="0">
                        <a:moveTo>
                          <a:pt x="5269" y="1"/>
                        </a:moveTo>
                        <a:cubicBezTo>
                          <a:pt x="5216" y="56"/>
                          <a:pt x="5147" y="103"/>
                          <a:pt x="5086" y="138"/>
                        </a:cubicBezTo>
                        <a:cubicBezTo>
                          <a:pt x="4974" y="203"/>
                          <a:pt x="4856" y="258"/>
                          <a:pt x="4738" y="310"/>
                        </a:cubicBezTo>
                        <a:cubicBezTo>
                          <a:pt x="4504" y="411"/>
                          <a:pt x="4262" y="490"/>
                          <a:pt x="4016" y="551"/>
                        </a:cubicBezTo>
                        <a:cubicBezTo>
                          <a:pt x="3432" y="696"/>
                          <a:pt x="2833" y="740"/>
                          <a:pt x="2233" y="740"/>
                        </a:cubicBezTo>
                        <a:cubicBezTo>
                          <a:pt x="1804" y="740"/>
                          <a:pt x="1375" y="718"/>
                          <a:pt x="950" y="693"/>
                        </a:cubicBezTo>
                        <a:cubicBezTo>
                          <a:pt x="802" y="684"/>
                          <a:pt x="645" y="662"/>
                          <a:pt x="491" y="662"/>
                        </a:cubicBezTo>
                        <a:cubicBezTo>
                          <a:pt x="408" y="662"/>
                          <a:pt x="326" y="669"/>
                          <a:pt x="246" y="688"/>
                        </a:cubicBezTo>
                        <a:cubicBezTo>
                          <a:pt x="139" y="714"/>
                          <a:pt x="40" y="779"/>
                          <a:pt x="1" y="871"/>
                        </a:cubicBezTo>
                        <a:cubicBezTo>
                          <a:pt x="620" y="1241"/>
                          <a:pt x="1334" y="1441"/>
                          <a:pt x="2057" y="1441"/>
                        </a:cubicBezTo>
                        <a:cubicBezTo>
                          <a:pt x="2144" y="1441"/>
                          <a:pt x="2232" y="1438"/>
                          <a:pt x="2319" y="1432"/>
                        </a:cubicBezTo>
                        <a:cubicBezTo>
                          <a:pt x="3209" y="1372"/>
                          <a:pt x="4051" y="1058"/>
                          <a:pt x="4905" y="834"/>
                        </a:cubicBezTo>
                        <a:cubicBezTo>
                          <a:pt x="5390" y="708"/>
                          <a:pt x="5886" y="610"/>
                          <a:pt x="6390" y="606"/>
                        </a:cubicBezTo>
                        <a:cubicBezTo>
                          <a:pt x="6408" y="606"/>
                          <a:pt x="6419" y="581"/>
                          <a:pt x="6402" y="571"/>
                        </a:cubicBezTo>
                        <a:cubicBezTo>
                          <a:pt x="6041" y="350"/>
                          <a:pt x="5663" y="158"/>
                          <a:pt x="526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 rot="286969" flipH="1">
                    <a:off x="5407591" y="3540865"/>
                    <a:ext cx="207969" cy="4999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6" h="4798" extrusionOk="0">
                        <a:moveTo>
                          <a:pt x="1995" y="1"/>
                        </a:moveTo>
                        <a:cubicBezTo>
                          <a:pt x="1616" y="1584"/>
                          <a:pt x="1109" y="3179"/>
                          <a:pt x="160" y="4518"/>
                        </a:cubicBezTo>
                        <a:lnTo>
                          <a:pt x="160" y="4518"/>
                        </a:lnTo>
                        <a:cubicBezTo>
                          <a:pt x="225" y="4236"/>
                          <a:pt x="288" y="3953"/>
                          <a:pt x="350" y="3670"/>
                        </a:cubicBezTo>
                        <a:cubicBezTo>
                          <a:pt x="583" y="2579"/>
                          <a:pt x="776" y="1478"/>
                          <a:pt x="921" y="371"/>
                        </a:cubicBezTo>
                        <a:lnTo>
                          <a:pt x="921" y="371"/>
                        </a:lnTo>
                        <a:cubicBezTo>
                          <a:pt x="721" y="1468"/>
                          <a:pt x="503" y="2562"/>
                          <a:pt x="260" y="3651"/>
                        </a:cubicBezTo>
                        <a:cubicBezTo>
                          <a:pt x="178" y="4013"/>
                          <a:pt x="94" y="4375"/>
                          <a:pt x="7" y="4735"/>
                        </a:cubicBezTo>
                        <a:cubicBezTo>
                          <a:pt x="0" y="4762"/>
                          <a:pt x="16" y="4790"/>
                          <a:pt x="43" y="4796"/>
                        </a:cubicBezTo>
                        <a:cubicBezTo>
                          <a:pt x="47" y="4797"/>
                          <a:pt x="51" y="4798"/>
                          <a:pt x="55" y="4798"/>
                        </a:cubicBezTo>
                        <a:cubicBezTo>
                          <a:pt x="71" y="4798"/>
                          <a:pt x="86" y="4790"/>
                          <a:pt x="95" y="4778"/>
                        </a:cubicBezTo>
                        <a:cubicBezTo>
                          <a:pt x="621" y="4088"/>
                          <a:pt x="1017" y="3306"/>
                          <a:pt x="1323" y="2497"/>
                        </a:cubicBezTo>
                        <a:cubicBezTo>
                          <a:pt x="1624" y="1688"/>
                          <a:pt x="1838" y="849"/>
                          <a:pt x="199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3" name="Google Shape;323;p9"/>
                  <p:cNvSpPr/>
                  <p:nvPr/>
                </p:nvSpPr>
                <p:spPr>
                  <a:xfrm rot="286969" flipH="1">
                    <a:off x="5687018" y="3723256"/>
                    <a:ext cx="138576" cy="416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0" h="3993" extrusionOk="0">
                        <a:moveTo>
                          <a:pt x="603" y="0"/>
                        </a:moveTo>
                        <a:cubicBezTo>
                          <a:pt x="817" y="1176"/>
                          <a:pt x="1061" y="2390"/>
                          <a:pt x="1189" y="3584"/>
                        </a:cubicBezTo>
                        <a:lnTo>
                          <a:pt x="1189" y="3584"/>
                        </a:lnTo>
                        <a:lnTo>
                          <a:pt x="1001" y="3107"/>
                        </a:lnTo>
                        <a:cubicBezTo>
                          <a:pt x="698" y="2350"/>
                          <a:pt x="320" y="1417"/>
                          <a:pt x="1" y="672"/>
                        </a:cubicBezTo>
                        <a:lnTo>
                          <a:pt x="1" y="672"/>
                        </a:lnTo>
                        <a:cubicBezTo>
                          <a:pt x="371" y="1723"/>
                          <a:pt x="824" y="2918"/>
                          <a:pt x="1228" y="3960"/>
                        </a:cubicBezTo>
                        <a:cubicBezTo>
                          <a:pt x="1236" y="3982"/>
                          <a:pt x="1255" y="3992"/>
                          <a:pt x="1274" y="3992"/>
                        </a:cubicBezTo>
                        <a:cubicBezTo>
                          <a:pt x="1301" y="3992"/>
                          <a:pt x="1329" y="3972"/>
                          <a:pt x="1325" y="3937"/>
                        </a:cubicBezTo>
                        <a:cubicBezTo>
                          <a:pt x="1298" y="3603"/>
                          <a:pt x="1257" y="3272"/>
                          <a:pt x="1210" y="2941"/>
                        </a:cubicBezTo>
                        <a:cubicBezTo>
                          <a:pt x="1064" y="1950"/>
                          <a:pt x="845" y="972"/>
                          <a:pt x="605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4" name="Google Shape;324;p9"/>
                  <p:cNvSpPr/>
                  <p:nvPr/>
                </p:nvSpPr>
                <p:spPr>
                  <a:xfrm rot="286969" flipH="1">
                    <a:off x="5261266" y="3992485"/>
                    <a:ext cx="359882" cy="179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4" h="1720" extrusionOk="0">
                        <a:moveTo>
                          <a:pt x="3403" y="1"/>
                        </a:moveTo>
                        <a:lnTo>
                          <a:pt x="3403" y="1"/>
                        </a:lnTo>
                        <a:cubicBezTo>
                          <a:pt x="2477" y="183"/>
                          <a:pt x="1661" y="692"/>
                          <a:pt x="853" y="1153"/>
                        </a:cubicBezTo>
                        <a:lnTo>
                          <a:pt x="45" y="1624"/>
                        </a:lnTo>
                        <a:cubicBezTo>
                          <a:pt x="1" y="1649"/>
                          <a:pt x="21" y="1720"/>
                          <a:pt x="70" y="1720"/>
                        </a:cubicBezTo>
                        <a:cubicBezTo>
                          <a:pt x="72" y="1720"/>
                          <a:pt x="75" y="1720"/>
                          <a:pt x="78" y="1719"/>
                        </a:cubicBezTo>
                        <a:cubicBezTo>
                          <a:pt x="1227" y="1579"/>
                          <a:pt x="2410" y="1424"/>
                          <a:pt x="3453" y="891"/>
                        </a:cubicBezTo>
                        <a:lnTo>
                          <a:pt x="3453" y="891"/>
                        </a:lnTo>
                        <a:cubicBezTo>
                          <a:pt x="2919" y="1120"/>
                          <a:pt x="2357" y="1268"/>
                          <a:pt x="1787" y="1375"/>
                        </a:cubicBezTo>
                        <a:cubicBezTo>
                          <a:pt x="1300" y="1466"/>
                          <a:pt x="808" y="1529"/>
                          <a:pt x="314" y="1588"/>
                        </a:cubicBezTo>
                        <a:lnTo>
                          <a:pt x="314" y="1588"/>
                        </a:lnTo>
                        <a:cubicBezTo>
                          <a:pt x="1241" y="1046"/>
                          <a:pt x="2419" y="252"/>
                          <a:pt x="340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5" name="Google Shape;325;p9"/>
                  <p:cNvSpPr/>
                  <p:nvPr/>
                </p:nvSpPr>
                <p:spPr>
                  <a:xfrm rot="286969" flipH="1">
                    <a:off x="5810405" y="4004026"/>
                    <a:ext cx="133263" cy="3390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9" h="3254" extrusionOk="0">
                        <a:moveTo>
                          <a:pt x="426" y="0"/>
                        </a:moveTo>
                        <a:cubicBezTo>
                          <a:pt x="683" y="867"/>
                          <a:pt x="903" y="1746"/>
                          <a:pt x="1072" y="2634"/>
                        </a:cubicBezTo>
                        <a:lnTo>
                          <a:pt x="1072" y="2634"/>
                        </a:lnTo>
                        <a:cubicBezTo>
                          <a:pt x="969" y="2413"/>
                          <a:pt x="847" y="2200"/>
                          <a:pt x="720" y="1993"/>
                        </a:cubicBezTo>
                        <a:cubicBezTo>
                          <a:pt x="491" y="1626"/>
                          <a:pt x="240" y="1251"/>
                          <a:pt x="0" y="893"/>
                        </a:cubicBezTo>
                        <a:lnTo>
                          <a:pt x="0" y="893"/>
                        </a:lnTo>
                        <a:cubicBezTo>
                          <a:pt x="213" y="1276"/>
                          <a:pt x="436" y="1651"/>
                          <a:pt x="655" y="2030"/>
                        </a:cubicBezTo>
                        <a:cubicBezTo>
                          <a:pt x="868" y="2407"/>
                          <a:pt x="1070" y="2795"/>
                          <a:pt x="1174" y="3216"/>
                        </a:cubicBezTo>
                        <a:cubicBezTo>
                          <a:pt x="1181" y="3238"/>
                          <a:pt x="1202" y="3254"/>
                          <a:pt x="1224" y="3254"/>
                        </a:cubicBezTo>
                        <a:cubicBezTo>
                          <a:pt x="1228" y="3254"/>
                          <a:pt x="1232" y="3253"/>
                          <a:pt x="1235" y="3253"/>
                        </a:cubicBezTo>
                        <a:cubicBezTo>
                          <a:pt x="1261" y="3246"/>
                          <a:pt x="1278" y="3221"/>
                          <a:pt x="1273" y="3195"/>
                        </a:cubicBezTo>
                        <a:cubicBezTo>
                          <a:pt x="1273" y="3194"/>
                          <a:pt x="1273" y="3193"/>
                          <a:pt x="1272" y="3192"/>
                        </a:cubicBezTo>
                        <a:lnTo>
                          <a:pt x="1272" y="3192"/>
                        </a:lnTo>
                        <a:lnTo>
                          <a:pt x="1273" y="3191"/>
                        </a:lnTo>
                        <a:cubicBezTo>
                          <a:pt x="1272" y="3189"/>
                          <a:pt x="1272" y="3187"/>
                          <a:pt x="1271" y="3185"/>
                        </a:cubicBezTo>
                        <a:lnTo>
                          <a:pt x="1271" y="3185"/>
                        </a:lnTo>
                        <a:cubicBezTo>
                          <a:pt x="1230" y="2916"/>
                          <a:pt x="1180" y="2648"/>
                          <a:pt x="1124" y="2381"/>
                        </a:cubicBezTo>
                        <a:cubicBezTo>
                          <a:pt x="955" y="1571"/>
                          <a:pt x="725" y="773"/>
                          <a:pt x="42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6" name="Google Shape;326;p9"/>
                  <p:cNvSpPr/>
                  <p:nvPr/>
                </p:nvSpPr>
                <p:spPr>
                  <a:xfrm rot="286969" flipH="1">
                    <a:off x="5343168" y="4299204"/>
                    <a:ext cx="406144" cy="86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8" h="834" extrusionOk="0">
                        <a:moveTo>
                          <a:pt x="3106" y="0"/>
                        </a:moveTo>
                        <a:cubicBezTo>
                          <a:pt x="2396" y="0"/>
                          <a:pt x="1686" y="82"/>
                          <a:pt x="993" y="236"/>
                        </a:cubicBezTo>
                        <a:cubicBezTo>
                          <a:pt x="676" y="306"/>
                          <a:pt x="362" y="392"/>
                          <a:pt x="54" y="494"/>
                        </a:cubicBezTo>
                        <a:cubicBezTo>
                          <a:pt x="1" y="511"/>
                          <a:pt x="12" y="593"/>
                          <a:pt x="68" y="593"/>
                        </a:cubicBezTo>
                        <a:cubicBezTo>
                          <a:pt x="1081" y="603"/>
                          <a:pt x="2093" y="688"/>
                          <a:pt x="3096" y="833"/>
                        </a:cubicBezTo>
                        <a:cubicBezTo>
                          <a:pt x="2204" y="640"/>
                          <a:pt x="1294" y="531"/>
                          <a:pt x="381" y="499"/>
                        </a:cubicBezTo>
                        <a:lnTo>
                          <a:pt x="381" y="499"/>
                        </a:lnTo>
                        <a:cubicBezTo>
                          <a:pt x="591" y="438"/>
                          <a:pt x="803" y="383"/>
                          <a:pt x="1015" y="333"/>
                        </a:cubicBezTo>
                        <a:cubicBezTo>
                          <a:pt x="1894" y="130"/>
                          <a:pt x="2794" y="33"/>
                          <a:pt x="3695" y="33"/>
                        </a:cubicBezTo>
                        <a:cubicBezTo>
                          <a:pt x="3763" y="33"/>
                          <a:pt x="3830" y="33"/>
                          <a:pt x="3897" y="35"/>
                        </a:cubicBezTo>
                        <a:cubicBezTo>
                          <a:pt x="3634" y="12"/>
                          <a:pt x="3370" y="0"/>
                          <a:pt x="310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327" name="Google Shape;327;p9"/>
                <p:cNvGrpSpPr/>
                <p:nvPr/>
              </p:nvGrpSpPr>
              <p:grpSpPr>
                <a:xfrm rot="-636525" flipH="1">
                  <a:off x="5373608" y="3945505"/>
                  <a:ext cx="1284878" cy="1457941"/>
                  <a:chOff x="4946260" y="3284095"/>
                  <a:chExt cx="1284887" cy="1457952"/>
                </a:xfrm>
              </p:grpSpPr>
              <p:sp>
                <p:nvSpPr>
                  <p:cNvPr id="328" name="Google Shape;328;p9"/>
                  <p:cNvSpPr/>
                  <p:nvPr/>
                </p:nvSpPr>
                <p:spPr>
                  <a:xfrm rot="286969" flipH="1">
                    <a:off x="5001109" y="3330712"/>
                    <a:ext cx="1175191" cy="1364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79" h="13098" extrusionOk="0">
                        <a:moveTo>
                          <a:pt x="7827" y="1"/>
                        </a:moveTo>
                        <a:cubicBezTo>
                          <a:pt x="7823" y="1"/>
                          <a:pt x="7818" y="2"/>
                          <a:pt x="7815" y="5"/>
                        </a:cubicBezTo>
                        <a:cubicBezTo>
                          <a:pt x="7529" y="245"/>
                          <a:pt x="7259" y="505"/>
                          <a:pt x="7009" y="784"/>
                        </a:cubicBezTo>
                        <a:cubicBezTo>
                          <a:pt x="6903" y="904"/>
                          <a:pt x="6800" y="1027"/>
                          <a:pt x="6702" y="1153"/>
                        </a:cubicBezTo>
                        <a:cubicBezTo>
                          <a:pt x="6376" y="1571"/>
                          <a:pt x="6098" y="2028"/>
                          <a:pt x="5887" y="2517"/>
                        </a:cubicBezTo>
                        <a:cubicBezTo>
                          <a:pt x="5677" y="3004"/>
                          <a:pt x="5543" y="3517"/>
                          <a:pt x="5487" y="4044"/>
                        </a:cubicBezTo>
                        <a:cubicBezTo>
                          <a:pt x="5431" y="4565"/>
                          <a:pt x="5439" y="5090"/>
                          <a:pt x="5435" y="5612"/>
                        </a:cubicBezTo>
                        <a:cubicBezTo>
                          <a:pt x="5430" y="6135"/>
                          <a:pt x="5413" y="6661"/>
                          <a:pt x="5307" y="7174"/>
                        </a:cubicBezTo>
                        <a:cubicBezTo>
                          <a:pt x="5298" y="7219"/>
                          <a:pt x="5287" y="7261"/>
                          <a:pt x="5277" y="7306"/>
                        </a:cubicBezTo>
                        <a:cubicBezTo>
                          <a:pt x="5178" y="7485"/>
                          <a:pt x="5077" y="7663"/>
                          <a:pt x="4972" y="7839"/>
                        </a:cubicBezTo>
                        <a:cubicBezTo>
                          <a:pt x="4916" y="7932"/>
                          <a:pt x="4859" y="8024"/>
                          <a:pt x="4800" y="8116"/>
                        </a:cubicBezTo>
                        <a:cubicBezTo>
                          <a:pt x="4987" y="7308"/>
                          <a:pt x="5047" y="6473"/>
                          <a:pt x="4981" y="5646"/>
                        </a:cubicBezTo>
                        <a:cubicBezTo>
                          <a:pt x="4914" y="4795"/>
                          <a:pt x="4717" y="3956"/>
                          <a:pt x="4396" y="3166"/>
                        </a:cubicBezTo>
                        <a:cubicBezTo>
                          <a:pt x="4216" y="2721"/>
                          <a:pt x="3996" y="2293"/>
                          <a:pt x="3739" y="1887"/>
                        </a:cubicBezTo>
                        <a:cubicBezTo>
                          <a:pt x="3735" y="1881"/>
                          <a:pt x="3727" y="1877"/>
                          <a:pt x="3720" y="1877"/>
                        </a:cubicBezTo>
                        <a:cubicBezTo>
                          <a:pt x="3715" y="1877"/>
                          <a:pt x="3709" y="1879"/>
                          <a:pt x="3706" y="1885"/>
                        </a:cubicBezTo>
                        <a:cubicBezTo>
                          <a:pt x="3314" y="2692"/>
                          <a:pt x="2936" y="3548"/>
                          <a:pt x="2913" y="4458"/>
                        </a:cubicBezTo>
                        <a:cubicBezTo>
                          <a:pt x="2889" y="5347"/>
                          <a:pt x="3254" y="6179"/>
                          <a:pt x="3748" y="6900"/>
                        </a:cubicBezTo>
                        <a:cubicBezTo>
                          <a:pt x="4051" y="7345"/>
                          <a:pt x="4401" y="7754"/>
                          <a:pt x="4752" y="8160"/>
                        </a:cubicBezTo>
                        <a:cubicBezTo>
                          <a:pt x="4751" y="8161"/>
                          <a:pt x="4751" y="8163"/>
                          <a:pt x="4751" y="8165"/>
                        </a:cubicBezTo>
                        <a:cubicBezTo>
                          <a:pt x="4748" y="8172"/>
                          <a:pt x="4751" y="8181"/>
                          <a:pt x="4756" y="8186"/>
                        </a:cubicBezTo>
                        <a:cubicBezTo>
                          <a:pt x="4429" y="8703"/>
                          <a:pt x="4071" y="9204"/>
                          <a:pt x="3688" y="9682"/>
                        </a:cubicBezTo>
                        <a:cubicBezTo>
                          <a:pt x="3617" y="9771"/>
                          <a:pt x="3545" y="9859"/>
                          <a:pt x="3471" y="9946"/>
                        </a:cubicBezTo>
                        <a:cubicBezTo>
                          <a:pt x="3475" y="9921"/>
                          <a:pt x="3480" y="9897"/>
                          <a:pt x="3484" y="9872"/>
                        </a:cubicBezTo>
                        <a:cubicBezTo>
                          <a:pt x="3500" y="9766"/>
                          <a:pt x="3513" y="9659"/>
                          <a:pt x="3523" y="9553"/>
                        </a:cubicBezTo>
                        <a:cubicBezTo>
                          <a:pt x="3605" y="8686"/>
                          <a:pt x="3493" y="7810"/>
                          <a:pt x="3248" y="6978"/>
                        </a:cubicBezTo>
                        <a:cubicBezTo>
                          <a:pt x="2993" y="6116"/>
                          <a:pt x="2597" y="5301"/>
                          <a:pt x="2127" y="4536"/>
                        </a:cubicBezTo>
                        <a:cubicBezTo>
                          <a:pt x="2070" y="4442"/>
                          <a:pt x="2010" y="4348"/>
                          <a:pt x="1949" y="4253"/>
                        </a:cubicBezTo>
                        <a:cubicBezTo>
                          <a:pt x="1945" y="4247"/>
                          <a:pt x="1939" y="4244"/>
                          <a:pt x="1932" y="4244"/>
                        </a:cubicBezTo>
                        <a:cubicBezTo>
                          <a:pt x="1923" y="4244"/>
                          <a:pt x="1915" y="4250"/>
                          <a:pt x="1914" y="4261"/>
                        </a:cubicBezTo>
                        <a:cubicBezTo>
                          <a:pt x="1847" y="5074"/>
                          <a:pt x="1613" y="5872"/>
                          <a:pt x="1623" y="6690"/>
                        </a:cubicBezTo>
                        <a:cubicBezTo>
                          <a:pt x="1627" y="7090"/>
                          <a:pt x="1698" y="7486"/>
                          <a:pt x="1865" y="7852"/>
                        </a:cubicBezTo>
                        <a:cubicBezTo>
                          <a:pt x="2040" y="8239"/>
                          <a:pt x="2300" y="8582"/>
                          <a:pt x="2575" y="8903"/>
                        </a:cubicBezTo>
                        <a:cubicBezTo>
                          <a:pt x="2854" y="9228"/>
                          <a:pt x="3197" y="9536"/>
                          <a:pt x="3384" y="9929"/>
                        </a:cubicBezTo>
                        <a:cubicBezTo>
                          <a:pt x="3396" y="9955"/>
                          <a:pt x="3409" y="9981"/>
                          <a:pt x="3419" y="10008"/>
                        </a:cubicBezTo>
                        <a:cubicBezTo>
                          <a:pt x="3322" y="10124"/>
                          <a:pt x="3222" y="10238"/>
                          <a:pt x="3121" y="10351"/>
                        </a:cubicBezTo>
                        <a:cubicBezTo>
                          <a:pt x="2818" y="10690"/>
                          <a:pt x="2501" y="11018"/>
                          <a:pt x="2170" y="11329"/>
                        </a:cubicBezTo>
                        <a:cubicBezTo>
                          <a:pt x="1989" y="11500"/>
                          <a:pt x="1806" y="11666"/>
                          <a:pt x="1615" y="11824"/>
                        </a:cubicBezTo>
                        <a:cubicBezTo>
                          <a:pt x="1650" y="11703"/>
                          <a:pt x="1682" y="11581"/>
                          <a:pt x="1709" y="11459"/>
                        </a:cubicBezTo>
                        <a:cubicBezTo>
                          <a:pt x="1792" y="11210"/>
                          <a:pt x="1852" y="10953"/>
                          <a:pt x="1889" y="10692"/>
                        </a:cubicBezTo>
                        <a:cubicBezTo>
                          <a:pt x="1948" y="10280"/>
                          <a:pt x="1953" y="9860"/>
                          <a:pt x="1913" y="9446"/>
                        </a:cubicBezTo>
                        <a:cubicBezTo>
                          <a:pt x="1874" y="9036"/>
                          <a:pt x="1789" y="8628"/>
                          <a:pt x="1676" y="8232"/>
                        </a:cubicBezTo>
                        <a:cubicBezTo>
                          <a:pt x="1562" y="7837"/>
                          <a:pt x="1418" y="7450"/>
                          <a:pt x="1256" y="7072"/>
                        </a:cubicBezTo>
                        <a:cubicBezTo>
                          <a:pt x="1089" y="6689"/>
                          <a:pt x="917" y="6299"/>
                          <a:pt x="676" y="5956"/>
                        </a:cubicBezTo>
                        <a:cubicBezTo>
                          <a:pt x="645" y="5912"/>
                          <a:pt x="613" y="5869"/>
                          <a:pt x="580" y="5827"/>
                        </a:cubicBezTo>
                        <a:cubicBezTo>
                          <a:pt x="576" y="5823"/>
                          <a:pt x="571" y="5821"/>
                          <a:pt x="567" y="5821"/>
                        </a:cubicBezTo>
                        <a:cubicBezTo>
                          <a:pt x="557" y="5821"/>
                          <a:pt x="548" y="5829"/>
                          <a:pt x="546" y="5839"/>
                        </a:cubicBezTo>
                        <a:cubicBezTo>
                          <a:pt x="467" y="6322"/>
                          <a:pt x="306" y="6786"/>
                          <a:pt x="181" y="7259"/>
                        </a:cubicBezTo>
                        <a:cubicBezTo>
                          <a:pt x="122" y="7485"/>
                          <a:pt x="70" y="7715"/>
                          <a:pt x="39" y="7947"/>
                        </a:cubicBezTo>
                        <a:cubicBezTo>
                          <a:pt x="13" y="8146"/>
                          <a:pt x="1" y="8346"/>
                          <a:pt x="3" y="8546"/>
                        </a:cubicBezTo>
                        <a:cubicBezTo>
                          <a:pt x="9" y="8942"/>
                          <a:pt x="71" y="9337"/>
                          <a:pt x="187" y="9715"/>
                        </a:cubicBezTo>
                        <a:cubicBezTo>
                          <a:pt x="302" y="10095"/>
                          <a:pt x="471" y="10460"/>
                          <a:pt x="691" y="10792"/>
                        </a:cubicBezTo>
                        <a:cubicBezTo>
                          <a:pt x="902" y="11112"/>
                          <a:pt x="1163" y="11402"/>
                          <a:pt x="1367" y="11729"/>
                        </a:cubicBezTo>
                        <a:cubicBezTo>
                          <a:pt x="1396" y="11775"/>
                          <a:pt x="1423" y="11823"/>
                          <a:pt x="1450" y="11871"/>
                        </a:cubicBezTo>
                        <a:cubicBezTo>
                          <a:pt x="1461" y="11892"/>
                          <a:pt x="1471" y="11913"/>
                          <a:pt x="1482" y="11933"/>
                        </a:cubicBezTo>
                        <a:cubicBezTo>
                          <a:pt x="1427" y="11977"/>
                          <a:pt x="1219" y="12136"/>
                          <a:pt x="1219" y="12136"/>
                        </a:cubicBezTo>
                        <a:cubicBezTo>
                          <a:pt x="971" y="12318"/>
                          <a:pt x="711" y="12483"/>
                          <a:pt x="437" y="12623"/>
                        </a:cubicBezTo>
                        <a:cubicBezTo>
                          <a:pt x="358" y="12665"/>
                          <a:pt x="278" y="12702"/>
                          <a:pt x="196" y="12737"/>
                        </a:cubicBezTo>
                        <a:cubicBezTo>
                          <a:pt x="136" y="12764"/>
                          <a:pt x="168" y="12846"/>
                          <a:pt x="223" y="12846"/>
                        </a:cubicBezTo>
                        <a:cubicBezTo>
                          <a:pt x="230" y="12846"/>
                          <a:pt x="238" y="12845"/>
                          <a:pt x="246" y="12841"/>
                        </a:cubicBezTo>
                        <a:cubicBezTo>
                          <a:pt x="728" y="12627"/>
                          <a:pt x="1167" y="12333"/>
                          <a:pt x="1576" y="12003"/>
                        </a:cubicBezTo>
                        <a:cubicBezTo>
                          <a:pt x="1741" y="12107"/>
                          <a:pt x="1906" y="12209"/>
                          <a:pt x="2074" y="12306"/>
                        </a:cubicBezTo>
                        <a:cubicBezTo>
                          <a:pt x="2305" y="12441"/>
                          <a:pt x="2541" y="12566"/>
                          <a:pt x="2786" y="12675"/>
                        </a:cubicBezTo>
                        <a:cubicBezTo>
                          <a:pt x="3193" y="12857"/>
                          <a:pt x="3622" y="12981"/>
                          <a:pt x="4065" y="13045"/>
                        </a:cubicBezTo>
                        <a:cubicBezTo>
                          <a:pt x="4317" y="13081"/>
                          <a:pt x="4572" y="13097"/>
                          <a:pt x="4827" y="13097"/>
                        </a:cubicBezTo>
                        <a:cubicBezTo>
                          <a:pt x="4997" y="13097"/>
                          <a:pt x="5168" y="13090"/>
                          <a:pt x="5338" y="13076"/>
                        </a:cubicBezTo>
                        <a:cubicBezTo>
                          <a:pt x="5765" y="13044"/>
                          <a:pt x="6187" y="12969"/>
                          <a:pt x="6603" y="12866"/>
                        </a:cubicBezTo>
                        <a:cubicBezTo>
                          <a:pt x="7017" y="12765"/>
                          <a:pt x="7434" y="12640"/>
                          <a:pt x="7865" y="12637"/>
                        </a:cubicBezTo>
                        <a:cubicBezTo>
                          <a:pt x="7919" y="12637"/>
                          <a:pt x="7971" y="12639"/>
                          <a:pt x="8024" y="12642"/>
                        </a:cubicBezTo>
                        <a:cubicBezTo>
                          <a:pt x="8024" y="12643"/>
                          <a:pt x="8025" y="12643"/>
                          <a:pt x="8025" y="12643"/>
                        </a:cubicBezTo>
                        <a:cubicBezTo>
                          <a:pt x="8044" y="12643"/>
                          <a:pt x="8048" y="12619"/>
                          <a:pt x="8034" y="12607"/>
                        </a:cubicBezTo>
                        <a:cubicBezTo>
                          <a:pt x="7769" y="12407"/>
                          <a:pt x="7489" y="12227"/>
                          <a:pt x="7195" y="12072"/>
                        </a:cubicBezTo>
                        <a:cubicBezTo>
                          <a:pt x="7048" y="11993"/>
                          <a:pt x="6898" y="11922"/>
                          <a:pt x="6746" y="11854"/>
                        </a:cubicBezTo>
                        <a:cubicBezTo>
                          <a:pt x="6289" y="11655"/>
                          <a:pt x="5808" y="11511"/>
                          <a:pt x="5317" y="11425"/>
                        </a:cubicBezTo>
                        <a:cubicBezTo>
                          <a:pt x="4965" y="11364"/>
                          <a:pt x="4608" y="11334"/>
                          <a:pt x="4251" y="11334"/>
                        </a:cubicBezTo>
                        <a:cubicBezTo>
                          <a:pt x="4141" y="11334"/>
                          <a:pt x="4030" y="11337"/>
                          <a:pt x="3919" y="11342"/>
                        </a:cubicBezTo>
                        <a:cubicBezTo>
                          <a:pt x="3477" y="11367"/>
                          <a:pt x="3038" y="11437"/>
                          <a:pt x="2610" y="11553"/>
                        </a:cubicBezTo>
                        <a:cubicBezTo>
                          <a:pt x="2321" y="11631"/>
                          <a:pt x="2039" y="11729"/>
                          <a:pt x="1763" y="11848"/>
                        </a:cubicBezTo>
                        <a:cubicBezTo>
                          <a:pt x="1854" y="11771"/>
                          <a:pt x="1944" y="11692"/>
                          <a:pt x="2032" y="11613"/>
                        </a:cubicBezTo>
                        <a:cubicBezTo>
                          <a:pt x="2444" y="11238"/>
                          <a:pt x="2835" y="10842"/>
                          <a:pt x="3205" y="10428"/>
                        </a:cubicBezTo>
                        <a:cubicBezTo>
                          <a:pt x="3308" y="10314"/>
                          <a:pt x="3408" y="10197"/>
                          <a:pt x="3508" y="10080"/>
                        </a:cubicBezTo>
                        <a:cubicBezTo>
                          <a:pt x="3622" y="10167"/>
                          <a:pt x="3742" y="10249"/>
                          <a:pt x="3865" y="10323"/>
                        </a:cubicBezTo>
                        <a:cubicBezTo>
                          <a:pt x="4484" y="10693"/>
                          <a:pt x="5198" y="10893"/>
                          <a:pt x="5921" y="10893"/>
                        </a:cubicBezTo>
                        <a:cubicBezTo>
                          <a:pt x="6008" y="10893"/>
                          <a:pt x="6096" y="10890"/>
                          <a:pt x="6183" y="10884"/>
                        </a:cubicBezTo>
                        <a:cubicBezTo>
                          <a:pt x="7073" y="10824"/>
                          <a:pt x="7915" y="10510"/>
                          <a:pt x="8769" y="10286"/>
                        </a:cubicBezTo>
                        <a:cubicBezTo>
                          <a:pt x="9254" y="10160"/>
                          <a:pt x="9750" y="10062"/>
                          <a:pt x="10254" y="10058"/>
                        </a:cubicBezTo>
                        <a:cubicBezTo>
                          <a:pt x="10272" y="10058"/>
                          <a:pt x="10283" y="10033"/>
                          <a:pt x="10266" y="10023"/>
                        </a:cubicBezTo>
                        <a:cubicBezTo>
                          <a:pt x="9906" y="9802"/>
                          <a:pt x="9527" y="9608"/>
                          <a:pt x="9133" y="9451"/>
                        </a:cubicBezTo>
                        <a:cubicBezTo>
                          <a:pt x="8582" y="9230"/>
                          <a:pt x="8003" y="9078"/>
                          <a:pt x="7411" y="9011"/>
                        </a:cubicBezTo>
                        <a:cubicBezTo>
                          <a:pt x="7188" y="8986"/>
                          <a:pt x="6963" y="8973"/>
                          <a:pt x="6738" y="8973"/>
                        </a:cubicBezTo>
                        <a:cubicBezTo>
                          <a:pt x="6651" y="8973"/>
                          <a:pt x="6564" y="8974"/>
                          <a:pt x="6477" y="8978"/>
                        </a:cubicBezTo>
                        <a:cubicBezTo>
                          <a:pt x="5882" y="9006"/>
                          <a:pt x="5292" y="9124"/>
                          <a:pt x="4734" y="9338"/>
                        </a:cubicBezTo>
                        <a:cubicBezTo>
                          <a:pt x="4349" y="9486"/>
                          <a:pt x="3983" y="9679"/>
                          <a:pt x="3645" y="9915"/>
                        </a:cubicBezTo>
                        <a:cubicBezTo>
                          <a:pt x="3690" y="9860"/>
                          <a:pt x="3734" y="9807"/>
                          <a:pt x="3777" y="9754"/>
                        </a:cubicBezTo>
                        <a:cubicBezTo>
                          <a:pt x="4170" y="9264"/>
                          <a:pt x="4535" y="8751"/>
                          <a:pt x="4870" y="8220"/>
                        </a:cubicBezTo>
                        <a:cubicBezTo>
                          <a:pt x="5092" y="8286"/>
                          <a:pt x="5316" y="8349"/>
                          <a:pt x="5542" y="8403"/>
                        </a:cubicBezTo>
                        <a:cubicBezTo>
                          <a:pt x="5834" y="8473"/>
                          <a:pt x="6130" y="8529"/>
                          <a:pt x="6430" y="8559"/>
                        </a:cubicBezTo>
                        <a:cubicBezTo>
                          <a:pt x="6579" y="8573"/>
                          <a:pt x="6729" y="8581"/>
                          <a:pt x="6880" y="8581"/>
                        </a:cubicBezTo>
                        <a:cubicBezTo>
                          <a:pt x="7228" y="8581"/>
                          <a:pt x="7577" y="8539"/>
                          <a:pt x="7911" y="8438"/>
                        </a:cubicBezTo>
                        <a:cubicBezTo>
                          <a:pt x="8355" y="8304"/>
                          <a:pt x="8749" y="8058"/>
                          <a:pt x="9099" y="7758"/>
                        </a:cubicBezTo>
                        <a:cubicBezTo>
                          <a:pt x="9450" y="7456"/>
                          <a:pt x="9759" y="7109"/>
                          <a:pt x="10079" y="6774"/>
                        </a:cubicBezTo>
                        <a:cubicBezTo>
                          <a:pt x="10397" y="6442"/>
                          <a:pt x="10728" y="6113"/>
                          <a:pt x="11115" y="5859"/>
                        </a:cubicBezTo>
                        <a:cubicBezTo>
                          <a:pt x="11163" y="5827"/>
                          <a:pt x="11212" y="5796"/>
                          <a:pt x="11262" y="5768"/>
                        </a:cubicBezTo>
                        <a:cubicBezTo>
                          <a:pt x="11279" y="5757"/>
                          <a:pt x="11274" y="5734"/>
                          <a:pt x="11255" y="5731"/>
                        </a:cubicBezTo>
                        <a:cubicBezTo>
                          <a:pt x="10946" y="5688"/>
                          <a:pt x="10634" y="5667"/>
                          <a:pt x="10323" y="5667"/>
                        </a:cubicBezTo>
                        <a:cubicBezTo>
                          <a:pt x="10215" y="5667"/>
                          <a:pt x="10108" y="5669"/>
                          <a:pt x="10001" y="5674"/>
                        </a:cubicBezTo>
                        <a:cubicBezTo>
                          <a:pt x="9949" y="5676"/>
                          <a:pt x="9897" y="5678"/>
                          <a:pt x="9845" y="5682"/>
                        </a:cubicBezTo>
                        <a:cubicBezTo>
                          <a:pt x="9375" y="5714"/>
                          <a:pt x="8910" y="5792"/>
                          <a:pt x="8455" y="5916"/>
                        </a:cubicBezTo>
                        <a:cubicBezTo>
                          <a:pt x="8003" y="6038"/>
                          <a:pt x="7561" y="6203"/>
                          <a:pt x="7139" y="6409"/>
                        </a:cubicBezTo>
                        <a:cubicBezTo>
                          <a:pt x="6718" y="6615"/>
                          <a:pt x="6317" y="6860"/>
                          <a:pt x="5943" y="7143"/>
                        </a:cubicBezTo>
                        <a:cubicBezTo>
                          <a:pt x="5607" y="7398"/>
                          <a:pt x="5292" y="7685"/>
                          <a:pt x="5008" y="7997"/>
                        </a:cubicBezTo>
                        <a:cubicBezTo>
                          <a:pt x="5029" y="7964"/>
                          <a:pt x="5048" y="7930"/>
                          <a:pt x="5068" y="7897"/>
                        </a:cubicBezTo>
                        <a:cubicBezTo>
                          <a:pt x="5177" y="7716"/>
                          <a:pt x="5282" y="7532"/>
                          <a:pt x="5383" y="7346"/>
                        </a:cubicBezTo>
                        <a:cubicBezTo>
                          <a:pt x="5791" y="7064"/>
                          <a:pt x="6163" y="6733"/>
                          <a:pt x="6486" y="6359"/>
                        </a:cubicBezTo>
                        <a:cubicBezTo>
                          <a:pt x="6613" y="6212"/>
                          <a:pt x="6734" y="6059"/>
                          <a:pt x="6846" y="5900"/>
                        </a:cubicBezTo>
                        <a:cubicBezTo>
                          <a:pt x="7041" y="5627"/>
                          <a:pt x="7211" y="5339"/>
                          <a:pt x="7356" y="5039"/>
                        </a:cubicBezTo>
                        <a:cubicBezTo>
                          <a:pt x="7590" y="4556"/>
                          <a:pt x="7752" y="4045"/>
                          <a:pt x="7850" y="3518"/>
                        </a:cubicBezTo>
                        <a:cubicBezTo>
                          <a:pt x="7950" y="2978"/>
                          <a:pt x="7984" y="2428"/>
                          <a:pt x="7977" y="1879"/>
                        </a:cubicBezTo>
                        <a:cubicBezTo>
                          <a:pt x="7972" y="1326"/>
                          <a:pt x="7925" y="774"/>
                          <a:pt x="7868" y="223"/>
                        </a:cubicBezTo>
                        <a:cubicBezTo>
                          <a:pt x="7861" y="154"/>
                          <a:pt x="7852" y="85"/>
                          <a:pt x="7846" y="15"/>
                        </a:cubicBezTo>
                        <a:cubicBezTo>
                          <a:pt x="7844" y="6"/>
                          <a:pt x="7836" y="1"/>
                          <a:pt x="782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29" name="Google Shape;329;p9"/>
                  <p:cNvSpPr/>
                  <p:nvPr/>
                </p:nvSpPr>
                <p:spPr>
                  <a:xfrm rot="286969" flipH="1">
                    <a:off x="5376290" y="3317389"/>
                    <a:ext cx="137430" cy="6148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9" h="5901" extrusionOk="0">
                        <a:moveTo>
                          <a:pt x="1161" y="1"/>
                        </a:moveTo>
                        <a:cubicBezTo>
                          <a:pt x="1157" y="1"/>
                          <a:pt x="1153" y="2"/>
                          <a:pt x="1150" y="5"/>
                        </a:cubicBezTo>
                        <a:cubicBezTo>
                          <a:pt x="864" y="245"/>
                          <a:pt x="594" y="505"/>
                          <a:pt x="344" y="784"/>
                        </a:cubicBezTo>
                        <a:cubicBezTo>
                          <a:pt x="648" y="1472"/>
                          <a:pt x="712" y="2263"/>
                          <a:pt x="605" y="3010"/>
                        </a:cubicBezTo>
                        <a:cubicBezTo>
                          <a:pt x="520" y="3606"/>
                          <a:pt x="0" y="5865"/>
                          <a:pt x="181" y="5900"/>
                        </a:cubicBezTo>
                        <a:cubicBezTo>
                          <a:pt x="374" y="5629"/>
                          <a:pt x="546" y="5340"/>
                          <a:pt x="691" y="5039"/>
                        </a:cubicBezTo>
                        <a:cubicBezTo>
                          <a:pt x="924" y="4556"/>
                          <a:pt x="1087" y="4045"/>
                          <a:pt x="1185" y="3518"/>
                        </a:cubicBezTo>
                        <a:cubicBezTo>
                          <a:pt x="1285" y="2978"/>
                          <a:pt x="1319" y="2428"/>
                          <a:pt x="1312" y="1879"/>
                        </a:cubicBezTo>
                        <a:cubicBezTo>
                          <a:pt x="1307" y="1326"/>
                          <a:pt x="1260" y="774"/>
                          <a:pt x="1203" y="223"/>
                        </a:cubicBezTo>
                        <a:cubicBezTo>
                          <a:pt x="1195" y="154"/>
                          <a:pt x="1187" y="85"/>
                          <a:pt x="1180" y="16"/>
                        </a:cubicBezTo>
                        <a:cubicBezTo>
                          <a:pt x="1179" y="6"/>
                          <a:pt x="1170" y="1"/>
                          <a:pt x="1161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0" name="Google Shape;330;p9"/>
                  <p:cNvSpPr/>
                  <p:nvPr/>
                </p:nvSpPr>
                <p:spPr>
                  <a:xfrm rot="286969" flipH="1">
                    <a:off x="4997121" y="3896811"/>
                    <a:ext cx="597963" cy="303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9" h="2916" extrusionOk="0">
                        <a:moveTo>
                          <a:pt x="4782" y="1"/>
                        </a:moveTo>
                        <a:cubicBezTo>
                          <a:pt x="4675" y="1"/>
                          <a:pt x="4567" y="3"/>
                          <a:pt x="4459" y="8"/>
                        </a:cubicBezTo>
                        <a:cubicBezTo>
                          <a:pt x="4439" y="63"/>
                          <a:pt x="4414" y="116"/>
                          <a:pt x="4389" y="163"/>
                        </a:cubicBezTo>
                        <a:cubicBezTo>
                          <a:pt x="4271" y="380"/>
                          <a:pt x="4128" y="585"/>
                          <a:pt x="3970" y="775"/>
                        </a:cubicBezTo>
                        <a:cubicBezTo>
                          <a:pt x="3642" y="1168"/>
                          <a:pt x="3238" y="1495"/>
                          <a:pt x="2801" y="1756"/>
                        </a:cubicBezTo>
                        <a:cubicBezTo>
                          <a:pt x="2359" y="2020"/>
                          <a:pt x="1880" y="2219"/>
                          <a:pt x="1386" y="2359"/>
                        </a:cubicBezTo>
                        <a:cubicBezTo>
                          <a:pt x="1140" y="2429"/>
                          <a:pt x="889" y="2477"/>
                          <a:pt x="636" y="2529"/>
                        </a:cubicBezTo>
                        <a:cubicBezTo>
                          <a:pt x="425" y="2571"/>
                          <a:pt x="190" y="2623"/>
                          <a:pt x="0" y="2738"/>
                        </a:cubicBezTo>
                        <a:cubicBezTo>
                          <a:pt x="294" y="2807"/>
                          <a:pt x="589" y="2863"/>
                          <a:pt x="889" y="2893"/>
                        </a:cubicBezTo>
                        <a:cubicBezTo>
                          <a:pt x="1039" y="2908"/>
                          <a:pt x="1191" y="2916"/>
                          <a:pt x="1342" y="2916"/>
                        </a:cubicBezTo>
                        <a:cubicBezTo>
                          <a:pt x="1689" y="2916"/>
                          <a:pt x="2037" y="2873"/>
                          <a:pt x="2370" y="2772"/>
                        </a:cubicBezTo>
                        <a:cubicBezTo>
                          <a:pt x="2815" y="2638"/>
                          <a:pt x="3207" y="2393"/>
                          <a:pt x="3559" y="2092"/>
                        </a:cubicBezTo>
                        <a:cubicBezTo>
                          <a:pt x="3910" y="1790"/>
                          <a:pt x="4219" y="1443"/>
                          <a:pt x="4539" y="1110"/>
                        </a:cubicBezTo>
                        <a:cubicBezTo>
                          <a:pt x="4857" y="776"/>
                          <a:pt x="5187" y="447"/>
                          <a:pt x="5574" y="194"/>
                        </a:cubicBezTo>
                        <a:cubicBezTo>
                          <a:pt x="5623" y="161"/>
                          <a:pt x="5671" y="132"/>
                          <a:pt x="5722" y="102"/>
                        </a:cubicBezTo>
                        <a:cubicBezTo>
                          <a:pt x="5739" y="91"/>
                          <a:pt x="5734" y="68"/>
                          <a:pt x="5714" y="65"/>
                        </a:cubicBezTo>
                        <a:cubicBezTo>
                          <a:pt x="5406" y="22"/>
                          <a:pt x="5094" y="1"/>
                          <a:pt x="4782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1" name="Google Shape;331;p9"/>
                  <p:cNvSpPr/>
                  <p:nvPr/>
                </p:nvSpPr>
                <p:spPr>
                  <a:xfrm rot="286969" flipH="1">
                    <a:off x="5073936" y="4301787"/>
                    <a:ext cx="668814" cy="15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19" h="1441" extrusionOk="0">
                        <a:moveTo>
                          <a:pt x="5269" y="1"/>
                        </a:moveTo>
                        <a:cubicBezTo>
                          <a:pt x="5216" y="56"/>
                          <a:pt x="5147" y="103"/>
                          <a:pt x="5086" y="138"/>
                        </a:cubicBezTo>
                        <a:cubicBezTo>
                          <a:pt x="4974" y="203"/>
                          <a:pt x="4856" y="258"/>
                          <a:pt x="4738" y="310"/>
                        </a:cubicBezTo>
                        <a:cubicBezTo>
                          <a:pt x="4504" y="411"/>
                          <a:pt x="4262" y="490"/>
                          <a:pt x="4016" y="551"/>
                        </a:cubicBezTo>
                        <a:cubicBezTo>
                          <a:pt x="3432" y="696"/>
                          <a:pt x="2833" y="740"/>
                          <a:pt x="2233" y="740"/>
                        </a:cubicBezTo>
                        <a:cubicBezTo>
                          <a:pt x="1804" y="740"/>
                          <a:pt x="1375" y="718"/>
                          <a:pt x="950" y="693"/>
                        </a:cubicBezTo>
                        <a:cubicBezTo>
                          <a:pt x="802" y="684"/>
                          <a:pt x="645" y="662"/>
                          <a:pt x="491" y="662"/>
                        </a:cubicBezTo>
                        <a:cubicBezTo>
                          <a:pt x="408" y="662"/>
                          <a:pt x="326" y="669"/>
                          <a:pt x="246" y="688"/>
                        </a:cubicBezTo>
                        <a:cubicBezTo>
                          <a:pt x="139" y="714"/>
                          <a:pt x="40" y="779"/>
                          <a:pt x="1" y="871"/>
                        </a:cubicBezTo>
                        <a:cubicBezTo>
                          <a:pt x="620" y="1241"/>
                          <a:pt x="1334" y="1441"/>
                          <a:pt x="2057" y="1441"/>
                        </a:cubicBezTo>
                        <a:cubicBezTo>
                          <a:pt x="2144" y="1441"/>
                          <a:pt x="2232" y="1438"/>
                          <a:pt x="2319" y="1432"/>
                        </a:cubicBezTo>
                        <a:cubicBezTo>
                          <a:pt x="3209" y="1372"/>
                          <a:pt x="4051" y="1058"/>
                          <a:pt x="4905" y="834"/>
                        </a:cubicBezTo>
                        <a:cubicBezTo>
                          <a:pt x="5390" y="708"/>
                          <a:pt x="5886" y="610"/>
                          <a:pt x="6390" y="606"/>
                        </a:cubicBezTo>
                        <a:cubicBezTo>
                          <a:pt x="6408" y="606"/>
                          <a:pt x="6419" y="581"/>
                          <a:pt x="6402" y="571"/>
                        </a:cubicBezTo>
                        <a:cubicBezTo>
                          <a:pt x="6041" y="350"/>
                          <a:pt x="5663" y="158"/>
                          <a:pt x="5269" y="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2" name="Google Shape;332;p9"/>
                  <p:cNvSpPr/>
                  <p:nvPr/>
                </p:nvSpPr>
                <p:spPr>
                  <a:xfrm rot="286969" flipH="1">
                    <a:off x="5407591" y="3540865"/>
                    <a:ext cx="207969" cy="4999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6" h="4798" extrusionOk="0">
                        <a:moveTo>
                          <a:pt x="1995" y="1"/>
                        </a:moveTo>
                        <a:cubicBezTo>
                          <a:pt x="1616" y="1584"/>
                          <a:pt x="1109" y="3179"/>
                          <a:pt x="160" y="4518"/>
                        </a:cubicBezTo>
                        <a:lnTo>
                          <a:pt x="160" y="4518"/>
                        </a:lnTo>
                        <a:cubicBezTo>
                          <a:pt x="225" y="4236"/>
                          <a:pt x="288" y="3953"/>
                          <a:pt x="350" y="3670"/>
                        </a:cubicBezTo>
                        <a:cubicBezTo>
                          <a:pt x="583" y="2579"/>
                          <a:pt x="776" y="1478"/>
                          <a:pt x="921" y="371"/>
                        </a:cubicBezTo>
                        <a:lnTo>
                          <a:pt x="921" y="371"/>
                        </a:lnTo>
                        <a:cubicBezTo>
                          <a:pt x="721" y="1468"/>
                          <a:pt x="503" y="2562"/>
                          <a:pt x="260" y="3651"/>
                        </a:cubicBezTo>
                        <a:cubicBezTo>
                          <a:pt x="178" y="4013"/>
                          <a:pt x="94" y="4375"/>
                          <a:pt x="7" y="4735"/>
                        </a:cubicBezTo>
                        <a:cubicBezTo>
                          <a:pt x="0" y="4762"/>
                          <a:pt x="16" y="4790"/>
                          <a:pt x="43" y="4796"/>
                        </a:cubicBezTo>
                        <a:cubicBezTo>
                          <a:pt x="47" y="4797"/>
                          <a:pt x="51" y="4798"/>
                          <a:pt x="55" y="4798"/>
                        </a:cubicBezTo>
                        <a:cubicBezTo>
                          <a:pt x="71" y="4798"/>
                          <a:pt x="86" y="4790"/>
                          <a:pt x="95" y="4778"/>
                        </a:cubicBezTo>
                        <a:cubicBezTo>
                          <a:pt x="621" y="4088"/>
                          <a:pt x="1017" y="3306"/>
                          <a:pt x="1323" y="2497"/>
                        </a:cubicBezTo>
                        <a:cubicBezTo>
                          <a:pt x="1624" y="1688"/>
                          <a:pt x="1838" y="849"/>
                          <a:pt x="199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3" name="Google Shape;333;p9"/>
                  <p:cNvSpPr/>
                  <p:nvPr/>
                </p:nvSpPr>
                <p:spPr>
                  <a:xfrm rot="286969" flipH="1">
                    <a:off x="5687018" y="3723256"/>
                    <a:ext cx="138576" cy="416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0" h="3993" extrusionOk="0">
                        <a:moveTo>
                          <a:pt x="603" y="0"/>
                        </a:moveTo>
                        <a:cubicBezTo>
                          <a:pt x="817" y="1176"/>
                          <a:pt x="1061" y="2390"/>
                          <a:pt x="1189" y="3584"/>
                        </a:cubicBezTo>
                        <a:lnTo>
                          <a:pt x="1189" y="3584"/>
                        </a:lnTo>
                        <a:lnTo>
                          <a:pt x="1001" y="3107"/>
                        </a:lnTo>
                        <a:cubicBezTo>
                          <a:pt x="698" y="2350"/>
                          <a:pt x="320" y="1417"/>
                          <a:pt x="1" y="672"/>
                        </a:cubicBezTo>
                        <a:lnTo>
                          <a:pt x="1" y="672"/>
                        </a:lnTo>
                        <a:cubicBezTo>
                          <a:pt x="371" y="1723"/>
                          <a:pt x="824" y="2918"/>
                          <a:pt x="1228" y="3960"/>
                        </a:cubicBezTo>
                        <a:cubicBezTo>
                          <a:pt x="1236" y="3982"/>
                          <a:pt x="1255" y="3992"/>
                          <a:pt x="1274" y="3992"/>
                        </a:cubicBezTo>
                        <a:cubicBezTo>
                          <a:pt x="1301" y="3992"/>
                          <a:pt x="1329" y="3972"/>
                          <a:pt x="1325" y="3937"/>
                        </a:cubicBezTo>
                        <a:cubicBezTo>
                          <a:pt x="1298" y="3603"/>
                          <a:pt x="1257" y="3272"/>
                          <a:pt x="1210" y="2941"/>
                        </a:cubicBezTo>
                        <a:cubicBezTo>
                          <a:pt x="1064" y="1950"/>
                          <a:pt x="845" y="972"/>
                          <a:pt x="6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4" name="Google Shape;334;p9"/>
                  <p:cNvSpPr/>
                  <p:nvPr/>
                </p:nvSpPr>
                <p:spPr>
                  <a:xfrm rot="286969" flipH="1">
                    <a:off x="5261266" y="3992485"/>
                    <a:ext cx="359882" cy="179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4" h="1720" extrusionOk="0">
                        <a:moveTo>
                          <a:pt x="3403" y="1"/>
                        </a:moveTo>
                        <a:lnTo>
                          <a:pt x="3403" y="1"/>
                        </a:lnTo>
                        <a:cubicBezTo>
                          <a:pt x="2477" y="183"/>
                          <a:pt x="1661" y="692"/>
                          <a:pt x="853" y="1153"/>
                        </a:cubicBezTo>
                        <a:lnTo>
                          <a:pt x="45" y="1624"/>
                        </a:lnTo>
                        <a:cubicBezTo>
                          <a:pt x="1" y="1649"/>
                          <a:pt x="21" y="1720"/>
                          <a:pt x="70" y="1720"/>
                        </a:cubicBezTo>
                        <a:cubicBezTo>
                          <a:pt x="72" y="1720"/>
                          <a:pt x="75" y="1720"/>
                          <a:pt x="78" y="1719"/>
                        </a:cubicBezTo>
                        <a:cubicBezTo>
                          <a:pt x="1227" y="1579"/>
                          <a:pt x="2410" y="1424"/>
                          <a:pt x="3453" y="891"/>
                        </a:cubicBezTo>
                        <a:lnTo>
                          <a:pt x="3453" y="891"/>
                        </a:lnTo>
                        <a:cubicBezTo>
                          <a:pt x="2919" y="1120"/>
                          <a:pt x="2357" y="1268"/>
                          <a:pt x="1787" y="1375"/>
                        </a:cubicBezTo>
                        <a:cubicBezTo>
                          <a:pt x="1300" y="1466"/>
                          <a:pt x="808" y="1529"/>
                          <a:pt x="314" y="1588"/>
                        </a:cubicBezTo>
                        <a:lnTo>
                          <a:pt x="314" y="1588"/>
                        </a:lnTo>
                        <a:cubicBezTo>
                          <a:pt x="1241" y="1046"/>
                          <a:pt x="2419" y="252"/>
                          <a:pt x="340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5" name="Google Shape;335;p9"/>
                  <p:cNvSpPr/>
                  <p:nvPr/>
                </p:nvSpPr>
                <p:spPr>
                  <a:xfrm rot="286969" flipH="1">
                    <a:off x="5810405" y="4004026"/>
                    <a:ext cx="133263" cy="3390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9" h="3254" extrusionOk="0">
                        <a:moveTo>
                          <a:pt x="426" y="0"/>
                        </a:moveTo>
                        <a:cubicBezTo>
                          <a:pt x="683" y="867"/>
                          <a:pt x="903" y="1746"/>
                          <a:pt x="1072" y="2634"/>
                        </a:cubicBezTo>
                        <a:lnTo>
                          <a:pt x="1072" y="2634"/>
                        </a:lnTo>
                        <a:cubicBezTo>
                          <a:pt x="969" y="2413"/>
                          <a:pt x="847" y="2200"/>
                          <a:pt x="720" y="1993"/>
                        </a:cubicBezTo>
                        <a:cubicBezTo>
                          <a:pt x="491" y="1626"/>
                          <a:pt x="240" y="1251"/>
                          <a:pt x="0" y="893"/>
                        </a:cubicBezTo>
                        <a:lnTo>
                          <a:pt x="0" y="893"/>
                        </a:lnTo>
                        <a:cubicBezTo>
                          <a:pt x="213" y="1276"/>
                          <a:pt x="436" y="1651"/>
                          <a:pt x="655" y="2030"/>
                        </a:cubicBezTo>
                        <a:cubicBezTo>
                          <a:pt x="868" y="2407"/>
                          <a:pt x="1070" y="2795"/>
                          <a:pt x="1174" y="3216"/>
                        </a:cubicBezTo>
                        <a:cubicBezTo>
                          <a:pt x="1181" y="3238"/>
                          <a:pt x="1202" y="3254"/>
                          <a:pt x="1224" y="3254"/>
                        </a:cubicBezTo>
                        <a:cubicBezTo>
                          <a:pt x="1228" y="3254"/>
                          <a:pt x="1232" y="3253"/>
                          <a:pt x="1235" y="3253"/>
                        </a:cubicBezTo>
                        <a:cubicBezTo>
                          <a:pt x="1261" y="3246"/>
                          <a:pt x="1278" y="3221"/>
                          <a:pt x="1273" y="3195"/>
                        </a:cubicBezTo>
                        <a:cubicBezTo>
                          <a:pt x="1273" y="3194"/>
                          <a:pt x="1273" y="3193"/>
                          <a:pt x="1272" y="3192"/>
                        </a:cubicBezTo>
                        <a:lnTo>
                          <a:pt x="1272" y="3192"/>
                        </a:lnTo>
                        <a:lnTo>
                          <a:pt x="1273" y="3191"/>
                        </a:lnTo>
                        <a:cubicBezTo>
                          <a:pt x="1272" y="3189"/>
                          <a:pt x="1272" y="3187"/>
                          <a:pt x="1271" y="3185"/>
                        </a:cubicBezTo>
                        <a:lnTo>
                          <a:pt x="1271" y="3185"/>
                        </a:lnTo>
                        <a:cubicBezTo>
                          <a:pt x="1230" y="2916"/>
                          <a:pt x="1180" y="2648"/>
                          <a:pt x="1124" y="2381"/>
                        </a:cubicBezTo>
                        <a:cubicBezTo>
                          <a:pt x="955" y="1571"/>
                          <a:pt x="725" y="773"/>
                          <a:pt x="42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336" name="Google Shape;336;p9"/>
                  <p:cNvSpPr/>
                  <p:nvPr/>
                </p:nvSpPr>
                <p:spPr>
                  <a:xfrm rot="286969" flipH="1">
                    <a:off x="5343168" y="4299204"/>
                    <a:ext cx="406144" cy="86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8" h="834" extrusionOk="0">
                        <a:moveTo>
                          <a:pt x="3106" y="0"/>
                        </a:moveTo>
                        <a:cubicBezTo>
                          <a:pt x="2396" y="0"/>
                          <a:pt x="1686" y="82"/>
                          <a:pt x="993" y="236"/>
                        </a:cubicBezTo>
                        <a:cubicBezTo>
                          <a:pt x="676" y="306"/>
                          <a:pt x="362" y="392"/>
                          <a:pt x="54" y="494"/>
                        </a:cubicBezTo>
                        <a:cubicBezTo>
                          <a:pt x="1" y="511"/>
                          <a:pt x="12" y="593"/>
                          <a:pt x="68" y="593"/>
                        </a:cubicBezTo>
                        <a:cubicBezTo>
                          <a:pt x="1081" y="603"/>
                          <a:pt x="2093" y="688"/>
                          <a:pt x="3096" y="833"/>
                        </a:cubicBezTo>
                        <a:cubicBezTo>
                          <a:pt x="2204" y="640"/>
                          <a:pt x="1294" y="531"/>
                          <a:pt x="381" y="499"/>
                        </a:cubicBezTo>
                        <a:lnTo>
                          <a:pt x="381" y="499"/>
                        </a:lnTo>
                        <a:cubicBezTo>
                          <a:pt x="591" y="438"/>
                          <a:pt x="803" y="383"/>
                          <a:pt x="1015" y="333"/>
                        </a:cubicBezTo>
                        <a:cubicBezTo>
                          <a:pt x="1894" y="130"/>
                          <a:pt x="2794" y="33"/>
                          <a:pt x="3695" y="33"/>
                        </a:cubicBezTo>
                        <a:cubicBezTo>
                          <a:pt x="3763" y="33"/>
                          <a:pt x="3830" y="33"/>
                          <a:pt x="3897" y="35"/>
                        </a:cubicBezTo>
                        <a:cubicBezTo>
                          <a:pt x="3634" y="12"/>
                          <a:pt x="3370" y="0"/>
                          <a:pt x="310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  <p:grpSp>
            <p:nvGrpSpPr>
              <p:cNvPr id="337" name="Google Shape;337;p9"/>
              <p:cNvGrpSpPr/>
              <p:nvPr/>
            </p:nvGrpSpPr>
            <p:grpSpPr>
              <a:xfrm rot="2700000">
                <a:off x="5177703" y="4221653"/>
                <a:ext cx="1822887" cy="1877065"/>
                <a:chOff x="5823312" y="1393959"/>
                <a:chExt cx="1822905" cy="1877083"/>
              </a:xfrm>
            </p:grpSpPr>
            <p:sp>
              <p:nvSpPr>
                <p:cNvPr id="338" name="Google Shape;338;p9"/>
                <p:cNvSpPr/>
                <p:nvPr/>
              </p:nvSpPr>
              <p:spPr>
                <a:xfrm rot="996304">
                  <a:off x="5918866" y="2198495"/>
                  <a:ext cx="1461345" cy="88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3" h="11256" extrusionOk="0">
                      <a:moveTo>
                        <a:pt x="6562" y="0"/>
                      </a:moveTo>
                      <a:cubicBezTo>
                        <a:pt x="5656" y="0"/>
                        <a:pt x="4803" y="72"/>
                        <a:pt x="4031" y="181"/>
                      </a:cubicBezTo>
                      <a:cubicBezTo>
                        <a:pt x="1623" y="521"/>
                        <a:pt x="1" y="1221"/>
                        <a:pt x="1" y="1221"/>
                      </a:cubicBezTo>
                      <a:cubicBezTo>
                        <a:pt x="1" y="1221"/>
                        <a:pt x="3827" y="11256"/>
                        <a:pt x="14137" y="11256"/>
                      </a:cubicBezTo>
                      <a:cubicBezTo>
                        <a:pt x="14223" y="11256"/>
                        <a:pt x="14309" y="11255"/>
                        <a:pt x="14396" y="11254"/>
                      </a:cubicBezTo>
                      <a:cubicBezTo>
                        <a:pt x="15317" y="11239"/>
                        <a:pt x="16290" y="11145"/>
                        <a:pt x="17314" y="10956"/>
                      </a:cubicBezTo>
                      <a:cubicBezTo>
                        <a:pt x="18418" y="10754"/>
                        <a:pt x="19584" y="10442"/>
                        <a:pt x="20812" y="10004"/>
                      </a:cubicBezTo>
                      <a:cubicBezTo>
                        <a:pt x="18030" y="3936"/>
                        <a:pt x="14041" y="1363"/>
                        <a:pt x="10298" y="441"/>
                      </a:cubicBezTo>
                      <a:cubicBezTo>
                        <a:pt x="10123" y="397"/>
                        <a:pt x="9947" y="358"/>
                        <a:pt x="9772" y="321"/>
                      </a:cubicBezTo>
                      <a:cubicBezTo>
                        <a:pt x="8661" y="91"/>
                        <a:pt x="7578" y="0"/>
                        <a:pt x="6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39" name="Google Shape;339;p9"/>
                <p:cNvSpPr/>
                <p:nvPr/>
              </p:nvSpPr>
              <p:spPr>
                <a:xfrm rot="996304">
                  <a:off x="6199347" y="2239342"/>
                  <a:ext cx="1178316" cy="8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2" h="10958" extrusionOk="0">
                      <a:moveTo>
                        <a:pt x="2531" y="0"/>
                      </a:moveTo>
                      <a:cubicBezTo>
                        <a:pt x="1625" y="0"/>
                        <a:pt x="772" y="73"/>
                        <a:pt x="0" y="182"/>
                      </a:cubicBezTo>
                      <a:cubicBezTo>
                        <a:pt x="1072" y="389"/>
                        <a:pt x="2126" y="681"/>
                        <a:pt x="3153" y="1051"/>
                      </a:cubicBezTo>
                      <a:cubicBezTo>
                        <a:pt x="4841" y="1660"/>
                        <a:pt x="6454" y="2481"/>
                        <a:pt x="7936" y="3495"/>
                      </a:cubicBezTo>
                      <a:cubicBezTo>
                        <a:pt x="9390" y="4488"/>
                        <a:pt x="10791" y="5661"/>
                        <a:pt x="11826" y="7096"/>
                      </a:cubicBezTo>
                      <a:cubicBezTo>
                        <a:pt x="12637" y="8222"/>
                        <a:pt x="13213" y="9565"/>
                        <a:pt x="13283" y="10957"/>
                      </a:cubicBezTo>
                      <a:cubicBezTo>
                        <a:pt x="14387" y="10755"/>
                        <a:pt x="15553" y="10443"/>
                        <a:pt x="16781" y="10005"/>
                      </a:cubicBezTo>
                      <a:cubicBezTo>
                        <a:pt x="13999" y="3937"/>
                        <a:pt x="10010" y="1364"/>
                        <a:pt x="6267" y="442"/>
                      </a:cubicBezTo>
                      <a:cubicBezTo>
                        <a:pt x="6092" y="398"/>
                        <a:pt x="5916" y="359"/>
                        <a:pt x="5741" y="321"/>
                      </a:cubicBezTo>
                      <a:cubicBezTo>
                        <a:pt x="4630" y="91"/>
                        <a:pt x="3547" y="0"/>
                        <a:pt x="253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0" name="Google Shape;340;p9"/>
                <p:cNvSpPr/>
                <p:nvPr/>
              </p:nvSpPr>
              <p:spPr>
                <a:xfrm rot="996304">
                  <a:off x="6053454" y="2389230"/>
                  <a:ext cx="1280827" cy="576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2" h="73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66" y="525"/>
                        <a:pt x="7318" y="1570"/>
                        <a:pt x="10711" y="3052"/>
                      </a:cubicBezTo>
                      <a:cubicBezTo>
                        <a:pt x="13342" y="4217"/>
                        <a:pt x="15907" y="5674"/>
                        <a:pt x="18241" y="7356"/>
                      </a:cubicBezTo>
                      <a:cubicBezTo>
                        <a:pt x="16005" y="5539"/>
                        <a:pt x="13438" y="4017"/>
                        <a:pt x="10807" y="2835"/>
                      </a:cubicBezTo>
                      <a:cubicBezTo>
                        <a:pt x="7409" y="1335"/>
                        <a:pt x="3702" y="3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1" name="Google Shape;341;p9"/>
                <p:cNvSpPr/>
                <p:nvPr/>
              </p:nvSpPr>
              <p:spPr>
                <a:xfrm rot="996304">
                  <a:off x="6340845" y="2204047"/>
                  <a:ext cx="354085" cy="423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" h="5406" extrusionOk="0">
                      <a:moveTo>
                        <a:pt x="904" y="1"/>
                      </a:moveTo>
                      <a:cubicBezTo>
                        <a:pt x="2275" y="996"/>
                        <a:pt x="3326" y="2337"/>
                        <a:pt x="4668" y="3368"/>
                      </a:cubicBezTo>
                      <a:lnTo>
                        <a:pt x="4668" y="3368"/>
                      </a:lnTo>
                      <a:cubicBezTo>
                        <a:pt x="3867" y="3568"/>
                        <a:pt x="3082" y="3830"/>
                        <a:pt x="2324" y="4156"/>
                      </a:cubicBezTo>
                      <a:cubicBezTo>
                        <a:pt x="1515" y="4503"/>
                        <a:pt x="734" y="4918"/>
                        <a:pt x="0" y="5405"/>
                      </a:cubicBezTo>
                      <a:cubicBezTo>
                        <a:pt x="1526" y="4547"/>
                        <a:pt x="3167" y="3886"/>
                        <a:pt x="4872" y="3484"/>
                      </a:cubicBezTo>
                      <a:lnTo>
                        <a:pt x="5042" y="3444"/>
                      </a:lnTo>
                      <a:lnTo>
                        <a:pt x="4901" y="3341"/>
                      </a:lnTo>
                      <a:cubicBezTo>
                        <a:pt x="3506" y="2317"/>
                        <a:pt x="2386" y="920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2" name="Google Shape;342;p9"/>
                <p:cNvSpPr/>
                <p:nvPr/>
              </p:nvSpPr>
              <p:spPr>
                <a:xfrm rot="996304">
                  <a:off x="6678575" y="2485482"/>
                  <a:ext cx="420576" cy="463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919" extrusionOk="0">
                      <a:moveTo>
                        <a:pt x="1812" y="1"/>
                      </a:moveTo>
                      <a:lnTo>
                        <a:pt x="1812" y="1"/>
                      </a:lnTo>
                      <a:cubicBezTo>
                        <a:pt x="3212" y="1405"/>
                        <a:pt x="4526" y="2897"/>
                        <a:pt x="5698" y="4496"/>
                      </a:cubicBezTo>
                      <a:lnTo>
                        <a:pt x="5698" y="4496"/>
                      </a:lnTo>
                      <a:cubicBezTo>
                        <a:pt x="5245" y="4556"/>
                        <a:pt x="4794" y="4628"/>
                        <a:pt x="4344" y="4709"/>
                      </a:cubicBezTo>
                      <a:cubicBezTo>
                        <a:pt x="2865" y="4979"/>
                        <a:pt x="1406" y="5381"/>
                        <a:pt x="1" y="5918"/>
                      </a:cubicBezTo>
                      <a:cubicBezTo>
                        <a:pt x="1910" y="5324"/>
                        <a:pt x="3866" y="4875"/>
                        <a:pt x="5853" y="4636"/>
                      </a:cubicBezTo>
                      <a:lnTo>
                        <a:pt x="5990" y="4621"/>
                      </a:lnTo>
                      <a:lnTo>
                        <a:pt x="5908" y="4509"/>
                      </a:lnTo>
                      <a:cubicBezTo>
                        <a:pt x="4700" y="2874"/>
                        <a:pt x="3339" y="1347"/>
                        <a:pt x="181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3" name="Google Shape;343;p9"/>
                <p:cNvSpPr/>
                <p:nvPr/>
              </p:nvSpPr>
              <p:spPr>
                <a:xfrm rot="996304">
                  <a:off x="6448358" y="1511568"/>
                  <a:ext cx="1023215" cy="1371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3" h="17504" extrusionOk="0">
                      <a:moveTo>
                        <a:pt x="218" y="0"/>
                      </a:moveTo>
                      <a:lnTo>
                        <a:pt x="218" y="0"/>
                      </a:lnTo>
                      <a:cubicBezTo>
                        <a:pt x="218" y="1"/>
                        <a:pt x="1" y="1754"/>
                        <a:pt x="353" y="4161"/>
                      </a:cubicBezTo>
                      <a:cubicBezTo>
                        <a:pt x="590" y="5797"/>
                        <a:pt x="1092" y="7736"/>
                        <a:pt x="2101" y="9631"/>
                      </a:cubicBezTo>
                      <a:cubicBezTo>
                        <a:pt x="2185" y="9789"/>
                        <a:pt x="2272" y="9946"/>
                        <a:pt x="2363" y="10103"/>
                      </a:cubicBezTo>
                      <a:cubicBezTo>
                        <a:pt x="4300" y="13434"/>
                        <a:pt x="7891" y="16540"/>
                        <a:pt x="14497" y="17504"/>
                      </a:cubicBezTo>
                      <a:cubicBezTo>
                        <a:pt x="14572" y="16201"/>
                        <a:pt x="14544" y="14996"/>
                        <a:pt x="14428" y="13879"/>
                      </a:cubicBezTo>
                      <a:cubicBezTo>
                        <a:pt x="14320" y="12842"/>
                        <a:pt x="14137" y="11882"/>
                        <a:pt x="13893" y="10994"/>
                      </a:cubicBezTo>
                      <a:cubicBezTo>
                        <a:pt x="11102" y="866"/>
                        <a:pt x="218" y="1"/>
                        <a:pt x="2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4" name="Google Shape;344;p9"/>
                <p:cNvSpPr/>
                <p:nvPr/>
              </p:nvSpPr>
              <p:spPr>
                <a:xfrm rot="996304">
                  <a:off x="6425985" y="1834318"/>
                  <a:ext cx="998500" cy="104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1" h="13344" extrusionOk="0">
                      <a:moveTo>
                        <a:pt x="1" y="1"/>
                      </a:moveTo>
                      <a:cubicBezTo>
                        <a:pt x="238" y="1639"/>
                        <a:pt x="740" y="3576"/>
                        <a:pt x="1749" y="5471"/>
                      </a:cubicBezTo>
                      <a:cubicBezTo>
                        <a:pt x="1833" y="5629"/>
                        <a:pt x="1920" y="5786"/>
                        <a:pt x="2011" y="5943"/>
                      </a:cubicBezTo>
                      <a:cubicBezTo>
                        <a:pt x="3948" y="9274"/>
                        <a:pt x="7539" y="12380"/>
                        <a:pt x="14145" y="13344"/>
                      </a:cubicBezTo>
                      <a:cubicBezTo>
                        <a:pt x="14220" y="12041"/>
                        <a:pt x="14192" y="10836"/>
                        <a:pt x="14076" y="9720"/>
                      </a:cubicBezTo>
                      <a:cubicBezTo>
                        <a:pt x="13601" y="9833"/>
                        <a:pt x="13115" y="9885"/>
                        <a:pt x="12628" y="9885"/>
                      </a:cubicBezTo>
                      <a:cubicBezTo>
                        <a:pt x="11722" y="9885"/>
                        <a:pt x="10811" y="9705"/>
                        <a:pt x="9960" y="9406"/>
                      </a:cubicBezTo>
                      <a:cubicBezTo>
                        <a:pt x="8292" y="8817"/>
                        <a:pt x="6773" y="7800"/>
                        <a:pt x="5410" y="6686"/>
                      </a:cubicBezTo>
                      <a:cubicBezTo>
                        <a:pt x="4021" y="5548"/>
                        <a:pt x="2779" y="4231"/>
                        <a:pt x="1720" y="2781"/>
                      </a:cubicBezTo>
                      <a:cubicBezTo>
                        <a:pt x="1077" y="1901"/>
                        <a:pt x="499" y="97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5" name="Google Shape;345;p9"/>
                <p:cNvSpPr/>
                <p:nvPr/>
              </p:nvSpPr>
              <p:spPr>
                <a:xfrm rot="996304">
                  <a:off x="6557409" y="1652413"/>
                  <a:ext cx="855757" cy="120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8" h="1543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6" y="3463"/>
                        <a:pt x="3363" y="6734"/>
                        <a:pt x="5758" y="9573"/>
                      </a:cubicBezTo>
                      <a:cubicBezTo>
                        <a:pt x="7631" y="11767"/>
                        <a:pt x="9815" y="13802"/>
                        <a:pt x="12188" y="15438"/>
                      </a:cubicBezTo>
                      <a:cubicBezTo>
                        <a:pt x="9917" y="13671"/>
                        <a:pt x="7798" y="11617"/>
                        <a:pt x="5939" y="9421"/>
                      </a:cubicBezTo>
                      <a:cubicBezTo>
                        <a:pt x="3563" y="6580"/>
                        <a:pt x="1535" y="337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6" name="Google Shape;346;p9"/>
                <p:cNvSpPr/>
                <p:nvPr/>
              </p:nvSpPr>
              <p:spPr>
                <a:xfrm rot="996304">
                  <a:off x="6611534" y="1733380"/>
                  <a:ext cx="346361" cy="422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5390" extrusionOk="0">
                      <a:moveTo>
                        <a:pt x="1" y="2387"/>
                      </a:moveTo>
                      <a:lnTo>
                        <a:pt x="1" y="2388"/>
                      </a:lnTo>
                      <a:cubicBezTo>
                        <a:pt x="4" y="2391"/>
                        <a:pt x="7" y="2393"/>
                        <a:pt x="11" y="2396"/>
                      </a:cubicBezTo>
                      <a:lnTo>
                        <a:pt x="11" y="2396"/>
                      </a:lnTo>
                      <a:cubicBezTo>
                        <a:pt x="7" y="2393"/>
                        <a:pt x="4" y="2390"/>
                        <a:pt x="1" y="2387"/>
                      </a:cubicBezTo>
                      <a:close/>
                      <a:moveTo>
                        <a:pt x="4932" y="1"/>
                      </a:moveTo>
                      <a:lnTo>
                        <a:pt x="4932" y="1"/>
                      </a:lnTo>
                      <a:cubicBezTo>
                        <a:pt x="4671" y="841"/>
                        <a:pt x="4491" y="1707"/>
                        <a:pt x="4385" y="2582"/>
                      </a:cubicBezTo>
                      <a:cubicBezTo>
                        <a:pt x="4287" y="3401"/>
                        <a:pt x="4257" y="4229"/>
                        <a:pt x="4290" y="5054"/>
                      </a:cubicBezTo>
                      <a:lnTo>
                        <a:pt x="4290" y="5054"/>
                      </a:lnTo>
                      <a:cubicBezTo>
                        <a:pt x="2928" y="4057"/>
                        <a:pt x="1348" y="3426"/>
                        <a:pt x="11" y="2396"/>
                      </a:cubicBezTo>
                      <a:lnTo>
                        <a:pt x="11" y="2396"/>
                      </a:lnTo>
                      <a:cubicBezTo>
                        <a:pt x="1307" y="3555"/>
                        <a:pt x="2956" y="4235"/>
                        <a:pt x="4330" y="5284"/>
                      </a:cubicBezTo>
                      <a:lnTo>
                        <a:pt x="4467" y="5390"/>
                      </a:lnTo>
                      <a:lnTo>
                        <a:pt x="4467" y="5390"/>
                      </a:lnTo>
                      <a:lnTo>
                        <a:pt x="4458" y="5216"/>
                      </a:lnTo>
                      <a:cubicBezTo>
                        <a:pt x="4365" y="3466"/>
                        <a:pt x="4537" y="1706"/>
                        <a:pt x="49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47" name="Google Shape;347;p9"/>
                <p:cNvSpPr/>
                <p:nvPr/>
              </p:nvSpPr>
              <p:spPr>
                <a:xfrm rot="996304">
                  <a:off x="6755158" y="2181472"/>
                  <a:ext cx="393825" cy="47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6113" extrusionOk="0">
                      <a:moveTo>
                        <a:pt x="5170" y="1"/>
                      </a:moveTo>
                      <a:cubicBezTo>
                        <a:pt x="5049" y="1501"/>
                        <a:pt x="5074" y="3013"/>
                        <a:pt x="5231" y="4509"/>
                      </a:cubicBezTo>
                      <a:cubicBezTo>
                        <a:pt x="5278" y="4963"/>
                        <a:pt x="5336" y="5417"/>
                        <a:pt x="5406" y="5868"/>
                      </a:cubicBezTo>
                      <a:lnTo>
                        <a:pt x="5406" y="5868"/>
                      </a:lnTo>
                      <a:cubicBezTo>
                        <a:pt x="3542" y="5193"/>
                        <a:pt x="1741" y="4351"/>
                        <a:pt x="0" y="3403"/>
                      </a:cubicBezTo>
                      <a:lnTo>
                        <a:pt x="0" y="3403"/>
                      </a:lnTo>
                      <a:cubicBezTo>
                        <a:pt x="1721" y="4489"/>
                        <a:pt x="3570" y="5366"/>
                        <a:pt x="5479" y="6066"/>
                      </a:cubicBezTo>
                      <a:lnTo>
                        <a:pt x="5609" y="6113"/>
                      </a:lnTo>
                      <a:lnTo>
                        <a:pt x="5585" y="5977"/>
                      </a:lnTo>
                      <a:cubicBezTo>
                        <a:pt x="5255" y="4004"/>
                        <a:pt x="5136" y="1999"/>
                        <a:pt x="51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348" name="Google Shape;348;p9"/>
            <p:cNvGrpSpPr/>
            <p:nvPr/>
          </p:nvGrpSpPr>
          <p:grpSpPr>
            <a:xfrm>
              <a:off x="7668375" y="-358353"/>
              <a:ext cx="1842473" cy="1812666"/>
              <a:chOff x="7668375" y="-358353"/>
              <a:chExt cx="1842473" cy="1812666"/>
            </a:xfrm>
          </p:grpSpPr>
          <p:sp>
            <p:nvSpPr>
              <p:cNvPr id="349" name="Google Shape;349;p9"/>
              <p:cNvSpPr/>
              <p:nvPr/>
            </p:nvSpPr>
            <p:spPr>
              <a:xfrm rot="-6538615">
                <a:off x="8125637" y="178968"/>
                <a:ext cx="1461191" cy="882030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0" name="Google Shape;350;p9"/>
              <p:cNvSpPr/>
              <p:nvPr/>
            </p:nvSpPr>
            <p:spPr>
              <a:xfrm rot="-6538615">
                <a:off x="8220961" y="273606"/>
                <a:ext cx="1280692" cy="576501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1" name="Google Shape;351;p9"/>
              <p:cNvSpPr/>
              <p:nvPr/>
            </p:nvSpPr>
            <p:spPr>
              <a:xfrm rot="-6538615">
                <a:off x="8210019" y="60651"/>
                <a:ext cx="1178192" cy="858704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 rot="-4996945">
                <a:off x="7897799" y="-455981"/>
                <a:ext cx="1023126" cy="1371696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 rot="-4996945">
                <a:off x="8073463" y="-286196"/>
                <a:ext cx="998414" cy="1045698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 rot="-4996945">
                <a:off x="8036199" y="-410299"/>
                <a:ext cx="855683" cy="1209873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 rot="-4996945">
                <a:off x="8017172" y="234741"/>
                <a:ext cx="346331" cy="422386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 rot="-4996945">
                <a:off x="8434003" y="-40248"/>
                <a:ext cx="393791" cy="479043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 rot="-6538615">
                <a:off x="8573912" y="645375"/>
                <a:ext cx="354047" cy="423619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"/>
          <p:cNvSpPr txBox="1">
            <a:spLocks noGrp="1"/>
          </p:cNvSpPr>
          <p:nvPr>
            <p:ph type="title" hasCustomPrompt="1"/>
          </p:nvPr>
        </p:nvSpPr>
        <p:spPr>
          <a:xfrm>
            <a:off x="998324" y="2324767"/>
            <a:ext cx="5992339" cy="13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9600"/>
              <a:buNone/>
              <a:defRPr sz="798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9pPr>
          </a:lstStyle>
          <a:p>
            <a:r>
              <a:t>xx%</a:t>
            </a:r>
          </a:p>
        </p:txBody>
      </p:sp>
      <p:sp>
        <p:nvSpPr>
          <p:cNvPr id="363" name="Google Shape;363;p11"/>
          <p:cNvSpPr txBox="1">
            <a:spLocks noGrp="1"/>
          </p:cNvSpPr>
          <p:nvPr>
            <p:ph type="subTitle" idx="1"/>
          </p:nvPr>
        </p:nvSpPr>
        <p:spPr>
          <a:xfrm>
            <a:off x="998324" y="3597200"/>
            <a:ext cx="5992339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  <p:grpSp>
        <p:nvGrpSpPr>
          <p:cNvPr id="364" name="Google Shape;364;p11"/>
          <p:cNvGrpSpPr/>
          <p:nvPr/>
        </p:nvGrpSpPr>
        <p:grpSpPr>
          <a:xfrm>
            <a:off x="-1541740" y="-365758"/>
            <a:ext cx="8532410" cy="8528371"/>
            <a:chOff x="-1159173" y="-274318"/>
            <a:chExt cx="6415178" cy="6396278"/>
          </a:xfrm>
        </p:grpSpPr>
        <p:grpSp>
          <p:nvGrpSpPr>
            <p:cNvPr id="365" name="Google Shape;365;p11"/>
            <p:cNvGrpSpPr/>
            <p:nvPr/>
          </p:nvGrpSpPr>
          <p:grpSpPr>
            <a:xfrm rot="2541462">
              <a:off x="3149649" y="4002337"/>
              <a:ext cx="1739094" cy="1764003"/>
              <a:chOff x="1498022" y="2840120"/>
              <a:chExt cx="1738984" cy="1763891"/>
            </a:xfrm>
          </p:grpSpPr>
          <p:sp>
            <p:nvSpPr>
              <p:cNvPr id="366" name="Google Shape;366;p11"/>
              <p:cNvSpPr/>
              <p:nvPr/>
            </p:nvSpPr>
            <p:spPr>
              <a:xfrm rot="163308" flipH="1">
                <a:off x="2353108" y="2859429"/>
                <a:ext cx="848816" cy="1497696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7" name="Google Shape;367;p11"/>
              <p:cNvSpPr/>
              <p:nvPr/>
            </p:nvSpPr>
            <p:spPr>
              <a:xfrm rot="163308" flipH="1">
                <a:off x="2347773" y="3083902"/>
                <a:ext cx="535732" cy="126567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" name="Google Shape;368;p11"/>
              <p:cNvSpPr/>
              <p:nvPr/>
            </p:nvSpPr>
            <p:spPr>
              <a:xfrm rot="163308" flipH="1">
                <a:off x="2587869" y="3004831"/>
                <a:ext cx="150759" cy="1305366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" name="Google Shape;369;p11"/>
              <p:cNvSpPr/>
              <p:nvPr/>
            </p:nvSpPr>
            <p:spPr>
              <a:xfrm rot="163308" flipH="1">
                <a:off x="2487837" y="3225734"/>
                <a:ext cx="359968" cy="33360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" name="Google Shape;370;p11"/>
              <p:cNvSpPr/>
              <p:nvPr/>
            </p:nvSpPr>
            <p:spPr>
              <a:xfrm rot="163308" flipH="1">
                <a:off x="2453816" y="3693696"/>
                <a:ext cx="411437" cy="36111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" name="Google Shape;371;p11"/>
              <p:cNvSpPr/>
              <p:nvPr/>
            </p:nvSpPr>
            <p:spPr>
              <a:xfrm rot="1063499" flipH="1">
                <a:off x="1579185" y="3662268"/>
                <a:ext cx="1383518" cy="748907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" name="Google Shape;372;p11"/>
              <p:cNvSpPr/>
              <p:nvPr/>
            </p:nvSpPr>
            <p:spPr>
              <a:xfrm rot="1063499" flipH="1">
                <a:off x="1664325" y="3996971"/>
                <a:ext cx="1246198" cy="42748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" name="Google Shape;373;p11"/>
              <p:cNvSpPr/>
              <p:nvPr/>
            </p:nvSpPr>
            <p:spPr>
              <a:xfrm rot="1063499" flipH="1">
                <a:off x="1714522" y="3807372"/>
                <a:ext cx="1196188" cy="52854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4" name="Google Shape;374;p11"/>
              <p:cNvSpPr/>
              <p:nvPr/>
            </p:nvSpPr>
            <p:spPr>
              <a:xfrm rot="1063499" flipH="1">
                <a:off x="1879474" y="3691512"/>
                <a:ext cx="356012" cy="331423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5" name="Google Shape;375;p11"/>
              <p:cNvSpPr/>
              <p:nvPr/>
            </p:nvSpPr>
            <p:spPr>
              <a:xfrm rot="163308" flipH="1">
                <a:off x="2063928" y="3978664"/>
                <a:ext cx="414041" cy="365802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76" name="Google Shape;376;p11"/>
            <p:cNvGrpSpPr/>
            <p:nvPr/>
          </p:nvGrpSpPr>
          <p:grpSpPr>
            <a:xfrm rot="8957444">
              <a:off x="-843068" y="110443"/>
              <a:ext cx="1997402" cy="1786448"/>
              <a:chOff x="6641048" y="3018022"/>
              <a:chExt cx="1997332" cy="1786385"/>
            </a:xfrm>
          </p:grpSpPr>
          <p:grpSp>
            <p:nvGrpSpPr>
              <p:cNvPr id="377" name="Google Shape;377;p11"/>
              <p:cNvGrpSpPr/>
              <p:nvPr/>
            </p:nvGrpSpPr>
            <p:grpSpPr>
              <a:xfrm>
                <a:off x="6641061" y="3132202"/>
                <a:ext cx="1997318" cy="1672205"/>
                <a:chOff x="7361161" y="3232727"/>
                <a:chExt cx="1997318" cy="1672205"/>
              </a:xfrm>
            </p:grpSpPr>
            <p:sp>
              <p:nvSpPr>
                <p:cNvPr id="378" name="Google Shape;378;p11"/>
                <p:cNvSpPr/>
                <p:nvPr/>
              </p:nvSpPr>
              <p:spPr>
                <a:xfrm rot="-75898">
                  <a:off x="7370747" y="3934826"/>
                  <a:ext cx="1461325" cy="882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3" h="11256" extrusionOk="0">
                      <a:moveTo>
                        <a:pt x="6562" y="0"/>
                      </a:moveTo>
                      <a:cubicBezTo>
                        <a:pt x="5656" y="0"/>
                        <a:pt x="4803" y="72"/>
                        <a:pt x="4031" y="181"/>
                      </a:cubicBezTo>
                      <a:cubicBezTo>
                        <a:pt x="1623" y="521"/>
                        <a:pt x="1" y="1221"/>
                        <a:pt x="1" y="1221"/>
                      </a:cubicBezTo>
                      <a:cubicBezTo>
                        <a:pt x="1" y="1221"/>
                        <a:pt x="3827" y="11256"/>
                        <a:pt x="14137" y="11256"/>
                      </a:cubicBezTo>
                      <a:cubicBezTo>
                        <a:pt x="14223" y="11256"/>
                        <a:pt x="14309" y="11255"/>
                        <a:pt x="14396" y="11254"/>
                      </a:cubicBezTo>
                      <a:cubicBezTo>
                        <a:pt x="15317" y="11239"/>
                        <a:pt x="16290" y="11145"/>
                        <a:pt x="17314" y="10956"/>
                      </a:cubicBezTo>
                      <a:cubicBezTo>
                        <a:pt x="18418" y="10754"/>
                        <a:pt x="19584" y="10442"/>
                        <a:pt x="20812" y="10004"/>
                      </a:cubicBezTo>
                      <a:cubicBezTo>
                        <a:pt x="18030" y="3936"/>
                        <a:pt x="14041" y="1363"/>
                        <a:pt x="10298" y="441"/>
                      </a:cubicBezTo>
                      <a:cubicBezTo>
                        <a:pt x="10123" y="397"/>
                        <a:pt x="9947" y="358"/>
                        <a:pt x="9772" y="321"/>
                      </a:cubicBezTo>
                      <a:cubicBezTo>
                        <a:pt x="8661" y="91"/>
                        <a:pt x="7578" y="0"/>
                        <a:pt x="65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79" name="Google Shape;379;p11"/>
                <p:cNvSpPr/>
                <p:nvPr/>
              </p:nvSpPr>
              <p:spPr>
                <a:xfrm rot="-75898">
                  <a:off x="7653475" y="3931623"/>
                  <a:ext cx="1178300" cy="858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2" h="10958" extrusionOk="0">
                      <a:moveTo>
                        <a:pt x="2531" y="0"/>
                      </a:moveTo>
                      <a:cubicBezTo>
                        <a:pt x="1625" y="0"/>
                        <a:pt x="772" y="73"/>
                        <a:pt x="0" y="182"/>
                      </a:cubicBezTo>
                      <a:cubicBezTo>
                        <a:pt x="1072" y="389"/>
                        <a:pt x="2126" y="681"/>
                        <a:pt x="3153" y="1051"/>
                      </a:cubicBezTo>
                      <a:cubicBezTo>
                        <a:pt x="4841" y="1660"/>
                        <a:pt x="6454" y="2481"/>
                        <a:pt x="7936" y="3495"/>
                      </a:cubicBezTo>
                      <a:cubicBezTo>
                        <a:pt x="9390" y="4488"/>
                        <a:pt x="10791" y="5661"/>
                        <a:pt x="11826" y="7096"/>
                      </a:cubicBezTo>
                      <a:cubicBezTo>
                        <a:pt x="12637" y="8222"/>
                        <a:pt x="13213" y="9565"/>
                        <a:pt x="13283" y="10957"/>
                      </a:cubicBezTo>
                      <a:cubicBezTo>
                        <a:pt x="14387" y="10755"/>
                        <a:pt x="15553" y="10443"/>
                        <a:pt x="16781" y="10005"/>
                      </a:cubicBezTo>
                      <a:cubicBezTo>
                        <a:pt x="13999" y="3937"/>
                        <a:pt x="10010" y="1364"/>
                        <a:pt x="6267" y="442"/>
                      </a:cubicBezTo>
                      <a:cubicBezTo>
                        <a:pt x="6092" y="398"/>
                        <a:pt x="5916" y="359"/>
                        <a:pt x="5741" y="321"/>
                      </a:cubicBezTo>
                      <a:cubicBezTo>
                        <a:pt x="4630" y="91"/>
                        <a:pt x="3547" y="0"/>
                        <a:pt x="253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0" name="Google Shape;380;p11"/>
                <p:cNvSpPr/>
                <p:nvPr/>
              </p:nvSpPr>
              <p:spPr>
                <a:xfrm rot="-75898">
                  <a:off x="7514841" y="4110127"/>
                  <a:ext cx="1280809" cy="576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2" h="735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66" y="525"/>
                        <a:pt x="7318" y="1570"/>
                        <a:pt x="10711" y="3052"/>
                      </a:cubicBezTo>
                      <a:cubicBezTo>
                        <a:pt x="13342" y="4217"/>
                        <a:pt x="15907" y="5674"/>
                        <a:pt x="18241" y="7356"/>
                      </a:cubicBezTo>
                      <a:cubicBezTo>
                        <a:pt x="16005" y="5539"/>
                        <a:pt x="13438" y="4017"/>
                        <a:pt x="10807" y="2835"/>
                      </a:cubicBezTo>
                      <a:cubicBezTo>
                        <a:pt x="7409" y="1335"/>
                        <a:pt x="3702" y="319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1" name="Google Shape;381;p11"/>
                <p:cNvSpPr/>
                <p:nvPr/>
              </p:nvSpPr>
              <p:spPr>
                <a:xfrm rot="-75898">
                  <a:off x="7730436" y="3991567"/>
                  <a:ext cx="354080" cy="423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" h="5406" extrusionOk="0">
                      <a:moveTo>
                        <a:pt x="904" y="1"/>
                      </a:moveTo>
                      <a:cubicBezTo>
                        <a:pt x="2275" y="996"/>
                        <a:pt x="3326" y="2337"/>
                        <a:pt x="4668" y="3368"/>
                      </a:cubicBezTo>
                      <a:lnTo>
                        <a:pt x="4668" y="3368"/>
                      </a:lnTo>
                      <a:cubicBezTo>
                        <a:pt x="3867" y="3568"/>
                        <a:pt x="3082" y="3830"/>
                        <a:pt x="2324" y="4156"/>
                      </a:cubicBezTo>
                      <a:cubicBezTo>
                        <a:pt x="1515" y="4503"/>
                        <a:pt x="734" y="4918"/>
                        <a:pt x="0" y="5405"/>
                      </a:cubicBezTo>
                      <a:cubicBezTo>
                        <a:pt x="1526" y="4547"/>
                        <a:pt x="3167" y="3886"/>
                        <a:pt x="4872" y="3484"/>
                      </a:cubicBezTo>
                      <a:lnTo>
                        <a:pt x="5042" y="3444"/>
                      </a:lnTo>
                      <a:lnTo>
                        <a:pt x="4901" y="3341"/>
                      </a:lnTo>
                      <a:cubicBezTo>
                        <a:pt x="3506" y="2317"/>
                        <a:pt x="2386" y="920"/>
                        <a:pt x="9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2" name="Google Shape;382;p11"/>
                <p:cNvSpPr/>
                <p:nvPr/>
              </p:nvSpPr>
              <p:spPr>
                <a:xfrm rot="-75898">
                  <a:off x="8142798" y="4144615"/>
                  <a:ext cx="420571" cy="463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5919" extrusionOk="0">
                      <a:moveTo>
                        <a:pt x="1812" y="1"/>
                      </a:moveTo>
                      <a:lnTo>
                        <a:pt x="1812" y="1"/>
                      </a:lnTo>
                      <a:cubicBezTo>
                        <a:pt x="3212" y="1405"/>
                        <a:pt x="4526" y="2897"/>
                        <a:pt x="5698" y="4496"/>
                      </a:cubicBezTo>
                      <a:lnTo>
                        <a:pt x="5698" y="4496"/>
                      </a:lnTo>
                      <a:cubicBezTo>
                        <a:pt x="5245" y="4556"/>
                        <a:pt x="4794" y="4628"/>
                        <a:pt x="4344" y="4709"/>
                      </a:cubicBezTo>
                      <a:cubicBezTo>
                        <a:pt x="2865" y="4979"/>
                        <a:pt x="1406" y="5381"/>
                        <a:pt x="1" y="5918"/>
                      </a:cubicBezTo>
                      <a:cubicBezTo>
                        <a:pt x="1910" y="5324"/>
                        <a:pt x="3866" y="4875"/>
                        <a:pt x="5853" y="4636"/>
                      </a:cubicBezTo>
                      <a:lnTo>
                        <a:pt x="5990" y="4621"/>
                      </a:lnTo>
                      <a:lnTo>
                        <a:pt x="5908" y="4509"/>
                      </a:lnTo>
                      <a:cubicBezTo>
                        <a:pt x="4700" y="2874"/>
                        <a:pt x="3339" y="1347"/>
                        <a:pt x="1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3" name="Google Shape;383;p11"/>
                <p:cNvSpPr/>
                <p:nvPr/>
              </p:nvSpPr>
              <p:spPr>
                <a:xfrm rot="1465726">
                  <a:off x="8097432" y="3382920"/>
                  <a:ext cx="1023218" cy="1371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3" h="17504" extrusionOk="0">
                      <a:moveTo>
                        <a:pt x="218" y="0"/>
                      </a:moveTo>
                      <a:lnTo>
                        <a:pt x="218" y="0"/>
                      </a:lnTo>
                      <a:cubicBezTo>
                        <a:pt x="218" y="1"/>
                        <a:pt x="1" y="1754"/>
                        <a:pt x="353" y="4161"/>
                      </a:cubicBezTo>
                      <a:cubicBezTo>
                        <a:pt x="590" y="5797"/>
                        <a:pt x="1092" y="7736"/>
                        <a:pt x="2101" y="9631"/>
                      </a:cubicBezTo>
                      <a:cubicBezTo>
                        <a:pt x="2185" y="9789"/>
                        <a:pt x="2272" y="9946"/>
                        <a:pt x="2363" y="10103"/>
                      </a:cubicBezTo>
                      <a:cubicBezTo>
                        <a:pt x="4300" y="13434"/>
                        <a:pt x="7891" y="16540"/>
                        <a:pt x="14497" y="17504"/>
                      </a:cubicBezTo>
                      <a:cubicBezTo>
                        <a:pt x="14572" y="16201"/>
                        <a:pt x="14544" y="14996"/>
                        <a:pt x="14428" y="13879"/>
                      </a:cubicBezTo>
                      <a:cubicBezTo>
                        <a:pt x="14320" y="12842"/>
                        <a:pt x="14137" y="11882"/>
                        <a:pt x="13893" y="10994"/>
                      </a:cubicBezTo>
                      <a:cubicBezTo>
                        <a:pt x="11102" y="866"/>
                        <a:pt x="218" y="1"/>
                        <a:pt x="2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4" name="Google Shape;384;p11"/>
                <p:cNvSpPr/>
                <p:nvPr/>
              </p:nvSpPr>
              <p:spPr>
                <a:xfrm rot="1465726">
                  <a:off x="8053638" y="3699454"/>
                  <a:ext cx="998503" cy="104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1" h="13344" extrusionOk="0">
                      <a:moveTo>
                        <a:pt x="1" y="1"/>
                      </a:moveTo>
                      <a:cubicBezTo>
                        <a:pt x="238" y="1639"/>
                        <a:pt x="740" y="3576"/>
                        <a:pt x="1749" y="5471"/>
                      </a:cubicBezTo>
                      <a:cubicBezTo>
                        <a:pt x="1833" y="5629"/>
                        <a:pt x="1920" y="5786"/>
                        <a:pt x="2011" y="5943"/>
                      </a:cubicBezTo>
                      <a:cubicBezTo>
                        <a:pt x="3948" y="9274"/>
                        <a:pt x="7539" y="12380"/>
                        <a:pt x="14145" y="13344"/>
                      </a:cubicBezTo>
                      <a:cubicBezTo>
                        <a:pt x="14220" y="12041"/>
                        <a:pt x="14192" y="10836"/>
                        <a:pt x="14076" y="9720"/>
                      </a:cubicBezTo>
                      <a:cubicBezTo>
                        <a:pt x="13601" y="9833"/>
                        <a:pt x="13115" y="9885"/>
                        <a:pt x="12628" y="9885"/>
                      </a:cubicBezTo>
                      <a:cubicBezTo>
                        <a:pt x="11722" y="9885"/>
                        <a:pt x="10811" y="9705"/>
                        <a:pt x="9960" y="9406"/>
                      </a:cubicBezTo>
                      <a:cubicBezTo>
                        <a:pt x="8292" y="8817"/>
                        <a:pt x="6773" y="7800"/>
                        <a:pt x="5410" y="6686"/>
                      </a:cubicBezTo>
                      <a:cubicBezTo>
                        <a:pt x="4021" y="5548"/>
                        <a:pt x="2779" y="4231"/>
                        <a:pt x="1720" y="2781"/>
                      </a:cubicBezTo>
                      <a:cubicBezTo>
                        <a:pt x="1077" y="1901"/>
                        <a:pt x="499" y="97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5" name="Google Shape;385;p11"/>
                <p:cNvSpPr/>
                <p:nvPr/>
              </p:nvSpPr>
              <p:spPr>
                <a:xfrm rot="1465726">
                  <a:off x="8198089" y="3526653"/>
                  <a:ext cx="855759" cy="12099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8" h="1543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6" y="3463"/>
                        <a:pt x="3363" y="6734"/>
                        <a:pt x="5758" y="9573"/>
                      </a:cubicBezTo>
                      <a:cubicBezTo>
                        <a:pt x="7631" y="11767"/>
                        <a:pt x="9815" y="13802"/>
                        <a:pt x="12188" y="15438"/>
                      </a:cubicBezTo>
                      <a:cubicBezTo>
                        <a:pt x="9917" y="13671"/>
                        <a:pt x="7798" y="11617"/>
                        <a:pt x="5939" y="9421"/>
                      </a:cubicBezTo>
                      <a:cubicBezTo>
                        <a:pt x="3563" y="6580"/>
                        <a:pt x="1535" y="337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6" name="Google Shape;386;p11"/>
                <p:cNvSpPr/>
                <p:nvPr/>
              </p:nvSpPr>
              <p:spPr>
                <a:xfrm rot="1465726">
                  <a:off x="8296662" y="3583228"/>
                  <a:ext cx="346362" cy="422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3" h="5390" extrusionOk="0">
                      <a:moveTo>
                        <a:pt x="1" y="2387"/>
                      </a:moveTo>
                      <a:lnTo>
                        <a:pt x="1" y="2388"/>
                      </a:lnTo>
                      <a:cubicBezTo>
                        <a:pt x="4" y="2391"/>
                        <a:pt x="7" y="2393"/>
                        <a:pt x="11" y="2396"/>
                      </a:cubicBezTo>
                      <a:lnTo>
                        <a:pt x="11" y="2396"/>
                      </a:lnTo>
                      <a:cubicBezTo>
                        <a:pt x="7" y="2393"/>
                        <a:pt x="4" y="2390"/>
                        <a:pt x="1" y="2387"/>
                      </a:cubicBezTo>
                      <a:close/>
                      <a:moveTo>
                        <a:pt x="4932" y="1"/>
                      </a:moveTo>
                      <a:lnTo>
                        <a:pt x="4932" y="1"/>
                      </a:lnTo>
                      <a:cubicBezTo>
                        <a:pt x="4671" y="841"/>
                        <a:pt x="4491" y="1707"/>
                        <a:pt x="4385" y="2582"/>
                      </a:cubicBezTo>
                      <a:cubicBezTo>
                        <a:pt x="4287" y="3401"/>
                        <a:pt x="4257" y="4229"/>
                        <a:pt x="4290" y="5054"/>
                      </a:cubicBezTo>
                      <a:lnTo>
                        <a:pt x="4290" y="5054"/>
                      </a:lnTo>
                      <a:cubicBezTo>
                        <a:pt x="2928" y="4057"/>
                        <a:pt x="1348" y="3426"/>
                        <a:pt x="11" y="2396"/>
                      </a:cubicBezTo>
                      <a:lnTo>
                        <a:pt x="11" y="2396"/>
                      </a:lnTo>
                      <a:cubicBezTo>
                        <a:pt x="1307" y="3555"/>
                        <a:pt x="2956" y="4235"/>
                        <a:pt x="4330" y="5284"/>
                      </a:cubicBezTo>
                      <a:lnTo>
                        <a:pt x="4467" y="5390"/>
                      </a:lnTo>
                      <a:lnTo>
                        <a:pt x="4467" y="5390"/>
                      </a:lnTo>
                      <a:lnTo>
                        <a:pt x="4458" y="5216"/>
                      </a:lnTo>
                      <a:cubicBezTo>
                        <a:pt x="4365" y="3466"/>
                        <a:pt x="4537" y="1706"/>
                        <a:pt x="493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7" name="Google Shape;387;p11"/>
                <p:cNvSpPr/>
                <p:nvPr/>
              </p:nvSpPr>
              <p:spPr>
                <a:xfrm rot="1465726">
                  <a:off x="8373876" y="4049666"/>
                  <a:ext cx="393826" cy="479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6113" extrusionOk="0">
                      <a:moveTo>
                        <a:pt x="5170" y="1"/>
                      </a:moveTo>
                      <a:cubicBezTo>
                        <a:pt x="5049" y="1501"/>
                        <a:pt x="5074" y="3013"/>
                        <a:pt x="5231" y="4509"/>
                      </a:cubicBezTo>
                      <a:cubicBezTo>
                        <a:pt x="5278" y="4963"/>
                        <a:pt x="5336" y="5417"/>
                        <a:pt x="5406" y="5868"/>
                      </a:cubicBezTo>
                      <a:lnTo>
                        <a:pt x="5406" y="5868"/>
                      </a:lnTo>
                      <a:cubicBezTo>
                        <a:pt x="3542" y="5193"/>
                        <a:pt x="1741" y="4351"/>
                        <a:pt x="0" y="3403"/>
                      </a:cubicBezTo>
                      <a:lnTo>
                        <a:pt x="0" y="3403"/>
                      </a:lnTo>
                      <a:cubicBezTo>
                        <a:pt x="1721" y="4489"/>
                        <a:pt x="3570" y="5366"/>
                        <a:pt x="5479" y="6066"/>
                      </a:cubicBezTo>
                      <a:lnTo>
                        <a:pt x="5609" y="6113"/>
                      </a:lnTo>
                      <a:lnTo>
                        <a:pt x="5585" y="5977"/>
                      </a:lnTo>
                      <a:cubicBezTo>
                        <a:pt x="5255" y="4004"/>
                        <a:pt x="5136" y="1999"/>
                        <a:pt x="51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388" name="Google Shape;388;p11"/>
              <p:cNvGrpSpPr/>
              <p:nvPr/>
            </p:nvGrpSpPr>
            <p:grpSpPr>
              <a:xfrm rot="-670505">
                <a:off x="6770143" y="3128707"/>
                <a:ext cx="1284836" cy="1457893"/>
                <a:chOff x="4946260" y="3284095"/>
                <a:chExt cx="1284887" cy="1457952"/>
              </a:xfrm>
            </p:grpSpPr>
            <p:sp>
              <p:nvSpPr>
                <p:cNvPr id="389" name="Google Shape;389;p11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0" name="Google Shape;390;p11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11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2" name="Google Shape;392;p11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3" name="Google Shape;393;p11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4" name="Google Shape;394;p11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5" name="Google Shape;395;p11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6" name="Google Shape;396;p11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7" name="Google Shape;397;p11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957625" y="2945577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subTitle" idx="2"/>
          </p:nvPr>
        </p:nvSpPr>
        <p:spPr>
          <a:xfrm>
            <a:off x="4547755" y="2945577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3"/>
          <p:cNvSpPr txBox="1">
            <a:spLocks noGrp="1"/>
          </p:cNvSpPr>
          <p:nvPr>
            <p:ph type="subTitle" idx="3"/>
          </p:nvPr>
        </p:nvSpPr>
        <p:spPr>
          <a:xfrm>
            <a:off x="957625" y="5256496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3"/>
          <p:cNvSpPr txBox="1">
            <a:spLocks noGrp="1"/>
          </p:cNvSpPr>
          <p:nvPr>
            <p:ph type="subTitle" idx="4"/>
          </p:nvPr>
        </p:nvSpPr>
        <p:spPr>
          <a:xfrm>
            <a:off x="4547755" y="5256496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7999029" y="2945577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subTitle" idx="6"/>
          </p:nvPr>
        </p:nvSpPr>
        <p:spPr>
          <a:xfrm>
            <a:off x="7999029" y="5256496"/>
            <a:ext cx="320525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title" idx="7" hasCustomPrompt="1"/>
          </p:nvPr>
        </p:nvSpPr>
        <p:spPr>
          <a:xfrm>
            <a:off x="2071662" y="1680687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 hasCustomPrompt="1"/>
          </p:nvPr>
        </p:nvSpPr>
        <p:spPr>
          <a:xfrm>
            <a:off x="2071662" y="3990720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09" name="Google Shape;409;p13"/>
          <p:cNvSpPr txBox="1">
            <a:spLocks noGrp="1"/>
          </p:cNvSpPr>
          <p:nvPr>
            <p:ph type="title" idx="9" hasCustomPrompt="1"/>
          </p:nvPr>
        </p:nvSpPr>
        <p:spPr>
          <a:xfrm>
            <a:off x="5661792" y="1680687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>
            <a:off x="5661792" y="3990720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>
            <a:off x="9113066" y="1680687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 hasCustomPrompt="1"/>
          </p:nvPr>
        </p:nvSpPr>
        <p:spPr>
          <a:xfrm>
            <a:off x="9113066" y="3990720"/>
            <a:ext cx="977177" cy="701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13" name="Google Shape;413;p13"/>
          <p:cNvSpPr txBox="1">
            <a:spLocks noGrp="1"/>
          </p:cNvSpPr>
          <p:nvPr>
            <p:ph type="subTitle" idx="16"/>
          </p:nvPr>
        </p:nvSpPr>
        <p:spPr>
          <a:xfrm>
            <a:off x="957625" y="2503067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4" name="Google Shape;414;p13"/>
          <p:cNvSpPr txBox="1">
            <a:spLocks noGrp="1"/>
          </p:cNvSpPr>
          <p:nvPr>
            <p:ph type="subTitle" idx="17"/>
          </p:nvPr>
        </p:nvSpPr>
        <p:spPr>
          <a:xfrm>
            <a:off x="4547755" y="2503067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5" name="Google Shape;415;p13"/>
          <p:cNvSpPr txBox="1">
            <a:spLocks noGrp="1"/>
          </p:cNvSpPr>
          <p:nvPr>
            <p:ph type="subTitle" idx="18"/>
          </p:nvPr>
        </p:nvSpPr>
        <p:spPr>
          <a:xfrm>
            <a:off x="7999029" y="2503067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6" name="Google Shape;416;p13"/>
          <p:cNvSpPr txBox="1">
            <a:spLocks noGrp="1"/>
          </p:cNvSpPr>
          <p:nvPr>
            <p:ph type="subTitle" idx="19"/>
          </p:nvPr>
        </p:nvSpPr>
        <p:spPr>
          <a:xfrm>
            <a:off x="957625" y="4813295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subTitle" idx="20"/>
          </p:nvPr>
        </p:nvSpPr>
        <p:spPr>
          <a:xfrm>
            <a:off x="4547755" y="4813295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subTitle" idx="21"/>
          </p:nvPr>
        </p:nvSpPr>
        <p:spPr>
          <a:xfrm>
            <a:off x="7999029" y="4813295"/>
            <a:ext cx="3205251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26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419" name="Google Shape;419;p13"/>
          <p:cNvGrpSpPr/>
          <p:nvPr/>
        </p:nvGrpSpPr>
        <p:grpSpPr>
          <a:xfrm>
            <a:off x="-1180456" y="-970281"/>
            <a:ext cx="14059469" cy="8965185"/>
            <a:chOff x="-887538" y="-727711"/>
            <a:chExt cx="10570753" cy="6723889"/>
          </a:xfrm>
        </p:grpSpPr>
        <p:grpSp>
          <p:nvGrpSpPr>
            <p:cNvPr id="420" name="Google Shape;420;p13"/>
            <p:cNvGrpSpPr/>
            <p:nvPr/>
          </p:nvGrpSpPr>
          <p:grpSpPr>
            <a:xfrm rot="3706146">
              <a:off x="-680184" y="3860588"/>
              <a:ext cx="2030438" cy="1685147"/>
              <a:chOff x="3289885" y="2840120"/>
              <a:chExt cx="2030549" cy="1685240"/>
            </a:xfrm>
          </p:grpSpPr>
          <p:grpSp>
            <p:nvGrpSpPr>
              <p:cNvPr id="421" name="Google Shape;421;p13"/>
              <p:cNvGrpSpPr/>
              <p:nvPr/>
            </p:nvGrpSpPr>
            <p:grpSpPr>
              <a:xfrm rot="-636525" flipH="1">
                <a:off x="3912333" y="29616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422" name="Google Shape;422;p1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3" name="Google Shape;423;p1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4" name="Google Shape;424;p1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5" name="Google Shape;425;p1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1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1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1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1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1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431" name="Google Shape;431;p13"/>
              <p:cNvGrpSpPr/>
              <p:nvPr/>
            </p:nvGrpSpPr>
            <p:grpSpPr>
              <a:xfrm>
                <a:off x="3289885" y="2840120"/>
                <a:ext cx="1284887" cy="1457952"/>
                <a:chOff x="4946260" y="3284095"/>
                <a:chExt cx="1284887" cy="1457952"/>
              </a:xfrm>
            </p:grpSpPr>
            <p:sp>
              <p:nvSpPr>
                <p:cNvPr id="432" name="Google Shape;432;p13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13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13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13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13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13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13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13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13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441" name="Google Shape;441;p13"/>
            <p:cNvGrpSpPr/>
            <p:nvPr/>
          </p:nvGrpSpPr>
          <p:grpSpPr>
            <a:xfrm rot="-6595902">
              <a:off x="7688196" y="-491593"/>
              <a:ext cx="1738984" cy="1763891"/>
              <a:chOff x="1498022" y="2840120"/>
              <a:chExt cx="1738984" cy="1763891"/>
            </a:xfrm>
          </p:grpSpPr>
          <p:sp>
            <p:nvSpPr>
              <p:cNvPr id="442" name="Google Shape;442;p13"/>
              <p:cNvSpPr/>
              <p:nvPr/>
            </p:nvSpPr>
            <p:spPr>
              <a:xfrm rot="163308" flipH="1">
                <a:off x="2353108" y="2859429"/>
                <a:ext cx="848816" cy="1497696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3" name="Google Shape;443;p13"/>
              <p:cNvSpPr/>
              <p:nvPr/>
            </p:nvSpPr>
            <p:spPr>
              <a:xfrm rot="163308" flipH="1">
                <a:off x="2347773" y="3083902"/>
                <a:ext cx="535732" cy="126567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4" name="Google Shape;444;p13"/>
              <p:cNvSpPr/>
              <p:nvPr/>
            </p:nvSpPr>
            <p:spPr>
              <a:xfrm rot="163308" flipH="1">
                <a:off x="2587869" y="3004831"/>
                <a:ext cx="150759" cy="1305366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5" name="Google Shape;445;p13"/>
              <p:cNvSpPr/>
              <p:nvPr/>
            </p:nvSpPr>
            <p:spPr>
              <a:xfrm rot="163308" flipH="1">
                <a:off x="2487837" y="3225734"/>
                <a:ext cx="359968" cy="33360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6" name="Google Shape;446;p13"/>
              <p:cNvSpPr/>
              <p:nvPr/>
            </p:nvSpPr>
            <p:spPr>
              <a:xfrm rot="163308" flipH="1">
                <a:off x="2453816" y="3693696"/>
                <a:ext cx="411437" cy="36111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7" name="Google Shape;447;p13"/>
              <p:cNvSpPr/>
              <p:nvPr/>
            </p:nvSpPr>
            <p:spPr>
              <a:xfrm rot="1063499" flipH="1">
                <a:off x="1579185" y="3662268"/>
                <a:ext cx="1383518" cy="748907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13"/>
              <p:cNvSpPr/>
              <p:nvPr/>
            </p:nvSpPr>
            <p:spPr>
              <a:xfrm rot="1063499" flipH="1">
                <a:off x="1664325" y="3996971"/>
                <a:ext cx="1246198" cy="427485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13"/>
              <p:cNvSpPr/>
              <p:nvPr/>
            </p:nvSpPr>
            <p:spPr>
              <a:xfrm rot="1063499" flipH="1">
                <a:off x="1714522" y="3807372"/>
                <a:ext cx="1196188" cy="52854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13"/>
              <p:cNvSpPr/>
              <p:nvPr/>
            </p:nvSpPr>
            <p:spPr>
              <a:xfrm rot="1063499" flipH="1">
                <a:off x="1879474" y="3691512"/>
                <a:ext cx="356012" cy="331423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1" name="Google Shape;451;p13"/>
              <p:cNvSpPr/>
              <p:nvPr/>
            </p:nvSpPr>
            <p:spPr>
              <a:xfrm rot="163308" flipH="1">
                <a:off x="2063928" y="3978664"/>
                <a:ext cx="414041" cy="365802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452" name="Google Shape;452;p13"/>
          <p:cNvGrpSpPr/>
          <p:nvPr/>
        </p:nvGrpSpPr>
        <p:grpSpPr>
          <a:xfrm>
            <a:off x="6" y="444537"/>
            <a:ext cx="12070623" cy="4794595"/>
            <a:chOff x="4" y="333403"/>
            <a:chExt cx="9075419" cy="3595946"/>
          </a:xfrm>
        </p:grpSpPr>
        <p:grpSp>
          <p:nvGrpSpPr>
            <p:cNvPr id="453" name="Google Shape;453;p13"/>
            <p:cNvGrpSpPr/>
            <p:nvPr/>
          </p:nvGrpSpPr>
          <p:grpSpPr>
            <a:xfrm rot="3167998">
              <a:off x="8302279" y="3257887"/>
              <a:ext cx="727469" cy="475804"/>
              <a:chOff x="4216875" y="2350450"/>
              <a:chExt cx="250400" cy="163775"/>
            </a:xfrm>
          </p:grpSpPr>
          <p:sp>
            <p:nvSpPr>
              <p:cNvPr id="454" name="Google Shape;454;p1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5" name="Google Shape;455;p1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6" name="Google Shape;456;p1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8" name="Google Shape;458;p13"/>
            <p:cNvGrpSpPr/>
            <p:nvPr/>
          </p:nvGrpSpPr>
          <p:grpSpPr>
            <a:xfrm rot="3167998">
              <a:off x="45679" y="529062"/>
              <a:ext cx="727469" cy="475804"/>
              <a:chOff x="4216875" y="2350450"/>
              <a:chExt cx="250400" cy="163775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5"/>
          <p:cNvSpPr txBox="1">
            <a:spLocks noGrp="1"/>
          </p:cNvSpPr>
          <p:nvPr>
            <p:ph type="title"/>
          </p:nvPr>
        </p:nvSpPr>
        <p:spPr>
          <a:xfrm>
            <a:off x="1115899" y="1354400"/>
            <a:ext cx="5278110" cy="2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15"/>
          <p:cNvSpPr txBox="1">
            <a:spLocks noGrp="1"/>
          </p:cNvSpPr>
          <p:nvPr>
            <p:ph type="subTitle" idx="1"/>
          </p:nvPr>
        </p:nvSpPr>
        <p:spPr>
          <a:xfrm>
            <a:off x="1115899" y="3995100"/>
            <a:ext cx="5278110" cy="1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15"/>
          <p:cNvSpPr>
            <a:spLocks noGrp="1"/>
          </p:cNvSpPr>
          <p:nvPr>
            <p:ph type="pic" idx="2"/>
          </p:nvPr>
        </p:nvSpPr>
        <p:spPr>
          <a:xfrm>
            <a:off x="6907004" y="1354400"/>
            <a:ext cx="4138935" cy="414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503" name="Google Shape;503;p15"/>
          <p:cNvGrpSpPr/>
          <p:nvPr/>
        </p:nvGrpSpPr>
        <p:grpSpPr>
          <a:xfrm>
            <a:off x="-1028546" y="-813972"/>
            <a:ext cx="14092269" cy="8801128"/>
            <a:chOff x="-773323" y="-610479"/>
            <a:chExt cx="10595414" cy="6600846"/>
          </a:xfrm>
        </p:grpSpPr>
        <p:grpSp>
          <p:nvGrpSpPr>
            <p:cNvPr id="504" name="Google Shape;504;p15"/>
            <p:cNvGrpSpPr/>
            <p:nvPr/>
          </p:nvGrpSpPr>
          <p:grpSpPr>
            <a:xfrm rot="4415210" flipH="1">
              <a:off x="7800782" y="-292440"/>
              <a:ext cx="1907543" cy="1663880"/>
              <a:chOff x="6199673" y="1088492"/>
              <a:chExt cx="1089107" cy="949988"/>
            </a:xfrm>
          </p:grpSpPr>
          <p:sp>
            <p:nvSpPr>
              <p:cNvPr id="505" name="Google Shape;505;p15"/>
              <p:cNvSpPr/>
              <p:nvPr/>
            </p:nvSpPr>
            <p:spPr>
              <a:xfrm rot="10513030">
                <a:off x="6769332" y="1164637"/>
                <a:ext cx="484642" cy="855128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4375" extrusionOk="0">
                    <a:moveTo>
                      <a:pt x="5384" y="0"/>
                    </a:moveTo>
                    <a:cubicBezTo>
                      <a:pt x="5384" y="0"/>
                      <a:pt x="0" y="4424"/>
                      <a:pt x="2234" y="10746"/>
                    </a:cubicBezTo>
                    <a:cubicBezTo>
                      <a:pt x="2429" y="11299"/>
                      <a:pt x="2683" y="11869"/>
                      <a:pt x="3006" y="12451"/>
                    </a:cubicBezTo>
                    <a:cubicBezTo>
                      <a:pt x="3352" y="13077"/>
                      <a:pt x="3777" y="13720"/>
                      <a:pt x="4291" y="14375"/>
                    </a:cubicBezTo>
                    <a:cubicBezTo>
                      <a:pt x="7398" y="11460"/>
                      <a:pt x="8146" y="8525"/>
                      <a:pt x="7945" y="6072"/>
                    </a:cubicBezTo>
                    <a:cubicBezTo>
                      <a:pt x="7936" y="5958"/>
                      <a:pt x="7924" y="5844"/>
                      <a:pt x="7911" y="5730"/>
                    </a:cubicBezTo>
                    <a:cubicBezTo>
                      <a:pt x="7749" y="4370"/>
                      <a:pt x="7303" y="3172"/>
                      <a:pt x="6832" y="2228"/>
                    </a:cubicBezTo>
                    <a:cubicBezTo>
                      <a:pt x="6137" y="839"/>
                      <a:pt x="5384" y="0"/>
                      <a:pt x="5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 rot="10513030">
                <a:off x="6764118" y="1172315"/>
                <a:ext cx="305883" cy="722650"/>
              </a:xfrm>
              <a:custGeom>
                <a:avLst/>
                <a:gdLst/>
                <a:ahLst/>
                <a:cxnLst/>
                <a:rect l="l" t="t" r="r" b="b"/>
                <a:pathLst>
                  <a:path w="5142" h="12148" extrusionOk="0">
                    <a:moveTo>
                      <a:pt x="3826" y="1"/>
                    </a:moveTo>
                    <a:lnTo>
                      <a:pt x="3826" y="1"/>
                    </a:lnTo>
                    <a:cubicBezTo>
                      <a:pt x="3918" y="691"/>
                      <a:pt x="3956" y="1389"/>
                      <a:pt x="3940" y="2084"/>
                    </a:cubicBezTo>
                    <a:cubicBezTo>
                      <a:pt x="3914" y="3230"/>
                      <a:pt x="3744" y="4373"/>
                      <a:pt x="3431" y="5474"/>
                    </a:cubicBezTo>
                    <a:cubicBezTo>
                      <a:pt x="3124" y="6555"/>
                      <a:pt x="2700" y="7642"/>
                      <a:pt x="2041" y="8559"/>
                    </a:cubicBezTo>
                    <a:cubicBezTo>
                      <a:pt x="1524" y="9277"/>
                      <a:pt x="829" y="9899"/>
                      <a:pt x="1" y="10224"/>
                    </a:cubicBezTo>
                    <a:cubicBezTo>
                      <a:pt x="347" y="10850"/>
                      <a:pt x="772" y="11493"/>
                      <a:pt x="1286" y="12148"/>
                    </a:cubicBezTo>
                    <a:cubicBezTo>
                      <a:pt x="4393" y="9233"/>
                      <a:pt x="5141" y="6298"/>
                      <a:pt x="4940" y="3845"/>
                    </a:cubicBezTo>
                    <a:cubicBezTo>
                      <a:pt x="4931" y="3731"/>
                      <a:pt x="4919" y="3617"/>
                      <a:pt x="4906" y="3503"/>
                    </a:cubicBezTo>
                    <a:cubicBezTo>
                      <a:pt x="4743" y="2143"/>
                      <a:pt x="4298" y="945"/>
                      <a:pt x="3826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 rot="10513030">
                <a:off x="6902403" y="1193797"/>
                <a:ext cx="86078" cy="745314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2529" extrusionOk="0">
                    <a:moveTo>
                      <a:pt x="752" y="0"/>
                    </a:moveTo>
                    <a:cubicBezTo>
                      <a:pt x="1178" y="2324"/>
                      <a:pt x="1287" y="4745"/>
                      <a:pt x="1078" y="7098"/>
                    </a:cubicBezTo>
                    <a:cubicBezTo>
                      <a:pt x="906" y="8927"/>
                      <a:pt x="545" y="10775"/>
                      <a:pt x="1" y="12529"/>
                    </a:cubicBezTo>
                    <a:cubicBezTo>
                      <a:pt x="648" y="10807"/>
                      <a:pt x="1048" y="8945"/>
                      <a:pt x="1228" y="7113"/>
                    </a:cubicBezTo>
                    <a:cubicBezTo>
                      <a:pt x="1447" y="4753"/>
                      <a:pt x="1310" y="2304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 rot="10513030">
                <a:off x="6850727" y="1622315"/>
                <a:ext cx="205528" cy="190478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202" extrusionOk="0">
                    <a:moveTo>
                      <a:pt x="3454" y="0"/>
                    </a:moveTo>
                    <a:cubicBezTo>
                      <a:pt x="3130" y="1032"/>
                      <a:pt x="2532" y="1940"/>
                      <a:pt x="2180" y="2962"/>
                    </a:cubicBezTo>
                    <a:lnTo>
                      <a:pt x="2180" y="2962"/>
                    </a:lnTo>
                    <a:cubicBezTo>
                      <a:pt x="1897" y="2518"/>
                      <a:pt x="1579" y="2094"/>
                      <a:pt x="1229" y="1702"/>
                    </a:cubicBezTo>
                    <a:cubicBezTo>
                      <a:pt x="855" y="1282"/>
                      <a:pt x="445" y="895"/>
                      <a:pt x="1" y="550"/>
                    </a:cubicBezTo>
                    <a:lnTo>
                      <a:pt x="1" y="550"/>
                    </a:lnTo>
                    <a:cubicBezTo>
                      <a:pt x="831" y="1299"/>
                      <a:pt x="1563" y="2158"/>
                      <a:pt x="2151" y="3107"/>
                    </a:cubicBezTo>
                    <a:lnTo>
                      <a:pt x="2210" y="3202"/>
                    </a:lnTo>
                    <a:lnTo>
                      <a:pt x="2244" y="3097"/>
                    </a:lnTo>
                    <a:cubicBezTo>
                      <a:pt x="2581" y="2043"/>
                      <a:pt x="3200" y="1084"/>
                      <a:pt x="3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 rot="10513030">
                <a:off x="6821412" y="1339771"/>
                <a:ext cx="234915" cy="206182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3466" extrusionOk="0">
                    <a:moveTo>
                      <a:pt x="3949" y="0"/>
                    </a:moveTo>
                    <a:cubicBezTo>
                      <a:pt x="3383" y="1132"/>
                      <a:pt x="2747" y="2230"/>
                      <a:pt x="2017" y="3264"/>
                    </a:cubicBezTo>
                    <a:lnTo>
                      <a:pt x="2017" y="3264"/>
                    </a:lnTo>
                    <a:cubicBezTo>
                      <a:pt x="1888" y="3002"/>
                      <a:pt x="1754" y="2743"/>
                      <a:pt x="1614" y="2488"/>
                    </a:cubicBezTo>
                    <a:cubicBezTo>
                      <a:pt x="1150" y="1647"/>
                      <a:pt x="611" y="846"/>
                      <a:pt x="0" y="104"/>
                    </a:cubicBezTo>
                    <a:lnTo>
                      <a:pt x="0" y="104"/>
                    </a:lnTo>
                    <a:cubicBezTo>
                      <a:pt x="747" y="1139"/>
                      <a:pt x="1416" y="2233"/>
                      <a:pt x="1963" y="3386"/>
                    </a:cubicBezTo>
                    <a:lnTo>
                      <a:pt x="2001" y="3466"/>
                    </a:lnTo>
                    <a:lnTo>
                      <a:pt x="2051" y="3393"/>
                    </a:lnTo>
                    <a:cubicBezTo>
                      <a:pt x="2796" y="2331"/>
                      <a:pt x="3444" y="1197"/>
                      <a:pt x="3949" y="2"/>
                    </a:cubicBezTo>
                    <a:lnTo>
                      <a:pt x="39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 rot="10513030">
                <a:off x="6216124" y="1120683"/>
                <a:ext cx="789930" cy="427594"/>
              </a:xfrm>
              <a:custGeom>
                <a:avLst/>
                <a:gdLst/>
                <a:ahLst/>
                <a:cxnLst/>
                <a:rect l="l" t="t" r="r" b="b"/>
                <a:pathLst>
                  <a:path w="13279" h="7188" extrusionOk="0">
                    <a:moveTo>
                      <a:pt x="9100" y="1"/>
                    </a:moveTo>
                    <a:cubicBezTo>
                      <a:pt x="6996" y="1"/>
                      <a:pt x="4442" y="609"/>
                      <a:pt x="2284" y="2900"/>
                    </a:cubicBezTo>
                    <a:cubicBezTo>
                      <a:pt x="1881" y="3327"/>
                      <a:pt x="1492" y="3814"/>
                      <a:pt x="1121" y="4367"/>
                    </a:cubicBezTo>
                    <a:cubicBezTo>
                      <a:pt x="723" y="4962"/>
                      <a:pt x="347" y="5634"/>
                      <a:pt x="1" y="6391"/>
                    </a:cubicBezTo>
                    <a:cubicBezTo>
                      <a:pt x="1579" y="6952"/>
                      <a:pt x="2992" y="7188"/>
                      <a:pt x="4254" y="7188"/>
                    </a:cubicBezTo>
                    <a:cubicBezTo>
                      <a:pt x="6202" y="7188"/>
                      <a:pt x="7787" y="6626"/>
                      <a:pt x="9054" y="5836"/>
                    </a:cubicBezTo>
                    <a:cubicBezTo>
                      <a:pt x="9152" y="5775"/>
                      <a:pt x="9248" y="5713"/>
                      <a:pt x="9343" y="5649"/>
                    </a:cubicBezTo>
                    <a:cubicBezTo>
                      <a:pt x="10477" y="4882"/>
                      <a:pt x="11338" y="3938"/>
                      <a:pt x="11960" y="3084"/>
                    </a:cubicBezTo>
                    <a:cubicBezTo>
                      <a:pt x="12877" y="1832"/>
                      <a:pt x="13279" y="777"/>
                      <a:pt x="13279" y="777"/>
                    </a:cubicBezTo>
                    <a:cubicBezTo>
                      <a:pt x="13279" y="777"/>
                      <a:pt x="11477" y="1"/>
                      <a:pt x="9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 rot="10513030">
                <a:off x="6286743" y="1117730"/>
                <a:ext cx="711526" cy="244076"/>
              </a:xfrm>
              <a:custGeom>
                <a:avLst/>
                <a:gdLst/>
                <a:ahLst/>
                <a:cxnLst/>
                <a:rect l="l" t="t" r="r" b="b"/>
                <a:pathLst>
                  <a:path w="11961" h="4103" extrusionOk="0">
                    <a:moveTo>
                      <a:pt x="11960" y="0"/>
                    </a:moveTo>
                    <a:cubicBezTo>
                      <a:pt x="11390" y="398"/>
                      <a:pt x="10787" y="750"/>
                      <a:pt x="10161" y="1055"/>
                    </a:cubicBezTo>
                    <a:cubicBezTo>
                      <a:pt x="9131" y="1556"/>
                      <a:pt x="8038" y="1929"/>
                      <a:pt x="6914" y="2157"/>
                    </a:cubicBezTo>
                    <a:cubicBezTo>
                      <a:pt x="6170" y="2307"/>
                      <a:pt x="5398" y="2411"/>
                      <a:pt x="4630" y="2411"/>
                    </a:cubicBezTo>
                    <a:cubicBezTo>
                      <a:pt x="4263" y="2411"/>
                      <a:pt x="3897" y="2387"/>
                      <a:pt x="3536" y="2333"/>
                    </a:cubicBezTo>
                    <a:cubicBezTo>
                      <a:pt x="2661" y="2203"/>
                      <a:pt x="1790" y="1870"/>
                      <a:pt x="1121" y="1282"/>
                    </a:cubicBezTo>
                    <a:cubicBezTo>
                      <a:pt x="723" y="1877"/>
                      <a:pt x="347" y="2549"/>
                      <a:pt x="1" y="3306"/>
                    </a:cubicBezTo>
                    <a:cubicBezTo>
                      <a:pt x="1579" y="3867"/>
                      <a:pt x="2992" y="4103"/>
                      <a:pt x="4254" y="4103"/>
                    </a:cubicBezTo>
                    <a:cubicBezTo>
                      <a:pt x="6202" y="4103"/>
                      <a:pt x="7787" y="3541"/>
                      <a:pt x="9054" y="2751"/>
                    </a:cubicBezTo>
                    <a:cubicBezTo>
                      <a:pt x="9152" y="2690"/>
                      <a:pt x="9248" y="2628"/>
                      <a:pt x="9343" y="2564"/>
                    </a:cubicBezTo>
                    <a:cubicBezTo>
                      <a:pt x="10477" y="1797"/>
                      <a:pt x="11338" y="853"/>
                      <a:pt x="11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 rot="10513030">
                <a:off x="6297256" y="1169486"/>
                <a:ext cx="682972" cy="301778"/>
              </a:xfrm>
              <a:custGeom>
                <a:avLst/>
                <a:gdLst/>
                <a:ahLst/>
                <a:cxnLst/>
                <a:rect l="l" t="t" r="r" b="b"/>
                <a:pathLst>
                  <a:path w="11481" h="5073" extrusionOk="0">
                    <a:moveTo>
                      <a:pt x="11481" y="0"/>
                    </a:moveTo>
                    <a:lnTo>
                      <a:pt x="11481" y="0"/>
                    </a:lnTo>
                    <a:cubicBezTo>
                      <a:pt x="9609" y="1443"/>
                      <a:pt x="7508" y="2649"/>
                      <a:pt x="5320" y="3542"/>
                    </a:cubicBezTo>
                    <a:cubicBezTo>
                      <a:pt x="3616" y="4227"/>
                      <a:pt x="1808" y="4753"/>
                      <a:pt x="0" y="5072"/>
                    </a:cubicBezTo>
                    <a:cubicBezTo>
                      <a:pt x="1826" y="4858"/>
                      <a:pt x="3664" y="4361"/>
                      <a:pt x="5376" y="3683"/>
                    </a:cubicBezTo>
                    <a:cubicBezTo>
                      <a:pt x="7575" y="2796"/>
                      <a:pt x="9688" y="1553"/>
                      <a:pt x="11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 rot="10513030">
                <a:off x="6367716" y="1312457"/>
                <a:ext cx="203268" cy="189229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3181" extrusionOk="0">
                    <a:moveTo>
                      <a:pt x="1346" y="1"/>
                    </a:moveTo>
                    <a:cubicBezTo>
                      <a:pt x="1061" y="1081"/>
                      <a:pt x="633" y="2125"/>
                      <a:pt x="58" y="3084"/>
                    </a:cubicBezTo>
                    <a:lnTo>
                      <a:pt x="1" y="3180"/>
                    </a:lnTo>
                    <a:lnTo>
                      <a:pt x="1" y="3180"/>
                    </a:lnTo>
                    <a:lnTo>
                      <a:pt x="110" y="3162"/>
                    </a:lnTo>
                    <a:cubicBezTo>
                      <a:pt x="1200" y="2979"/>
                      <a:pt x="2336" y="3088"/>
                      <a:pt x="3417" y="2819"/>
                    </a:cubicBezTo>
                    <a:lnTo>
                      <a:pt x="3417" y="2819"/>
                    </a:lnTo>
                    <a:cubicBezTo>
                      <a:pt x="2352" y="3004"/>
                      <a:pt x="1271" y="2887"/>
                      <a:pt x="201" y="3044"/>
                    </a:cubicBezTo>
                    <a:lnTo>
                      <a:pt x="201" y="3044"/>
                    </a:lnTo>
                    <a:cubicBezTo>
                      <a:pt x="466" y="2589"/>
                      <a:pt x="697" y="2113"/>
                      <a:pt x="885" y="1620"/>
                    </a:cubicBezTo>
                    <a:cubicBezTo>
                      <a:pt x="1087" y="1095"/>
                      <a:pt x="1243" y="553"/>
                      <a:pt x="1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4" name="Google Shape;514;p15"/>
              <p:cNvSpPr/>
              <p:nvPr/>
            </p:nvSpPr>
            <p:spPr>
              <a:xfrm rot="10513030">
                <a:off x="6593044" y="1182475"/>
                <a:ext cx="236402" cy="208859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511" extrusionOk="0">
                    <a:moveTo>
                      <a:pt x="2072" y="1"/>
                    </a:moveTo>
                    <a:cubicBezTo>
                      <a:pt x="1496" y="1139"/>
                      <a:pt x="829" y="2234"/>
                      <a:pt x="55" y="3248"/>
                    </a:cubicBezTo>
                    <a:lnTo>
                      <a:pt x="1" y="3318"/>
                    </a:lnTo>
                    <a:lnTo>
                      <a:pt x="89" y="3330"/>
                    </a:lnTo>
                    <a:cubicBezTo>
                      <a:pt x="948" y="3447"/>
                      <a:pt x="1816" y="3511"/>
                      <a:pt x="2683" y="3511"/>
                    </a:cubicBezTo>
                    <a:cubicBezTo>
                      <a:pt x="3113" y="3511"/>
                      <a:pt x="3544" y="3495"/>
                      <a:pt x="3974" y="3462"/>
                    </a:cubicBezTo>
                    <a:lnTo>
                      <a:pt x="3974" y="3462"/>
                    </a:lnTo>
                    <a:cubicBezTo>
                      <a:pt x="3853" y="3464"/>
                      <a:pt x="3732" y="3464"/>
                      <a:pt x="3611" y="3464"/>
                    </a:cubicBezTo>
                    <a:cubicBezTo>
                      <a:pt x="2467" y="3464"/>
                      <a:pt x="1322" y="3398"/>
                      <a:pt x="189" y="3241"/>
                    </a:cubicBezTo>
                    <a:lnTo>
                      <a:pt x="189" y="3241"/>
                    </a:lnTo>
                    <a:cubicBezTo>
                      <a:pt x="363" y="3006"/>
                      <a:pt x="531" y="2768"/>
                      <a:pt x="693" y="2526"/>
                    </a:cubicBezTo>
                    <a:cubicBezTo>
                      <a:pt x="1228" y="1728"/>
                      <a:pt x="1693" y="883"/>
                      <a:pt x="2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5" name="Google Shape;515;p15"/>
              <p:cNvSpPr/>
              <p:nvPr/>
            </p:nvSpPr>
            <p:spPr>
              <a:xfrm rot="10513030">
                <a:off x="6363890" y="1225252"/>
                <a:ext cx="670955" cy="779163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15"/>
              <p:cNvSpPr/>
              <p:nvPr/>
            </p:nvSpPr>
            <p:spPr>
              <a:xfrm rot="10513030">
                <a:off x="6578089" y="1660988"/>
                <a:ext cx="78464" cy="351034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15"/>
              <p:cNvSpPr/>
              <p:nvPr/>
            </p:nvSpPr>
            <p:spPr>
              <a:xfrm rot="10513030">
                <a:off x="6361610" y="1507742"/>
                <a:ext cx="341397" cy="17346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15"/>
              <p:cNvSpPr/>
              <p:nvPr/>
            </p:nvSpPr>
            <p:spPr>
              <a:xfrm rot="10513030">
                <a:off x="6405467" y="1364269"/>
                <a:ext cx="381848" cy="85721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9" name="Google Shape;519;p15"/>
              <p:cNvSpPr/>
              <p:nvPr/>
            </p:nvSpPr>
            <p:spPr>
              <a:xfrm rot="10513030">
                <a:off x="6595961" y="1599011"/>
                <a:ext cx="118736" cy="285419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0" name="Google Shape;520;p15"/>
              <p:cNvSpPr/>
              <p:nvPr/>
            </p:nvSpPr>
            <p:spPr>
              <a:xfrm rot="10513030">
                <a:off x="6755496" y="1542764"/>
                <a:ext cx="79118" cy="23753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1" name="Google Shape;521;p15"/>
              <p:cNvSpPr/>
              <p:nvPr/>
            </p:nvSpPr>
            <p:spPr>
              <a:xfrm rot="10513030">
                <a:off x="6512419" y="1524265"/>
                <a:ext cx="205469" cy="102318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2" name="Google Shape;522;p15"/>
              <p:cNvSpPr/>
              <p:nvPr/>
            </p:nvSpPr>
            <p:spPr>
              <a:xfrm rot="10513030">
                <a:off x="6825943" y="1426422"/>
                <a:ext cx="76084" cy="19357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3" name="Google Shape;523;p15"/>
              <p:cNvSpPr/>
              <p:nvPr/>
            </p:nvSpPr>
            <p:spPr>
              <a:xfrm rot="10513030">
                <a:off x="6559180" y="1401853"/>
                <a:ext cx="231881" cy="49612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24" name="Google Shape;524;p15"/>
            <p:cNvGrpSpPr/>
            <p:nvPr/>
          </p:nvGrpSpPr>
          <p:grpSpPr>
            <a:xfrm rot="952002">
              <a:off x="-551452" y="3899851"/>
              <a:ext cx="1822904" cy="1877082"/>
              <a:chOff x="7275187" y="3130284"/>
              <a:chExt cx="1822905" cy="1877083"/>
            </a:xfrm>
          </p:grpSpPr>
          <p:sp>
            <p:nvSpPr>
              <p:cNvPr id="525" name="Google Shape;525;p15"/>
              <p:cNvSpPr/>
              <p:nvPr/>
            </p:nvSpPr>
            <p:spPr>
              <a:xfrm rot="996304">
                <a:off x="7370741" y="3934820"/>
                <a:ext cx="1461345" cy="882129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6" name="Google Shape;526;p15"/>
              <p:cNvSpPr/>
              <p:nvPr/>
            </p:nvSpPr>
            <p:spPr>
              <a:xfrm rot="996304">
                <a:off x="7651222" y="3975667"/>
                <a:ext cx="1178316" cy="858775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7" name="Google Shape;527;p15"/>
              <p:cNvSpPr/>
              <p:nvPr/>
            </p:nvSpPr>
            <p:spPr>
              <a:xfrm rot="996304">
                <a:off x="7505329" y="4125555"/>
                <a:ext cx="1280827" cy="576566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8" name="Google Shape;528;p15"/>
              <p:cNvSpPr/>
              <p:nvPr/>
            </p:nvSpPr>
            <p:spPr>
              <a:xfrm rot="996304">
                <a:off x="7792720" y="3940372"/>
                <a:ext cx="354085" cy="423667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9" name="Google Shape;529;p15"/>
              <p:cNvSpPr/>
              <p:nvPr/>
            </p:nvSpPr>
            <p:spPr>
              <a:xfrm rot="996304">
                <a:off x="8130450" y="4221807"/>
                <a:ext cx="420576" cy="463870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0" name="Google Shape;530;p15"/>
              <p:cNvSpPr/>
              <p:nvPr/>
            </p:nvSpPr>
            <p:spPr>
              <a:xfrm rot="996304">
                <a:off x="7900233" y="3247893"/>
                <a:ext cx="1023215" cy="1371783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1" name="Google Shape;531;p15"/>
              <p:cNvSpPr/>
              <p:nvPr/>
            </p:nvSpPr>
            <p:spPr>
              <a:xfrm rot="996304">
                <a:off x="7877860" y="3570643"/>
                <a:ext cx="998500" cy="1045765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2" name="Google Shape;532;p15"/>
              <p:cNvSpPr/>
              <p:nvPr/>
            </p:nvSpPr>
            <p:spPr>
              <a:xfrm rot="996304">
                <a:off x="8009284" y="3388738"/>
                <a:ext cx="855757" cy="1209950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3" name="Google Shape;533;p15"/>
              <p:cNvSpPr/>
              <p:nvPr/>
            </p:nvSpPr>
            <p:spPr>
              <a:xfrm rot="996304">
                <a:off x="8063409" y="3469705"/>
                <a:ext cx="346361" cy="422413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4" name="Google Shape;534;p15"/>
              <p:cNvSpPr/>
              <p:nvPr/>
            </p:nvSpPr>
            <p:spPr>
              <a:xfrm rot="996304">
                <a:off x="8207033" y="3917797"/>
                <a:ext cx="393825" cy="47907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535" name="Google Shape;535;p15"/>
          <p:cNvGrpSpPr/>
          <p:nvPr/>
        </p:nvGrpSpPr>
        <p:grpSpPr>
          <a:xfrm rot="-3484092">
            <a:off x="251569" y="500001"/>
            <a:ext cx="969957" cy="632835"/>
            <a:chOff x="4216875" y="2350450"/>
            <a:chExt cx="250400" cy="163775"/>
          </a:xfrm>
        </p:grpSpPr>
        <p:sp>
          <p:nvSpPr>
            <p:cNvPr id="536" name="Google Shape;536;p15"/>
            <p:cNvSpPr/>
            <p:nvPr/>
          </p:nvSpPr>
          <p:spPr>
            <a:xfrm>
              <a:off x="4291200" y="2433025"/>
              <a:ext cx="83150" cy="81200"/>
            </a:xfrm>
            <a:custGeom>
              <a:avLst/>
              <a:gdLst/>
              <a:ahLst/>
              <a:cxnLst/>
              <a:rect l="l" t="t" r="r" b="b"/>
              <a:pathLst>
                <a:path w="3326" h="3248" extrusionOk="0">
                  <a:moveTo>
                    <a:pt x="798" y="1"/>
                  </a:moveTo>
                  <a:lnTo>
                    <a:pt x="899" y="1162"/>
                  </a:lnTo>
                  <a:lnTo>
                    <a:pt x="0" y="1902"/>
                  </a:lnTo>
                  <a:lnTo>
                    <a:pt x="1135" y="2164"/>
                  </a:lnTo>
                  <a:lnTo>
                    <a:pt x="1563" y="3248"/>
                  </a:lnTo>
                  <a:lnTo>
                    <a:pt x="2163" y="2250"/>
                  </a:lnTo>
                  <a:lnTo>
                    <a:pt x="3325" y="2177"/>
                  </a:lnTo>
                  <a:lnTo>
                    <a:pt x="2561" y="1299"/>
                  </a:lnTo>
                  <a:lnTo>
                    <a:pt x="2852" y="171"/>
                  </a:lnTo>
                  <a:lnTo>
                    <a:pt x="1780" y="627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4437600" y="2488050"/>
              <a:ext cx="29675" cy="22625"/>
            </a:xfrm>
            <a:custGeom>
              <a:avLst/>
              <a:gdLst/>
              <a:ahLst/>
              <a:cxnLst/>
              <a:rect l="l" t="t" r="r" b="b"/>
              <a:pathLst>
                <a:path w="1187" h="905" extrusionOk="0">
                  <a:moveTo>
                    <a:pt x="577" y="0"/>
                  </a:moveTo>
                  <a:cubicBezTo>
                    <a:pt x="412" y="0"/>
                    <a:pt x="248" y="82"/>
                    <a:pt x="160" y="275"/>
                  </a:cubicBezTo>
                  <a:cubicBezTo>
                    <a:pt x="1" y="631"/>
                    <a:pt x="307" y="904"/>
                    <a:pt x="609" y="904"/>
                  </a:cubicBezTo>
                  <a:cubicBezTo>
                    <a:pt x="775" y="904"/>
                    <a:pt x="940" y="823"/>
                    <a:pt x="1027" y="628"/>
                  </a:cubicBezTo>
                  <a:cubicBezTo>
                    <a:pt x="1186" y="273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4388225" y="2350450"/>
              <a:ext cx="29650" cy="22625"/>
            </a:xfrm>
            <a:custGeom>
              <a:avLst/>
              <a:gdLst/>
              <a:ahLst/>
              <a:cxnLst/>
              <a:rect l="l" t="t" r="r" b="b"/>
              <a:pathLst>
                <a:path w="1186" h="905" extrusionOk="0">
                  <a:moveTo>
                    <a:pt x="577" y="0"/>
                  </a:moveTo>
                  <a:cubicBezTo>
                    <a:pt x="412" y="0"/>
                    <a:pt x="247" y="82"/>
                    <a:pt x="160" y="276"/>
                  </a:cubicBezTo>
                  <a:cubicBezTo>
                    <a:pt x="0" y="632"/>
                    <a:pt x="306" y="904"/>
                    <a:pt x="609" y="904"/>
                  </a:cubicBezTo>
                  <a:cubicBezTo>
                    <a:pt x="774" y="904"/>
                    <a:pt x="939" y="823"/>
                    <a:pt x="1026" y="629"/>
                  </a:cubicBezTo>
                  <a:cubicBezTo>
                    <a:pt x="1186" y="273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4216875" y="2427425"/>
              <a:ext cx="29650" cy="22625"/>
            </a:xfrm>
            <a:custGeom>
              <a:avLst/>
              <a:gdLst/>
              <a:ahLst/>
              <a:cxnLst/>
              <a:rect l="l" t="t" r="r" b="b"/>
              <a:pathLst>
                <a:path w="1186" h="905" extrusionOk="0">
                  <a:moveTo>
                    <a:pt x="577" y="0"/>
                  </a:moveTo>
                  <a:cubicBezTo>
                    <a:pt x="412" y="0"/>
                    <a:pt x="247" y="81"/>
                    <a:pt x="160" y="275"/>
                  </a:cubicBezTo>
                  <a:cubicBezTo>
                    <a:pt x="0" y="631"/>
                    <a:pt x="306" y="904"/>
                    <a:pt x="609" y="904"/>
                  </a:cubicBezTo>
                  <a:cubicBezTo>
                    <a:pt x="774" y="904"/>
                    <a:pt x="939" y="823"/>
                    <a:pt x="1026" y="628"/>
                  </a:cubicBezTo>
                  <a:cubicBezTo>
                    <a:pt x="1186" y="272"/>
                    <a:pt x="880" y="0"/>
                    <a:pt x="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2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22"/>
          <p:cNvSpPr txBox="1">
            <a:spLocks noGrp="1"/>
          </p:cNvSpPr>
          <p:nvPr>
            <p:ph type="subTitle" idx="1"/>
          </p:nvPr>
        </p:nvSpPr>
        <p:spPr>
          <a:xfrm>
            <a:off x="6426832" y="2314933"/>
            <a:ext cx="4328066" cy="2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subTitle" idx="2"/>
          </p:nvPr>
        </p:nvSpPr>
        <p:spPr>
          <a:xfrm>
            <a:off x="1407044" y="2314933"/>
            <a:ext cx="4328066" cy="27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9" name="Google Shape;759;p22"/>
          <p:cNvGrpSpPr/>
          <p:nvPr/>
        </p:nvGrpSpPr>
        <p:grpSpPr>
          <a:xfrm>
            <a:off x="-1070032" y="-680943"/>
            <a:ext cx="13839021" cy="8368201"/>
            <a:chOff x="-804515" y="-510708"/>
            <a:chExt cx="10405007" cy="6276151"/>
          </a:xfrm>
        </p:grpSpPr>
        <p:grpSp>
          <p:nvGrpSpPr>
            <p:cNvPr id="760" name="Google Shape;760;p22"/>
            <p:cNvGrpSpPr/>
            <p:nvPr/>
          </p:nvGrpSpPr>
          <p:grpSpPr>
            <a:xfrm>
              <a:off x="7777587" y="3888359"/>
              <a:ext cx="1822905" cy="1877083"/>
              <a:chOff x="5823312" y="1393959"/>
              <a:chExt cx="1822905" cy="1877083"/>
            </a:xfrm>
          </p:grpSpPr>
          <p:sp>
            <p:nvSpPr>
              <p:cNvPr id="761" name="Google Shape;761;p22"/>
              <p:cNvSpPr/>
              <p:nvPr/>
            </p:nvSpPr>
            <p:spPr>
              <a:xfrm rot="996304">
                <a:off x="5918866" y="2198495"/>
                <a:ext cx="1461345" cy="882129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2" name="Google Shape;762;p22"/>
              <p:cNvSpPr/>
              <p:nvPr/>
            </p:nvSpPr>
            <p:spPr>
              <a:xfrm rot="996304">
                <a:off x="6199347" y="2239342"/>
                <a:ext cx="1178316" cy="858775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3" name="Google Shape;763;p22"/>
              <p:cNvSpPr/>
              <p:nvPr/>
            </p:nvSpPr>
            <p:spPr>
              <a:xfrm rot="996304">
                <a:off x="6053454" y="2389230"/>
                <a:ext cx="1280827" cy="576566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4" name="Google Shape;764;p22"/>
              <p:cNvSpPr/>
              <p:nvPr/>
            </p:nvSpPr>
            <p:spPr>
              <a:xfrm rot="996304">
                <a:off x="6340845" y="2204047"/>
                <a:ext cx="354085" cy="423667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5" name="Google Shape;765;p22"/>
              <p:cNvSpPr/>
              <p:nvPr/>
            </p:nvSpPr>
            <p:spPr>
              <a:xfrm rot="996304">
                <a:off x="6678575" y="2485482"/>
                <a:ext cx="420576" cy="463870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6" name="Google Shape;766;p22"/>
              <p:cNvSpPr/>
              <p:nvPr/>
            </p:nvSpPr>
            <p:spPr>
              <a:xfrm rot="996304">
                <a:off x="6448358" y="1511568"/>
                <a:ext cx="1023215" cy="1371783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7" name="Google Shape;767;p22"/>
              <p:cNvSpPr/>
              <p:nvPr/>
            </p:nvSpPr>
            <p:spPr>
              <a:xfrm rot="996304">
                <a:off x="6425985" y="1834318"/>
                <a:ext cx="998500" cy="1045765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8" name="Google Shape;768;p22"/>
              <p:cNvSpPr/>
              <p:nvPr/>
            </p:nvSpPr>
            <p:spPr>
              <a:xfrm rot="996304">
                <a:off x="6557409" y="1652413"/>
                <a:ext cx="855757" cy="1209950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9" name="Google Shape;769;p22"/>
              <p:cNvSpPr/>
              <p:nvPr/>
            </p:nvSpPr>
            <p:spPr>
              <a:xfrm rot="996304">
                <a:off x="6611534" y="1733380"/>
                <a:ext cx="346361" cy="422413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0" name="Google Shape;770;p22"/>
              <p:cNvSpPr/>
              <p:nvPr/>
            </p:nvSpPr>
            <p:spPr>
              <a:xfrm rot="996304">
                <a:off x="6755158" y="2181472"/>
                <a:ext cx="393825" cy="47907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71" name="Google Shape;771;p22"/>
            <p:cNvGrpSpPr/>
            <p:nvPr/>
          </p:nvGrpSpPr>
          <p:grpSpPr>
            <a:xfrm>
              <a:off x="-804515" y="-510708"/>
              <a:ext cx="1862420" cy="1723263"/>
              <a:chOff x="5250385" y="3839692"/>
              <a:chExt cx="1862420" cy="1723263"/>
            </a:xfrm>
          </p:grpSpPr>
          <p:grpSp>
            <p:nvGrpSpPr>
              <p:cNvPr id="772" name="Google Shape;772;p22"/>
              <p:cNvGrpSpPr/>
              <p:nvPr/>
            </p:nvGrpSpPr>
            <p:grpSpPr>
              <a:xfrm rot="454747" flipH="1">
                <a:off x="5737331" y="4026580"/>
                <a:ext cx="1284935" cy="1458005"/>
                <a:chOff x="4946260" y="3284095"/>
                <a:chExt cx="1284887" cy="1457952"/>
              </a:xfrm>
            </p:grpSpPr>
            <p:sp>
              <p:nvSpPr>
                <p:cNvPr id="773" name="Google Shape;773;p22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4" name="Google Shape;774;p2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5" name="Google Shape;775;p2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6" name="Google Shape;776;p2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7" name="Google Shape;777;p2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8" name="Google Shape;778;p2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79" name="Google Shape;779;p2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0" name="Google Shape;780;p2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1" name="Google Shape;781;p2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782" name="Google Shape;782;p22"/>
              <p:cNvGrpSpPr/>
              <p:nvPr/>
            </p:nvGrpSpPr>
            <p:grpSpPr>
              <a:xfrm rot="-636525" flipH="1">
                <a:off x="5373608" y="39455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783" name="Google Shape;783;p22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4" name="Google Shape;784;p2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5" name="Google Shape;785;p2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6" name="Google Shape;786;p2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7" name="Google Shape;787;p2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8" name="Google Shape;788;p2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89" name="Google Shape;789;p2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90" name="Google Shape;790;p2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91" name="Google Shape;791;p2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792" name="Google Shape;792;p22"/>
          <p:cNvGrpSpPr/>
          <p:nvPr/>
        </p:nvGrpSpPr>
        <p:grpSpPr>
          <a:xfrm>
            <a:off x="62484" y="1418571"/>
            <a:ext cx="11980247" cy="4803728"/>
            <a:chOff x="46979" y="1063928"/>
            <a:chExt cx="9007469" cy="3602796"/>
          </a:xfrm>
        </p:grpSpPr>
        <p:grpSp>
          <p:nvGrpSpPr>
            <p:cNvPr id="793" name="Google Shape;793;p22"/>
            <p:cNvGrpSpPr/>
            <p:nvPr/>
          </p:nvGrpSpPr>
          <p:grpSpPr>
            <a:xfrm rot="3167998">
              <a:off x="92654" y="3995262"/>
              <a:ext cx="727469" cy="475804"/>
              <a:chOff x="4216875" y="2350450"/>
              <a:chExt cx="250400" cy="163775"/>
            </a:xfrm>
          </p:grpSpPr>
          <p:sp>
            <p:nvSpPr>
              <p:cNvPr id="794" name="Google Shape;794;p22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98" name="Google Shape;798;p22"/>
            <p:cNvGrpSpPr/>
            <p:nvPr/>
          </p:nvGrpSpPr>
          <p:grpSpPr>
            <a:xfrm rot="3167998">
              <a:off x="8281304" y="1259587"/>
              <a:ext cx="727469" cy="475804"/>
              <a:chOff x="4216875" y="2350450"/>
              <a:chExt cx="250400" cy="163775"/>
            </a:xfrm>
          </p:grpSpPr>
          <p:sp>
            <p:nvSpPr>
              <p:cNvPr id="799" name="Google Shape;799;p22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0" name="Google Shape;800;p22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1" name="Google Shape;801;p22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29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29"/>
          <p:cNvGrpSpPr/>
          <p:nvPr/>
        </p:nvGrpSpPr>
        <p:grpSpPr>
          <a:xfrm rot="-2967651" flipH="1">
            <a:off x="-1479913" y="3659654"/>
            <a:ext cx="2707535" cy="2241540"/>
            <a:chOff x="3289885" y="2840120"/>
            <a:chExt cx="2030549" cy="1685240"/>
          </a:xfrm>
        </p:grpSpPr>
        <p:grpSp>
          <p:nvGrpSpPr>
            <p:cNvPr id="1114" name="Google Shape;1114;p29"/>
            <p:cNvGrpSpPr/>
            <p:nvPr/>
          </p:nvGrpSpPr>
          <p:grpSpPr>
            <a:xfrm rot="-636525" flipH="1">
              <a:off x="3912333" y="2961605"/>
              <a:ext cx="1284878" cy="1457941"/>
              <a:chOff x="4946260" y="3284095"/>
              <a:chExt cx="1284887" cy="1457952"/>
            </a:xfrm>
          </p:grpSpPr>
          <p:sp>
            <p:nvSpPr>
              <p:cNvPr id="1115" name="Google Shape;1115;p29"/>
              <p:cNvSpPr/>
              <p:nvPr/>
            </p:nvSpPr>
            <p:spPr>
              <a:xfrm rot="286969" flipH="1">
                <a:off x="5001109" y="3330712"/>
                <a:ext cx="1175191" cy="1364717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6" name="Google Shape;1116;p29"/>
              <p:cNvSpPr/>
              <p:nvPr/>
            </p:nvSpPr>
            <p:spPr>
              <a:xfrm rot="286969" flipH="1">
                <a:off x="5376290" y="3317389"/>
                <a:ext cx="137430" cy="614842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7" name="Google Shape;1117;p29"/>
              <p:cNvSpPr/>
              <p:nvPr/>
            </p:nvSpPr>
            <p:spPr>
              <a:xfrm rot="286969" flipH="1">
                <a:off x="4997121" y="3896811"/>
                <a:ext cx="597963" cy="303826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8" name="Google Shape;1118;p29"/>
              <p:cNvSpPr/>
              <p:nvPr/>
            </p:nvSpPr>
            <p:spPr>
              <a:xfrm rot="286969" flipH="1">
                <a:off x="5073936" y="4301787"/>
                <a:ext cx="668814" cy="150142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19" name="Google Shape;1119;p29"/>
              <p:cNvSpPr/>
              <p:nvPr/>
            </p:nvSpPr>
            <p:spPr>
              <a:xfrm rot="286969" flipH="1">
                <a:off x="5407591" y="3540865"/>
                <a:ext cx="207969" cy="499917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0" name="Google Shape;1120;p29"/>
              <p:cNvSpPr/>
              <p:nvPr/>
            </p:nvSpPr>
            <p:spPr>
              <a:xfrm rot="286969" flipH="1">
                <a:off x="5687018" y="3723256"/>
                <a:ext cx="138576" cy="41604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1" name="Google Shape;1121;p29"/>
              <p:cNvSpPr/>
              <p:nvPr/>
            </p:nvSpPr>
            <p:spPr>
              <a:xfrm rot="286969" flipH="1">
                <a:off x="5261266" y="3992485"/>
                <a:ext cx="359882" cy="17921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2" name="Google Shape;1122;p29"/>
              <p:cNvSpPr/>
              <p:nvPr/>
            </p:nvSpPr>
            <p:spPr>
              <a:xfrm rot="286969" flipH="1">
                <a:off x="5810405" y="4004026"/>
                <a:ext cx="133263" cy="339043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3" name="Google Shape;1123;p29"/>
              <p:cNvSpPr/>
              <p:nvPr/>
            </p:nvSpPr>
            <p:spPr>
              <a:xfrm rot="286969" flipH="1">
                <a:off x="5343168" y="4299204"/>
                <a:ext cx="406144" cy="86897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124" name="Google Shape;1124;p29"/>
            <p:cNvGrpSpPr/>
            <p:nvPr/>
          </p:nvGrpSpPr>
          <p:grpSpPr>
            <a:xfrm>
              <a:off x="3289885" y="2840120"/>
              <a:ext cx="1284887" cy="1457952"/>
              <a:chOff x="4946260" y="3284095"/>
              <a:chExt cx="1284887" cy="1457952"/>
            </a:xfrm>
          </p:grpSpPr>
          <p:sp>
            <p:nvSpPr>
              <p:cNvPr id="1125" name="Google Shape;1125;p29"/>
              <p:cNvSpPr/>
              <p:nvPr/>
            </p:nvSpPr>
            <p:spPr>
              <a:xfrm rot="286969" flipH="1">
                <a:off x="5001109" y="3330712"/>
                <a:ext cx="1175191" cy="1364717"/>
              </a:xfrm>
              <a:custGeom>
                <a:avLst/>
                <a:gdLst/>
                <a:ahLst/>
                <a:cxnLst/>
                <a:rect l="l" t="t" r="r" b="b"/>
                <a:pathLst>
                  <a:path w="11279" h="13098" extrusionOk="0">
                    <a:moveTo>
                      <a:pt x="7827" y="1"/>
                    </a:moveTo>
                    <a:cubicBezTo>
                      <a:pt x="7823" y="1"/>
                      <a:pt x="7818" y="2"/>
                      <a:pt x="7815" y="5"/>
                    </a:cubicBezTo>
                    <a:cubicBezTo>
                      <a:pt x="7529" y="245"/>
                      <a:pt x="7259" y="505"/>
                      <a:pt x="7009" y="784"/>
                    </a:cubicBezTo>
                    <a:cubicBezTo>
                      <a:pt x="6903" y="904"/>
                      <a:pt x="6800" y="1027"/>
                      <a:pt x="6702" y="1153"/>
                    </a:cubicBezTo>
                    <a:cubicBezTo>
                      <a:pt x="6376" y="1571"/>
                      <a:pt x="6098" y="2028"/>
                      <a:pt x="5887" y="2517"/>
                    </a:cubicBezTo>
                    <a:cubicBezTo>
                      <a:pt x="5677" y="3004"/>
                      <a:pt x="5543" y="3517"/>
                      <a:pt x="5487" y="4044"/>
                    </a:cubicBezTo>
                    <a:cubicBezTo>
                      <a:pt x="5431" y="4565"/>
                      <a:pt x="5439" y="5090"/>
                      <a:pt x="5435" y="5612"/>
                    </a:cubicBezTo>
                    <a:cubicBezTo>
                      <a:pt x="5430" y="6135"/>
                      <a:pt x="5413" y="6661"/>
                      <a:pt x="5307" y="7174"/>
                    </a:cubicBezTo>
                    <a:cubicBezTo>
                      <a:pt x="5298" y="7219"/>
                      <a:pt x="5287" y="7261"/>
                      <a:pt x="5277" y="7306"/>
                    </a:cubicBezTo>
                    <a:cubicBezTo>
                      <a:pt x="5178" y="7485"/>
                      <a:pt x="5077" y="7663"/>
                      <a:pt x="4972" y="7839"/>
                    </a:cubicBezTo>
                    <a:cubicBezTo>
                      <a:pt x="4916" y="7932"/>
                      <a:pt x="4859" y="8024"/>
                      <a:pt x="4800" y="8116"/>
                    </a:cubicBezTo>
                    <a:cubicBezTo>
                      <a:pt x="4987" y="7308"/>
                      <a:pt x="5047" y="6473"/>
                      <a:pt x="4981" y="5646"/>
                    </a:cubicBezTo>
                    <a:cubicBezTo>
                      <a:pt x="4914" y="4795"/>
                      <a:pt x="4717" y="3956"/>
                      <a:pt x="4396" y="3166"/>
                    </a:cubicBezTo>
                    <a:cubicBezTo>
                      <a:pt x="4216" y="2721"/>
                      <a:pt x="3996" y="2293"/>
                      <a:pt x="3739" y="1887"/>
                    </a:cubicBezTo>
                    <a:cubicBezTo>
                      <a:pt x="3735" y="1881"/>
                      <a:pt x="3727" y="1877"/>
                      <a:pt x="3720" y="1877"/>
                    </a:cubicBezTo>
                    <a:cubicBezTo>
                      <a:pt x="3715" y="1877"/>
                      <a:pt x="3709" y="1879"/>
                      <a:pt x="3706" y="1885"/>
                    </a:cubicBezTo>
                    <a:cubicBezTo>
                      <a:pt x="3314" y="2692"/>
                      <a:pt x="2936" y="3548"/>
                      <a:pt x="2913" y="4458"/>
                    </a:cubicBezTo>
                    <a:cubicBezTo>
                      <a:pt x="2889" y="5347"/>
                      <a:pt x="3254" y="6179"/>
                      <a:pt x="3748" y="6900"/>
                    </a:cubicBezTo>
                    <a:cubicBezTo>
                      <a:pt x="4051" y="7345"/>
                      <a:pt x="4401" y="7754"/>
                      <a:pt x="4752" y="8160"/>
                    </a:cubicBezTo>
                    <a:cubicBezTo>
                      <a:pt x="4751" y="8161"/>
                      <a:pt x="4751" y="8163"/>
                      <a:pt x="4751" y="8165"/>
                    </a:cubicBezTo>
                    <a:cubicBezTo>
                      <a:pt x="4748" y="8172"/>
                      <a:pt x="4751" y="8181"/>
                      <a:pt x="4756" y="8186"/>
                    </a:cubicBezTo>
                    <a:cubicBezTo>
                      <a:pt x="4429" y="8703"/>
                      <a:pt x="4071" y="9204"/>
                      <a:pt x="3688" y="9682"/>
                    </a:cubicBezTo>
                    <a:cubicBezTo>
                      <a:pt x="3617" y="9771"/>
                      <a:pt x="3545" y="9859"/>
                      <a:pt x="3471" y="9946"/>
                    </a:cubicBezTo>
                    <a:cubicBezTo>
                      <a:pt x="3475" y="9921"/>
                      <a:pt x="3480" y="9897"/>
                      <a:pt x="3484" y="9872"/>
                    </a:cubicBezTo>
                    <a:cubicBezTo>
                      <a:pt x="3500" y="9766"/>
                      <a:pt x="3513" y="9659"/>
                      <a:pt x="3523" y="9553"/>
                    </a:cubicBezTo>
                    <a:cubicBezTo>
                      <a:pt x="3605" y="8686"/>
                      <a:pt x="3493" y="7810"/>
                      <a:pt x="3248" y="6978"/>
                    </a:cubicBezTo>
                    <a:cubicBezTo>
                      <a:pt x="2993" y="6116"/>
                      <a:pt x="2597" y="5301"/>
                      <a:pt x="2127" y="4536"/>
                    </a:cubicBezTo>
                    <a:cubicBezTo>
                      <a:pt x="2070" y="4442"/>
                      <a:pt x="2010" y="4348"/>
                      <a:pt x="1949" y="4253"/>
                    </a:cubicBezTo>
                    <a:cubicBezTo>
                      <a:pt x="1945" y="4247"/>
                      <a:pt x="1939" y="4244"/>
                      <a:pt x="1932" y="4244"/>
                    </a:cubicBezTo>
                    <a:cubicBezTo>
                      <a:pt x="1923" y="4244"/>
                      <a:pt x="1915" y="4250"/>
                      <a:pt x="1914" y="4261"/>
                    </a:cubicBezTo>
                    <a:cubicBezTo>
                      <a:pt x="1847" y="5074"/>
                      <a:pt x="1613" y="5872"/>
                      <a:pt x="1623" y="6690"/>
                    </a:cubicBezTo>
                    <a:cubicBezTo>
                      <a:pt x="1627" y="7090"/>
                      <a:pt x="1698" y="7486"/>
                      <a:pt x="1865" y="7852"/>
                    </a:cubicBezTo>
                    <a:cubicBezTo>
                      <a:pt x="2040" y="8239"/>
                      <a:pt x="2300" y="8582"/>
                      <a:pt x="2575" y="8903"/>
                    </a:cubicBezTo>
                    <a:cubicBezTo>
                      <a:pt x="2854" y="9228"/>
                      <a:pt x="3197" y="9536"/>
                      <a:pt x="3384" y="9929"/>
                    </a:cubicBezTo>
                    <a:cubicBezTo>
                      <a:pt x="3396" y="9955"/>
                      <a:pt x="3409" y="9981"/>
                      <a:pt x="3419" y="10008"/>
                    </a:cubicBezTo>
                    <a:cubicBezTo>
                      <a:pt x="3322" y="10124"/>
                      <a:pt x="3222" y="10238"/>
                      <a:pt x="3121" y="10351"/>
                    </a:cubicBezTo>
                    <a:cubicBezTo>
                      <a:pt x="2818" y="10690"/>
                      <a:pt x="2501" y="11018"/>
                      <a:pt x="2170" y="11329"/>
                    </a:cubicBezTo>
                    <a:cubicBezTo>
                      <a:pt x="1989" y="11500"/>
                      <a:pt x="1806" y="11666"/>
                      <a:pt x="1615" y="11824"/>
                    </a:cubicBezTo>
                    <a:cubicBezTo>
                      <a:pt x="1650" y="11703"/>
                      <a:pt x="1682" y="11581"/>
                      <a:pt x="1709" y="11459"/>
                    </a:cubicBezTo>
                    <a:cubicBezTo>
                      <a:pt x="1792" y="11210"/>
                      <a:pt x="1852" y="10953"/>
                      <a:pt x="1889" y="10692"/>
                    </a:cubicBezTo>
                    <a:cubicBezTo>
                      <a:pt x="1948" y="10280"/>
                      <a:pt x="1953" y="9860"/>
                      <a:pt x="1913" y="9446"/>
                    </a:cubicBezTo>
                    <a:cubicBezTo>
                      <a:pt x="1874" y="9036"/>
                      <a:pt x="1789" y="8628"/>
                      <a:pt x="1676" y="8232"/>
                    </a:cubicBezTo>
                    <a:cubicBezTo>
                      <a:pt x="1562" y="7837"/>
                      <a:pt x="1418" y="7450"/>
                      <a:pt x="1256" y="7072"/>
                    </a:cubicBezTo>
                    <a:cubicBezTo>
                      <a:pt x="1089" y="6689"/>
                      <a:pt x="917" y="6299"/>
                      <a:pt x="676" y="5956"/>
                    </a:cubicBezTo>
                    <a:cubicBezTo>
                      <a:pt x="645" y="5912"/>
                      <a:pt x="613" y="5869"/>
                      <a:pt x="580" y="5827"/>
                    </a:cubicBezTo>
                    <a:cubicBezTo>
                      <a:pt x="576" y="5823"/>
                      <a:pt x="571" y="5821"/>
                      <a:pt x="567" y="5821"/>
                    </a:cubicBezTo>
                    <a:cubicBezTo>
                      <a:pt x="557" y="5821"/>
                      <a:pt x="548" y="5829"/>
                      <a:pt x="546" y="5839"/>
                    </a:cubicBezTo>
                    <a:cubicBezTo>
                      <a:pt x="467" y="6322"/>
                      <a:pt x="306" y="6786"/>
                      <a:pt x="181" y="7259"/>
                    </a:cubicBezTo>
                    <a:cubicBezTo>
                      <a:pt x="122" y="7485"/>
                      <a:pt x="70" y="7715"/>
                      <a:pt x="39" y="7947"/>
                    </a:cubicBezTo>
                    <a:cubicBezTo>
                      <a:pt x="13" y="8146"/>
                      <a:pt x="1" y="8346"/>
                      <a:pt x="3" y="8546"/>
                    </a:cubicBezTo>
                    <a:cubicBezTo>
                      <a:pt x="9" y="8942"/>
                      <a:pt x="71" y="9337"/>
                      <a:pt x="187" y="9715"/>
                    </a:cubicBezTo>
                    <a:cubicBezTo>
                      <a:pt x="302" y="10095"/>
                      <a:pt x="471" y="10460"/>
                      <a:pt x="691" y="10792"/>
                    </a:cubicBezTo>
                    <a:cubicBezTo>
                      <a:pt x="902" y="11112"/>
                      <a:pt x="1163" y="11402"/>
                      <a:pt x="1367" y="11729"/>
                    </a:cubicBezTo>
                    <a:cubicBezTo>
                      <a:pt x="1396" y="11775"/>
                      <a:pt x="1423" y="11823"/>
                      <a:pt x="1450" y="11871"/>
                    </a:cubicBezTo>
                    <a:cubicBezTo>
                      <a:pt x="1461" y="11892"/>
                      <a:pt x="1471" y="11913"/>
                      <a:pt x="1482" y="11933"/>
                    </a:cubicBezTo>
                    <a:cubicBezTo>
                      <a:pt x="1427" y="11977"/>
                      <a:pt x="1219" y="12136"/>
                      <a:pt x="1219" y="12136"/>
                    </a:cubicBezTo>
                    <a:cubicBezTo>
                      <a:pt x="971" y="12318"/>
                      <a:pt x="711" y="12483"/>
                      <a:pt x="437" y="12623"/>
                    </a:cubicBezTo>
                    <a:cubicBezTo>
                      <a:pt x="358" y="12665"/>
                      <a:pt x="278" y="12702"/>
                      <a:pt x="196" y="12737"/>
                    </a:cubicBezTo>
                    <a:cubicBezTo>
                      <a:pt x="136" y="12764"/>
                      <a:pt x="168" y="12846"/>
                      <a:pt x="223" y="12846"/>
                    </a:cubicBezTo>
                    <a:cubicBezTo>
                      <a:pt x="230" y="12846"/>
                      <a:pt x="238" y="12845"/>
                      <a:pt x="246" y="12841"/>
                    </a:cubicBezTo>
                    <a:cubicBezTo>
                      <a:pt x="728" y="12627"/>
                      <a:pt x="1167" y="12333"/>
                      <a:pt x="1576" y="12003"/>
                    </a:cubicBezTo>
                    <a:cubicBezTo>
                      <a:pt x="1741" y="12107"/>
                      <a:pt x="1906" y="12209"/>
                      <a:pt x="2074" y="12306"/>
                    </a:cubicBezTo>
                    <a:cubicBezTo>
                      <a:pt x="2305" y="12441"/>
                      <a:pt x="2541" y="12566"/>
                      <a:pt x="2786" y="12675"/>
                    </a:cubicBezTo>
                    <a:cubicBezTo>
                      <a:pt x="3193" y="12857"/>
                      <a:pt x="3622" y="12981"/>
                      <a:pt x="4065" y="13045"/>
                    </a:cubicBezTo>
                    <a:cubicBezTo>
                      <a:pt x="4317" y="13081"/>
                      <a:pt x="4572" y="13097"/>
                      <a:pt x="4827" y="13097"/>
                    </a:cubicBezTo>
                    <a:cubicBezTo>
                      <a:pt x="4997" y="13097"/>
                      <a:pt x="5168" y="13090"/>
                      <a:pt x="5338" y="13076"/>
                    </a:cubicBezTo>
                    <a:cubicBezTo>
                      <a:pt x="5765" y="13044"/>
                      <a:pt x="6187" y="12969"/>
                      <a:pt x="6603" y="12866"/>
                    </a:cubicBezTo>
                    <a:cubicBezTo>
                      <a:pt x="7017" y="12765"/>
                      <a:pt x="7434" y="12640"/>
                      <a:pt x="7865" y="12637"/>
                    </a:cubicBezTo>
                    <a:cubicBezTo>
                      <a:pt x="7919" y="12637"/>
                      <a:pt x="7971" y="12639"/>
                      <a:pt x="8024" y="12642"/>
                    </a:cubicBezTo>
                    <a:cubicBezTo>
                      <a:pt x="8024" y="12643"/>
                      <a:pt x="8025" y="12643"/>
                      <a:pt x="8025" y="12643"/>
                    </a:cubicBezTo>
                    <a:cubicBezTo>
                      <a:pt x="8044" y="12643"/>
                      <a:pt x="8048" y="12619"/>
                      <a:pt x="8034" y="12607"/>
                    </a:cubicBezTo>
                    <a:cubicBezTo>
                      <a:pt x="7769" y="12407"/>
                      <a:pt x="7489" y="12227"/>
                      <a:pt x="7195" y="12072"/>
                    </a:cubicBezTo>
                    <a:cubicBezTo>
                      <a:pt x="7048" y="11993"/>
                      <a:pt x="6898" y="11922"/>
                      <a:pt x="6746" y="11854"/>
                    </a:cubicBezTo>
                    <a:cubicBezTo>
                      <a:pt x="6289" y="11655"/>
                      <a:pt x="5808" y="11511"/>
                      <a:pt x="5317" y="11425"/>
                    </a:cubicBezTo>
                    <a:cubicBezTo>
                      <a:pt x="4965" y="11364"/>
                      <a:pt x="4608" y="11334"/>
                      <a:pt x="4251" y="11334"/>
                    </a:cubicBezTo>
                    <a:cubicBezTo>
                      <a:pt x="4141" y="11334"/>
                      <a:pt x="4030" y="11337"/>
                      <a:pt x="3919" y="11342"/>
                    </a:cubicBezTo>
                    <a:cubicBezTo>
                      <a:pt x="3477" y="11367"/>
                      <a:pt x="3038" y="11437"/>
                      <a:pt x="2610" y="11553"/>
                    </a:cubicBezTo>
                    <a:cubicBezTo>
                      <a:pt x="2321" y="11631"/>
                      <a:pt x="2039" y="11729"/>
                      <a:pt x="1763" y="11848"/>
                    </a:cubicBezTo>
                    <a:cubicBezTo>
                      <a:pt x="1854" y="11771"/>
                      <a:pt x="1944" y="11692"/>
                      <a:pt x="2032" y="11613"/>
                    </a:cubicBezTo>
                    <a:cubicBezTo>
                      <a:pt x="2444" y="11238"/>
                      <a:pt x="2835" y="10842"/>
                      <a:pt x="3205" y="10428"/>
                    </a:cubicBezTo>
                    <a:cubicBezTo>
                      <a:pt x="3308" y="10314"/>
                      <a:pt x="3408" y="10197"/>
                      <a:pt x="3508" y="10080"/>
                    </a:cubicBezTo>
                    <a:cubicBezTo>
                      <a:pt x="3622" y="10167"/>
                      <a:pt x="3742" y="10249"/>
                      <a:pt x="3865" y="10323"/>
                    </a:cubicBezTo>
                    <a:cubicBezTo>
                      <a:pt x="4484" y="10693"/>
                      <a:pt x="5198" y="10893"/>
                      <a:pt x="5921" y="10893"/>
                    </a:cubicBezTo>
                    <a:cubicBezTo>
                      <a:pt x="6008" y="10893"/>
                      <a:pt x="6096" y="10890"/>
                      <a:pt x="6183" y="10884"/>
                    </a:cubicBezTo>
                    <a:cubicBezTo>
                      <a:pt x="7073" y="10824"/>
                      <a:pt x="7915" y="10510"/>
                      <a:pt x="8769" y="10286"/>
                    </a:cubicBezTo>
                    <a:cubicBezTo>
                      <a:pt x="9254" y="10160"/>
                      <a:pt x="9750" y="10062"/>
                      <a:pt x="10254" y="10058"/>
                    </a:cubicBezTo>
                    <a:cubicBezTo>
                      <a:pt x="10272" y="10058"/>
                      <a:pt x="10283" y="10033"/>
                      <a:pt x="10266" y="10023"/>
                    </a:cubicBezTo>
                    <a:cubicBezTo>
                      <a:pt x="9906" y="9802"/>
                      <a:pt x="9527" y="9608"/>
                      <a:pt x="9133" y="9451"/>
                    </a:cubicBezTo>
                    <a:cubicBezTo>
                      <a:pt x="8582" y="9230"/>
                      <a:pt x="8003" y="9078"/>
                      <a:pt x="7411" y="9011"/>
                    </a:cubicBezTo>
                    <a:cubicBezTo>
                      <a:pt x="7188" y="8986"/>
                      <a:pt x="6963" y="8973"/>
                      <a:pt x="6738" y="8973"/>
                    </a:cubicBezTo>
                    <a:cubicBezTo>
                      <a:pt x="6651" y="8973"/>
                      <a:pt x="6564" y="8974"/>
                      <a:pt x="6477" y="8978"/>
                    </a:cubicBezTo>
                    <a:cubicBezTo>
                      <a:pt x="5882" y="9006"/>
                      <a:pt x="5292" y="9124"/>
                      <a:pt x="4734" y="9338"/>
                    </a:cubicBezTo>
                    <a:cubicBezTo>
                      <a:pt x="4349" y="9486"/>
                      <a:pt x="3983" y="9679"/>
                      <a:pt x="3645" y="9915"/>
                    </a:cubicBezTo>
                    <a:cubicBezTo>
                      <a:pt x="3690" y="9860"/>
                      <a:pt x="3734" y="9807"/>
                      <a:pt x="3777" y="9754"/>
                    </a:cubicBezTo>
                    <a:cubicBezTo>
                      <a:pt x="4170" y="9264"/>
                      <a:pt x="4535" y="8751"/>
                      <a:pt x="4870" y="8220"/>
                    </a:cubicBezTo>
                    <a:cubicBezTo>
                      <a:pt x="5092" y="8286"/>
                      <a:pt x="5316" y="8349"/>
                      <a:pt x="5542" y="8403"/>
                    </a:cubicBezTo>
                    <a:cubicBezTo>
                      <a:pt x="5834" y="8473"/>
                      <a:pt x="6130" y="8529"/>
                      <a:pt x="6430" y="8559"/>
                    </a:cubicBezTo>
                    <a:cubicBezTo>
                      <a:pt x="6579" y="8573"/>
                      <a:pt x="6729" y="8581"/>
                      <a:pt x="6880" y="8581"/>
                    </a:cubicBezTo>
                    <a:cubicBezTo>
                      <a:pt x="7228" y="8581"/>
                      <a:pt x="7577" y="8539"/>
                      <a:pt x="7911" y="8438"/>
                    </a:cubicBezTo>
                    <a:cubicBezTo>
                      <a:pt x="8355" y="8304"/>
                      <a:pt x="8749" y="8058"/>
                      <a:pt x="9099" y="7758"/>
                    </a:cubicBezTo>
                    <a:cubicBezTo>
                      <a:pt x="9450" y="7456"/>
                      <a:pt x="9759" y="7109"/>
                      <a:pt x="10079" y="6774"/>
                    </a:cubicBezTo>
                    <a:cubicBezTo>
                      <a:pt x="10397" y="6442"/>
                      <a:pt x="10728" y="6113"/>
                      <a:pt x="11115" y="5859"/>
                    </a:cubicBezTo>
                    <a:cubicBezTo>
                      <a:pt x="11163" y="5827"/>
                      <a:pt x="11212" y="5796"/>
                      <a:pt x="11262" y="5768"/>
                    </a:cubicBezTo>
                    <a:cubicBezTo>
                      <a:pt x="11279" y="5757"/>
                      <a:pt x="11274" y="5734"/>
                      <a:pt x="11255" y="5731"/>
                    </a:cubicBezTo>
                    <a:cubicBezTo>
                      <a:pt x="10946" y="5688"/>
                      <a:pt x="10634" y="5667"/>
                      <a:pt x="10323" y="5667"/>
                    </a:cubicBezTo>
                    <a:cubicBezTo>
                      <a:pt x="10215" y="5667"/>
                      <a:pt x="10108" y="5669"/>
                      <a:pt x="10001" y="5674"/>
                    </a:cubicBezTo>
                    <a:cubicBezTo>
                      <a:pt x="9949" y="5676"/>
                      <a:pt x="9897" y="5678"/>
                      <a:pt x="9845" y="5682"/>
                    </a:cubicBezTo>
                    <a:cubicBezTo>
                      <a:pt x="9375" y="5714"/>
                      <a:pt x="8910" y="5792"/>
                      <a:pt x="8455" y="5916"/>
                    </a:cubicBezTo>
                    <a:cubicBezTo>
                      <a:pt x="8003" y="6038"/>
                      <a:pt x="7561" y="6203"/>
                      <a:pt x="7139" y="6409"/>
                    </a:cubicBezTo>
                    <a:cubicBezTo>
                      <a:pt x="6718" y="6615"/>
                      <a:pt x="6317" y="6860"/>
                      <a:pt x="5943" y="7143"/>
                    </a:cubicBezTo>
                    <a:cubicBezTo>
                      <a:pt x="5607" y="7398"/>
                      <a:pt x="5292" y="7685"/>
                      <a:pt x="5008" y="7997"/>
                    </a:cubicBezTo>
                    <a:cubicBezTo>
                      <a:pt x="5029" y="7964"/>
                      <a:pt x="5048" y="7930"/>
                      <a:pt x="5068" y="7897"/>
                    </a:cubicBezTo>
                    <a:cubicBezTo>
                      <a:pt x="5177" y="7716"/>
                      <a:pt x="5282" y="7532"/>
                      <a:pt x="5383" y="7346"/>
                    </a:cubicBezTo>
                    <a:cubicBezTo>
                      <a:pt x="5791" y="7064"/>
                      <a:pt x="6163" y="6733"/>
                      <a:pt x="6486" y="6359"/>
                    </a:cubicBezTo>
                    <a:cubicBezTo>
                      <a:pt x="6613" y="6212"/>
                      <a:pt x="6734" y="6059"/>
                      <a:pt x="6846" y="5900"/>
                    </a:cubicBezTo>
                    <a:cubicBezTo>
                      <a:pt x="7041" y="5627"/>
                      <a:pt x="7211" y="5339"/>
                      <a:pt x="7356" y="5039"/>
                    </a:cubicBezTo>
                    <a:cubicBezTo>
                      <a:pt x="7590" y="4556"/>
                      <a:pt x="7752" y="4045"/>
                      <a:pt x="7850" y="3518"/>
                    </a:cubicBezTo>
                    <a:cubicBezTo>
                      <a:pt x="7950" y="2978"/>
                      <a:pt x="7984" y="2428"/>
                      <a:pt x="7977" y="1879"/>
                    </a:cubicBezTo>
                    <a:cubicBezTo>
                      <a:pt x="7972" y="1326"/>
                      <a:pt x="7925" y="774"/>
                      <a:pt x="7868" y="223"/>
                    </a:cubicBezTo>
                    <a:cubicBezTo>
                      <a:pt x="7861" y="154"/>
                      <a:pt x="7852" y="85"/>
                      <a:pt x="7846" y="15"/>
                    </a:cubicBezTo>
                    <a:cubicBezTo>
                      <a:pt x="7844" y="6"/>
                      <a:pt x="7836" y="1"/>
                      <a:pt x="78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6" name="Google Shape;1126;p29"/>
              <p:cNvSpPr/>
              <p:nvPr/>
            </p:nvSpPr>
            <p:spPr>
              <a:xfrm rot="286969" flipH="1">
                <a:off x="5376290" y="3317389"/>
                <a:ext cx="137430" cy="614842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5901" extrusionOk="0">
                    <a:moveTo>
                      <a:pt x="1161" y="1"/>
                    </a:moveTo>
                    <a:cubicBezTo>
                      <a:pt x="1157" y="1"/>
                      <a:pt x="1153" y="2"/>
                      <a:pt x="1150" y="5"/>
                    </a:cubicBezTo>
                    <a:cubicBezTo>
                      <a:pt x="864" y="245"/>
                      <a:pt x="594" y="505"/>
                      <a:pt x="344" y="784"/>
                    </a:cubicBezTo>
                    <a:cubicBezTo>
                      <a:pt x="648" y="1472"/>
                      <a:pt x="712" y="2263"/>
                      <a:pt x="605" y="3010"/>
                    </a:cubicBezTo>
                    <a:cubicBezTo>
                      <a:pt x="520" y="3606"/>
                      <a:pt x="0" y="5865"/>
                      <a:pt x="181" y="5900"/>
                    </a:cubicBezTo>
                    <a:cubicBezTo>
                      <a:pt x="374" y="5629"/>
                      <a:pt x="546" y="5340"/>
                      <a:pt x="691" y="5039"/>
                    </a:cubicBezTo>
                    <a:cubicBezTo>
                      <a:pt x="924" y="4556"/>
                      <a:pt x="1087" y="4045"/>
                      <a:pt x="1185" y="3518"/>
                    </a:cubicBezTo>
                    <a:cubicBezTo>
                      <a:pt x="1285" y="2978"/>
                      <a:pt x="1319" y="2428"/>
                      <a:pt x="1312" y="1879"/>
                    </a:cubicBezTo>
                    <a:cubicBezTo>
                      <a:pt x="1307" y="1326"/>
                      <a:pt x="1260" y="774"/>
                      <a:pt x="1203" y="223"/>
                    </a:cubicBezTo>
                    <a:cubicBezTo>
                      <a:pt x="1195" y="154"/>
                      <a:pt x="1187" y="85"/>
                      <a:pt x="1180" y="16"/>
                    </a:cubicBezTo>
                    <a:cubicBezTo>
                      <a:pt x="1179" y="6"/>
                      <a:pt x="1170" y="1"/>
                      <a:pt x="116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7" name="Google Shape;1127;p29"/>
              <p:cNvSpPr/>
              <p:nvPr/>
            </p:nvSpPr>
            <p:spPr>
              <a:xfrm rot="286969" flipH="1">
                <a:off x="4997121" y="3896811"/>
                <a:ext cx="597963" cy="303826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2916" extrusionOk="0">
                    <a:moveTo>
                      <a:pt x="4782" y="1"/>
                    </a:moveTo>
                    <a:cubicBezTo>
                      <a:pt x="4675" y="1"/>
                      <a:pt x="4567" y="3"/>
                      <a:pt x="4459" y="8"/>
                    </a:cubicBezTo>
                    <a:cubicBezTo>
                      <a:pt x="4439" y="63"/>
                      <a:pt x="4414" y="116"/>
                      <a:pt x="4389" y="163"/>
                    </a:cubicBezTo>
                    <a:cubicBezTo>
                      <a:pt x="4271" y="380"/>
                      <a:pt x="4128" y="585"/>
                      <a:pt x="3970" y="775"/>
                    </a:cubicBezTo>
                    <a:cubicBezTo>
                      <a:pt x="3642" y="1168"/>
                      <a:pt x="3238" y="1495"/>
                      <a:pt x="2801" y="1756"/>
                    </a:cubicBezTo>
                    <a:cubicBezTo>
                      <a:pt x="2359" y="2020"/>
                      <a:pt x="1880" y="2219"/>
                      <a:pt x="1386" y="2359"/>
                    </a:cubicBezTo>
                    <a:cubicBezTo>
                      <a:pt x="1140" y="2429"/>
                      <a:pt x="889" y="2477"/>
                      <a:pt x="636" y="2529"/>
                    </a:cubicBezTo>
                    <a:cubicBezTo>
                      <a:pt x="425" y="2571"/>
                      <a:pt x="190" y="2623"/>
                      <a:pt x="0" y="2738"/>
                    </a:cubicBezTo>
                    <a:cubicBezTo>
                      <a:pt x="294" y="2807"/>
                      <a:pt x="589" y="2863"/>
                      <a:pt x="889" y="2893"/>
                    </a:cubicBezTo>
                    <a:cubicBezTo>
                      <a:pt x="1039" y="2908"/>
                      <a:pt x="1191" y="2916"/>
                      <a:pt x="1342" y="2916"/>
                    </a:cubicBezTo>
                    <a:cubicBezTo>
                      <a:pt x="1689" y="2916"/>
                      <a:pt x="2037" y="2873"/>
                      <a:pt x="2370" y="2772"/>
                    </a:cubicBezTo>
                    <a:cubicBezTo>
                      <a:pt x="2815" y="2638"/>
                      <a:pt x="3207" y="2393"/>
                      <a:pt x="3559" y="2092"/>
                    </a:cubicBezTo>
                    <a:cubicBezTo>
                      <a:pt x="3910" y="1790"/>
                      <a:pt x="4219" y="1443"/>
                      <a:pt x="4539" y="1110"/>
                    </a:cubicBezTo>
                    <a:cubicBezTo>
                      <a:pt x="4857" y="776"/>
                      <a:pt x="5187" y="447"/>
                      <a:pt x="5574" y="194"/>
                    </a:cubicBezTo>
                    <a:cubicBezTo>
                      <a:pt x="5623" y="161"/>
                      <a:pt x="5671" y="132"/>
                      <a:pt x="5722" y="102"/>
                    </a:cubicBezTo>
                    <a:cubicBezTo>
                      <a:pt x="5739" y="91"/>
                      <a:pt x="5734" y="68"/>
                      <a:pt x="5714" y="65"/>
                    </a:cubicBezTo>
                    <a:cubicBezTo>
                      <a:pt x="5406" y="22"/>
                      <a:pt x="5094" y="1"/>
                      <a:pt x="4782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8" name="Google Shape;1128;p29"/>
              <p:cNvSpPr/>
              <p:nvPr/>
            </p:nvSpPr>
            <p:spPr>
              <a:xfrm rot="286969" flipH="1">
                <a:off x="5073936" y="4301787"/>
                <a:ext cx="668814" cy="150142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441" extrusionOk="0">
                    <a:moveTo>
                      <a:pt x="5269" y="1"/>
                    </a:moveTo>
                    <a:cubicBezTo>
                      <a:pt x="5216" y="56"/>
                      <a:pt x="5147" y="103"/>
                      <a:pt x="5086" y="138"/>
                    </a:cubicBezTo>
                    <a:cubicBezTo>
                      <a:pt x="4974" y="203"/>
                      <a:pt x="4856" y="258"/>
                      <a:pt x="4738" y="310"/>
                    </a:cubicBezTo>
                    <a:cubicBezTo>
                      <a:pt x="4504" y="411"/>
                      <a:pt x="4262" y="490"/>
                      <a:pt x="4016" y="551"/>
                    </a:cubicBezTo>
                    <a:cubicBezTo>
                      <a:pt x="3432" y="696"/>
                      <a:pt x="2833" y="740"/>
                      <a:pt x="2233" y="740"/>
                    </a:cubicBezTo>
                    <a:cubicBezTo>
                      <a:pt x="1804" y="740"/>
                      <a:pt x="1375" y="718"/>
                      <a:pt x="950" y="693"/>
                    </a:cubicBezTo>
                    <a:cubicBezTo>
                      <a:pt x="802" y="684"/>
                      <a:pt x="645" y="662"/>
                      <a:pt x="491" y="662"/>
                    </a:cubicBezTo>
                    <a:cubicBezTo>
                      <a:pt x="408" y="662"/>
                      <a:pt x="326" y="669"/>
                      <a:pt x="246" y="688"/>
                    </a:cubicBezTo>
                    <a:cubicBezTo>
                      <a:pt x="139" y="714"/>
                      <a:pt x="40" y="779"/>
                      <a:pt x="1" y="871"/>
                    </a:cubicBezTo>
                    <a:cubicBezTo>
                      <a:pt x="620" y="1241"/>
                      <a:pt x="1334" y="1441"/>
                      <a:pt x="2057" y="1441"/>
                    </a:cubicBezTo>
                    <a:cubicBezTo>
                      <a:pt x="2144" y="1441"/>
                      <a:pt x="2232" y="1438"/>
                      <a:pt x="2319" y="1432"/>
                    </a:cubicBezTo>
                    <a:cubicBezTo>
                      <a:pt x="3209" y="1372"/>
                      <a:pt x="4051" y="1058"/>
                      <a:pt x="4905" y="834"/>
                    </a:cubicBezTo>
                    <a:cubicBezTo>
                      <a:pt x="5390" y="708"/>
                      <a:pt x="5886" y="610"/>
                      <a:pt x="6390" y="606"/>
                    </a:cubicBezTo>
                    <a:cubicBezTo>
                      <a:pt x="6408" y="606"/>
                      <a:pt x="6419" y="581"/>
                      <a:pt x="6402" y="571"/>
                    </a:cubicBezTo>
                    <a:cubicBezTo>
                      <a:pt x="6041" y="350"/>
                      <a:pt x="5663" y="158"/>
                      <a:pt x="5269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29" name="Google Shape;1129;p29"/>
              <p:cNvSpPr/>
              <p:nvPr/>
            </p:nvSpPr>
            <p:spPr>
              <a:xfrm rot="286969" flipH="1">
                <a:off x="5407591" y="3540865"/>
                <a:ext cx="207969" cy="499917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4798" extrusionOk="0">
                    <a:moveTo>
                      <a:pt x="1995" y="1"/>
                    </a:moveTo>
                    <a:cubicBezTo>
                      <a:pt x="1616" y="1584"/>
                      <a:pt x="1109" y="3179"/>
                      <a:pt x="160" y="4518"/>
                    </a:cubicBezTo>
                    <a:lnTo>
                      <a:pt x="160" y="4518"/>
                    </a:lnTo>
                    <a:cubicBezTo>
                      <a:pt x="225" y="4236"/>
                      <a:pt x="288" y="3953"/>
                      <a:pt x="350" y="3670"/>
                    </a:cubicBezTo>
                    <a:cubicBezTo>
                      <a:pt x="583" y="2579"/>
                      <a:pt x="776" y="1478"/>
                      <a:pt x="921" y="371"/>
                    </a:cubicBezTo>
                    <a:lnTo>
                      <a:pt x="921" y="371"/>
                    </a:lnTo>
                    <a:cubicBezTo>
                      <a:pt x="721" y="1468"/>
                      <a:pt x="503" y="2562"/>
                      <a:pt x="260" y="3651"/>
                    </a:cubicBezTo>
                    <a:cubicBezTo>
                      <a:pt x="178" y="4013"/>
                      <a:pt x="94" y="4375"/>
                      <a:pt x="7" y="4735"/>
                    </a:cubicBezTo>
                    <a:cubicBezTo>
                      <a:pt x="0" y="4762"/>
                      <a:pt x="16" y="4790"/>
                      <a:pt x="43" y="4796"/>
                    </a:cubicBezTo>
                    <a:cubicBezTo>
                      <a:pt x="47" y="4797"/>
                      <a:pt x="51" y="4798"/>
                      <a:pt x="55" y="4798"/>
                    </a:cubicBezTo>
                    <a:cubicBezTo>
                      <a:pt x="71" y="4798"/>
                      <a:pt x="86" y="4790"/>
                      <a:pt x="95" y="4778"/>
                    </a:cubicBezTo>
                    <a:cubicBezTo>
                      <a:pt x="621" y="4088"/>
                      <a:pt x="1017" y="3306"/>
                      <a:pt x="1323" y="2497"/>
                    </a:cubicBezTo>
                    <a:cubicBezTo>
                      <a:pt x="1624" y="1688"/>
                      <a:pt x="1838" y="849"/>
                      <a:pt x="1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0" name="Google Shape;1130;p29"/>
              <p:cNvSpPr/>
              <p:nvPr/>
            </p:nvSpPr>
            <p:spPr>
              <a:xfrm rot="286969" flipH="1">
                <a:off x="5687018" y="3723256"/>
                <a:ext cx="138576" cy="416042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993" extrusionOk="0">
                    <a:moveTo>
                      <a:pt x="603" y="0"/>
                    </a:moveTo>
                    <a:cubicBezTo>
                      <a:pt x="817" y="1176"/>
                      <a:pt x="1061" y="2390"/>
                      <a:pt x="1189" y="3584"/>
                    </a:cubicBezTo>
                    <a:lnTo>
                      <a:pt x="1189" y="3584"/>
                    </a:lnTo>
                    <a:lnTo>
                      <a:pt x="1001" y="3107"/>
                    </a:lnTo>
                    <a:cubicBezTo>
                      <a:pt x="698" y="2350"/>
                      <a:pt x="320" y="1417"/>
                      <a:pt x="1" y="672"/>
                    </a:cubicBezTo>
                    <a:lnTo>
                      <a:pt x="1" y="672"/>
                    </a:lnTo>
                    <a:cubicBezTo>
                      <a:pt x="371" y="1723"/>
                      <a:pt x="824" y="2918"/>
                      <a:pt x="1228" y="3960"/>
                    </a:cubicBezTo>
                    <a:cubicBezTo>
                      <a:pt x="1236" y="3982"/>
                      <a:pt x="1255" y="3992"/>
                      <a:pt x="1274" y="3992"/>
                    </a:cubicBezTo>
                    <a:cubicBezTo>
                      <a:pt x="1301" y="3992"/>
                      <a:pt x="1329" y="3972"/>
                      <a:pt x="1325" y="3937"/>
                    </a:cubicBezTo>
                    <a:cubicBezTo>
                      <a:pt x="1298" y="3603"/>
                      <a:pt x="1257" y="3272"/>
                      <a:pt x="1210" y="2941"/>
                    </a:cubicBezTo>
                    <a:cubicBezTo>
                      <a:pt x="1064" y="1950"/>
                      <a:pt x="845" y="972"/>
                      <a:pt x="6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1" name="Google Shape;1131;p29"/>
              <p:cNvSpPr/>
              <p:nvPr/>
            </p:nvSpPr>
            <p:spPr>
              <a:xfrm rot="286969" flipH="1">
                <a:off x="5261266" y="3992485"/>
                <a:ext cx="359882" cy="17921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720" extrusionOk="0">
                    <a:moveTo>
                      <a:pt x="3403" y="1"/>
                    </a:moveTo>
                    <a:lnTo>
                      <a:pt x="3403" y="1"/>
                    </a:lnTo>
                    <a:cubicBezTo>
                      <a:pt x="2477" y="183"/>
                      <a:pt x="1661" y="692"/>
                      <a:pt x="853" y="1153"/>
                    </a:cubicBezTo>
                    <a:lnTo>
                      <a:pt x="45" y="1624"/>
                    </a:lnTo>
                    <a:cubicBezTo>
                      <a:pt x="1" y="1649"/>
                      <a:pt x="21" y="1720"/>
                      <a:pt x="70" y="1720"/>
                    </a:cubicBezTo>
                    <a:cubicBezTo>
                      <a:pt x="72" y="1720"/>
                      <a:pt x="75" y="1720"/>
                      <a:pt x="78" y="1719"/>
                    </a:cubicBezTo>
                    <a:cubicBezTo>
                      <a:pt x="1227" y="1579"/>
                      <a:pt x="2410" y="1424"/>
                      <a:pt x="3453" y="891"/>
                    </a:cubicBezTo>
                    <a:lnTo>
                      <a:pt x="3453" y="891"/>
                    </a:lnTo>
                    <a:cubicBezTo>
                      <a:pt x="2919" y="1120"/>
                      <a:pt x="2357" y="1268"/>
                      <a:pt x="1787" y="1375"/>
                    </a:cubicBezTo>
                    <a:cubicBezTo>
                      <a:pt x="1300" y="1466"/>
                      <a:pt x="808" y="1529"/>
                      <a:pt x="314" y="1588"/>
                    </a:cubicBezTo>
                    <a:lnTo>
                      <a:pt x="314" y="1588"/>
                    </a:lnTo>
                    <a:cubicBezTo>
                      <a:pt x="1241" y="1046"/>
                      <a:pt x="2419" y="252"/>
                      <a:pt x="34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2" name="Google Shape;1132;p29"/>
              <p:cNvSpPr/>
              <p:nvPr/>
            </p:nvSpPr>
            <p:spPr>
              <a:xfrm rot="286969" flipH="1">
                <a:off x="5810405" y="4004026"/>
                <a:ext cx="133263" cy="339043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54" extrusionOk="0">
                    <a:moveTo>
                      <a:pt x="426" y="0"/>
                    </a:moveTo>
                    <a:cubicBezTo>
                      <a:pt x="683" y="867"/>
                      <a:pt x="903" y="1746"/>
                      <a:pt x="1072" y="2634"/>
                    </a:cubicBezTo>
                    <a:lnTo>
                      <a:pt x="1072" y="2634"/>
                    </a:lnTo>
                    <a:cubicBezTo>
                      <a:pt x="969" y="2413"/>
                      <a:pt x="847" y="2200"/>
                      <a:pt x="720" y="1993"/>
                    </a:cubicBezTo>
                    <a:cubicBezTo>
                      <a:pt x="491" y="1626"/>
                      <a:pt x="240" y="1251"/>
                      <a:pt x="0" y="893"/>
                    </a:cubicBezTo>
                    <a:lnTo>
                      <a:pt x="0" y="893"/>
                    </a:lnTo>
                    <a:cubicBezTo>
                      <a:pt x="213" y="1276"/>
                      <a:pt x="436" y="1651"/>
                      <a:pt x="655" y="2030"/>
                    </a:cubicBezTo>
                    <a:cubicBezTo>
                      <a:pt x="868" y="2407"/>
                      <a:pt x="1070" y="2795"/>
                      <a:pt x="1174" y="3216"/>
                    </a:cubicBezTo>
                    <a:cubicBezTo>
                      <a:pt x="1181" y="3238"/>
                      <a:pt x="1202" y="3254"/>
                      <a:pt x="1224" y="3254"/>
                    </a:cubicBezTo>
                    <a:cubicBezTo>
                      <a:pt x="1228" y="3254"/>
                      <a:pt x="1232" y="3253"/>
                      <a:pt x="1235" y="3253"/>
                    </a:cubicBezTo>
                    <a:cubicBezTo>
                      <a:pt x="1261" y="3246"/>
                      <a:pt x="1278" y="3221"/>
                      <a:pt x="1273" y="3195"/>
                    </a:cubicBezTo>
                    <a:cubicBezTo>
                      <a:pt x="1273" y="3194"/>
                      <a:pt x="1273" y="3193"/>
                      <a:pt x="1272" y="3192"/>
                    </a:cubicBezTo>
                    <a:lnTo>
                      <a:pt x="1272" y="3192"/>
                    </a:lnTo>
                    <a:lnTo>
                      <a:pt x="1273" y="3191"/>
                    </a:lnTo>
                    <a:cubicBezTo>
                      <a:pt x="1272" y="3189"/>
                      <a:pt x="1272" y="3187"/>
                      <a:pt x="1271" y="3185"/>
                    </a:cubicBezTo>
                    <a:lnTo>
                      <a:pt x="1271" y="3185"/>
                    </a:lnTo>
                    <a:cubicBezTo>
                      <a:pt x="1230" y="2916"/>
                      <a:pt x="1180" y="2648"/>
                      <a:pt x="1124" y="2381"/>
                    </a:cubicBezTo>
                    <a:cubicBezTo>
                      <a:pt x="955" y="1571"/>
                      <a:pt x="725" y="773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33" name="Google Shape;1133;p29"/>
              <p:cNvSpPr/>
              <p:nvPr/>
            </p:nvSpPr>
            <p:spPr>
              <a:xfrm rot="286969" flipH="1">
                <a:off x="5343168" y="4299204"/>
                <a:ext cx="406144" cy="86897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834" extrusionOk="0">
                    <a:moveTo>
                      <a:pt x="3106" y="0"/>
                    </a:moveTo>
                    <a:cubicBezTo>
                      <a:pt x="2396" y="0"/>
                      <a:pt x="1686" y="82"/>
                      <a:pt x="993" y="236"/>
                    </a:cubicBezTo>
                    <a:cubicBezTo>
                      <a:pt x="676" y="306"/>
                      <a:pt x="362" y="392"/>
                      <a:pt x="54" y="494"/>
                    </a:cubicBezTo>
                    <a:cubicBezTo>
                      <a:pt x="1" y="511"/>
                      <a:pt x="12" y="593"/>
                      <a:pt x="68" y="593"/>
                    </a:cubicBezTo>
                    <a:cubicBezTo>
                      <a:pt x="1081" y="603"/>
                      <a:pt x="2093" y="688"/>
                      <a:pt x="3096" y="833"/>
                    </a:cubicBezTo>
                    <a:cubicBezTo>
                      <a:pt x="2204" y="640"/>
                      <a:pt x="1294" y="531"/>
                      <a:pt x="381" y="499"/>
                    </a:cubicBezTo>
                    <a:lnTo>
                      <a:pt x="381" y="499"/>
                    </a:lnTo>
                    <a:cubicBezTo>
                      <a:pt x="591" y="438"/>
                      <a:pt x="803" y="383"/>
                      <a:pt x="1015" y="333"/>
                    </a:cubicBezTo>
                    <a:cubicBezTo>
                      <a:pt x="1894" y="130"/>
                      <a:pt x="2794" y="33"/>
                      <a:pt x="3695" y="33"/>
                    </a:cubicBezTo>
                    <a:cubicBezTo>
                      <a:pt x="3763" y="33"/>
                      <a:pt x="3830" y="33"/>
                      <a:pt x="3897" y="35"/>
                    </a:cubicBezTo>
                    <a:cubicBezTo>
                      <a:pt x="3634" y="12"/>
                      <a:pt x="3370" y="0"/>
                      <a:pt x="3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1134" name="Google Shape;1134;p29"/>
          <p:cNvGrpSpPr/>
          <p:nvPr/>
        </p:nvGrpSpPr>
        <p:grpSpPr>
          <a:xfrm rot="2854553">
            <a:off x="11267522" y="33898"/>
            <a:ext cx="1948480" cy="2180362"/>
            <a:chOff x="4986224" y="4471423"/>
            <a:chExt cx="921444" cy="1033755"/>
          </a:xfrm>
        </p:grpSpPr>
        <p:sp>
          <p:nvSpPr>
            <p:cNvPr id="1135" name="Google Shape;1135;p29"/>
            <p:cNvSpPr/>
            <p:nvPr/>
          </p:nvSpPr>
          <p:spPr>
            <a:xfrm>
              <a:off x="4986224" y="4948906"/>
              <a:ext cx="921444" cy="556272"/>
            </a:xfrm>
            <a:custGeom>
              <a:avLst/>
              <a:gdLst/>
              <a:ahLst/>
              <a:cxnLst/>
              <a:rect l="l" t="t" r="r" b="b"/>
              <a:pathLst>
                <a:path w="20813" h="11256" extrusionOk="0">
                  <a:moveTo>
                    <a:pt x="6562" y="0"/>
                  </a:moveTo>
                  <a:cubicBezTo>
                    <a:pt x="5656" y="0"/>
                    <a:pt x="4803" y="72"/>
                    <a:pt x="4031" y="181"/>
                  </a:cubicBezTo>
                  <a:cubicBezTo>
                    <a:pt x="1623" y="521"/>
                    <a:pt x="1" y="1221"/>
                    <a:pt x="1" y="1221"/>
                  </a:cubicBezTo>
                  <a:cubicBezTo>
                    <a:pt x="1" y="1221"/>
                    <a:pt x="3827" y="11256"/>
                    <a:pt x="14137" y="11256"/>
                  </a:cubicBezTo>
                  <a:cubicBezTo>
                    <a:pt x="14223" y="11256"/>
                    <a:pt x="14309" y="11255"/>
                    <a:pt x="14396" y="11254"/>
                  </a:cubicBezTo>
                  <a:cubicBezTo>
                    <a:pt x="15317" y="11239"/>
                    <a:pt x="16290" y="11145"/>
                    <a:pt x="17314" y="10956"/>
                  </a:cubicBezTo>
                  <a:cubicBezTo>
                    <a:pt x="18418" y="10754"/>
                    <a:pt x="19584" y="10442"/>
                    <a:pt x="20812" y="10004"/>
                  </a:cubicBezTo>
                  <a:cubicBezTo>
                    <a:pt x="18030" y="3936"/>
                    <a:pt x="14041" y="1363"/>
                    <a:pt x="10298" y="441"/>
                  </a:cubicBezTo>
                  <a:cubicBezTo>
                    <a:pt x="10123" y="397"/>
                    <a:pt x="9947" y="358"/>
                    <a:pt x="9772" y="321"/>
                  </a:cubicBezTo>
                  <a:cubicBezTo>
                    <a:pt x="8661" y="91"/>
                    <a:pt x="7578" y="0"/>
                    <a:pt x="65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164682" y="4948857"/>
              <a:ext cx="742981" cy="541544"/>
            </a:xfrm>
            <a:custGeom>
              <a:avLst/>
              <a:gdLst/>
              <a:ahLst/>
              <a:cxnLst/>
              <a:rect l="l" t="t" r="r" b="b"/>
              <a:pathLst>
                <a:path w="16782" h="10958" extrusionOk="0">
                  <a:moveTo>
                    <a:pt x="2531" y="0"/>
                  </a:moveTo>
                  <a:cubicBezTo>
                    <a:pt x="1625" y="0"/>
                    <a:pt x="772" y="73"/>
                    <a:pt x="0" y="182"/>
                  </a:cubicBezTo>
                  <a:cubicBezTo>
                    <a:pt x="1072" y="389"/>
                    <a:pt x="2126" y="681"/>
                    <a:pt x="3153" y="1051"/>
                  </a:cubicBezTo>
                  <a:cubicBezTo>
                    <a:pt x="4841" y="1660"/>
                    <a:pt x="6454" y="2481"/>
                    <a:pt x="7936" y="3495"/>
                  </a:cubicBezTo>
                  <a:cubicBezTo>
                    <a:pt x="9390" y="4488"/>
                    <a:pt x="10791" y="5661"/>
                    <a:pt x="11826" y="7096"/>
                  </a:cubicBezTo>
                  <a:cubicBezTo>
                    <a:pt x="12637" y="8222"/>
                    <a:pt x="13213" y="9565"/>
                    <a:pt x="13283" y="10957"/>
                  </a:cubicBezTo>
                  <a:cubicBezTo>
                    <a:pt x="14387" y="10755"/>
                    <a:pt x="15553" y="10443"/>
                    <a:pt x="16781" y="10005"/>
                  </a:cubicBezTo>
                  <a:cubicBezTo>
                    <a:pt x="13999" y="3937"/>
                    <a:pt x="10010" y="1364"/>
                    <a:pt x="6267" y="442"/>
                  </a:cubicBezTo>
                  <a:cubicBezTo>
                    <a:pt x="6092" y="398"/>
                    <a:pt x="5916" y="359"/>
                    <a:pt x="5741" y="321"/>
                  </a:cubicBezTo>
                  <a:cubicBezTo>
                    <a:pt x="4630" y="91"/>
                    <a:pt x="3547" y="0"/>
                    <a:pt x="2531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5076759" y="5060197"/>
              <a:ext cx="807619" cy="363583"/>
            </a:xfrm>
            <a:custGeom>
              <a:avLst/>
              <a:gdLst/>
              <a:ahLst/>
              <a:cxnLst/>
              <a:rect l="l" t="t" r="r" b="b"/>
              <a:pathLst>
                <a:path w="18242" h="7357" extrusionOk="0">
                  <a:moveTo>
                    <a:pt x="0" y="1"/>
                  </a:moveTo>
                  <a:lnTo>
                    <a:pt x="0" y="1"/>
                  </a:lnTo>
                  <a:cubicBezTo>
                    <a:pt x="3666" y="525"/>
                    <a:pt x="7318" y="1570"/>
                    <a:pt x="10711" y="3052"/>
                  </a:cubicBezTo>
                  <a:cubicBezTo>
                    <a:pt x="13342" y="4217"/>
                    <a:pt x="15907" y="5674"/>
                    <a:pt x="18241" y="7356"/>
                  </a:cubicBezTo>
                  <a:cubicBezTo>
                    <a:pt x="16005" y="5539"/>
                    <a:pt x="13438" y="4017"/>
                    <a:pt x="10807" y="2835"/>
                  </a:cubicBezTo>
                  <a:cubicBezTo>
                    <a:pt x="7409" y="1335"/>
                    <a:pt x="3702" y="319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5215462" y="4982017"/>
              <a:ext cx="223266" cy="267165"/>
            </a:xfrm>
            <a:custGeom>
              <a:avLst/>
              <a:gdLst/>
              <a:ahLst/>
              <a:cxnLst/>
              <a:rect l="l" t="t" r="r" b="b"/>
              <a:pathLst>
                <a:path w="5043" h="5406" extrusionOk="0">
                  <a:moveTo>
                    <a:pt x="904" y="1"/>
                  </a:moveTo>
                  <a:cubicBezTo>
                    <a:pt x="2275" y="996"/>
                    <a:pt x="3326" y="2337"/>
                    <a:pt x="4668" y="3368"/>
                  </a:cubicBezTo>
                  <a:lnTo>
                    <a:pt x="4668" y="3368"/>
                  </a:lnTo>
                  <a:cubicBezTo>
                    <a:pt x="3867" y="3568"/>
                    <a:pt x="3082" y="3830"/>
                    <a:pt x="2324" y="4156"/>
                  </a:cubicBezTo>
                  <a:cubicBezTo>
                    <a:pt x="1515" y="4503"/>
                    <a:pt x="734" y="4918"/>
                    <a:pt x="0" y="5405"/>
                  </a:cubicBezTo>
                  <a:cubicBezTo>
                    <a:pt x="1526" y="4547"/>
                    <a:pt x="3167" y="3886"/>
                    <a:pt x="4872" y="3484"/>
                  </a:cubicBezTo>
                  <a:lnTo>
                    <a:pt x="5042" y="3444"/>
                  </a:lnTo>
                  <a:lnTo>
                    <a:pt x="4901" y="3341"/>
                  </a:lnTo>
                  <a:cubicBezTo>
                    <a:pt x="3506" y="2317"/>
                    <a:pt x="2386" y="920"/>
                    <a:pt x="9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5472988" y="5084709"/>
              <a:ext cx="265192" cy="292517"/>
            </a:xfrm>
            <a:custGeom>
              <a:avLst/>
              <a:gdLst/>
              <a:ahLst/>
              <a:cxnLst/>
              <a:rect l="l" t="t" r="r" b="b"/>
              <a:pathLst>
                <a:path w="5990" h="5919" extrusionOk="0">
                  <a:moveTo>
                    <a:pt x="1812" y="1"/>
                  </a:moveTo>
                  <a:lnTo>
                    <a:pt x="1812" y="1"/>
                  </a:lnTo>
                  <a:cubicBezTo>
                    <a:pt x="3212" y="1405"/>
                    <a:pt x="4526" y="2897"/>
                    <a:pt x="5698" y="4496"/>
                  </a:cubicBezTo>
                  <a:lnTo>
                    <a:pt x="5698" y="4496"/>
                  </a:lnTo>
                  <a:cubicBezTo>
                    <a:pt x="5245" y="4556"/>
                    <a:pt x="4794" y="4628"/>
                    <a:pt x="4344" y="4709"/>
                  </a:cubicBezTo>
                  <a:cubicBezTo>
                    <a:pt x="2865" y="4979"/>
                    <a:pt x="1406" y="5381"/>
                    <a:pt x="1" y="5918"/>
                  </a:cubicBezTo>
                  <a:cubicBezTo>
                    <a:pt x="1910" y="5324"/>
                    <a:pt x="3866" y="4875"/>
                    <a:pt x="5853" y="4636"/>
                  </a:cubicBezTo>
                  <a:lnTo>
                    <a:pt x="5990" y="4621"/>
                  </a:lnTo>
                  <a:lnTo>
                    <a:pt x="5908" y="4509"/>
                  </a:lnTo>
                  <a:cubicBezTo>
                    <a:pt x="4700" y="2874"/>
                    <a:pt x="3339" y="1347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5232285" y="4471423"/>
              <a:ext cx="645183" cy="865048"/>
            </a:xfrm>
            <a:custGeom>
              <a:avLst/>
              <a:gdLst/>
              <a:ahLst/>
              <a:cxnLst/>
              <a:rect l="l" t="t" r="r" b="b"/>
              <a:pathLst>
                <a:path w="14573" h="17504" extrusionOk="0">
                  <a:moveTo>
                    <a:pt x="218" y="0"/>
                  </a:moveTo>
                  <a:lnTo>
                    <a:pt x="218" y="0"/>
                  </a:lnTo>
                  <a:cubicBezTo>
                    <a:pt x="218" y="1"/>
                    <a:pt x="1" y="1754"/>
                    <a:pt x="353" y="4161"/>
                  </a:cubicBezTo>
                  <a:cubicBezTo>
                    <a:pt x="590" y="5797"/>
                    <a:pt x="1092" y="7736"/>
                    <a:pt x="2101" y="9631"/>
                  </a:cubicBezTo>
                  <a:cubicBezTo>
                    <a:pt x="2185" y="9789"/>
                    <a:pt x="2272" y="9946"/>
                    <a:pt x="2363" y="10103"/>
                  </a:cubicBezTo>
                  <a:cubicBezTo>
                    <a:pt x="4300" y="13434"/>
                    <a:pt x="7891" y="16540"/>
                    <a:pt x="14497" y="17504"/>
                  </a:cubicBezTo>
                  <a:cubicBezTo>
                    <a:pt x="14572" y="16201"/>
                    <a:pt x="14544" y="14996"/>
                    <a:pt x="14428" y="13879"/>
                  </a:cubicBezTo>
                  <a:cubicBezTo>
                    <a:pt x="14320" y="12842"/>
                    <a:pt x="14137" y="11882"/>
                    <a:pt x="13893" y="10994"/>
                  </a:cubicBezTo>
                  <a:cubicBezTo>
                    <a:pt x="11102" y="866"/>
                    <a:pt x="218" y="1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5247868" y="4677005"/>
              <a:ext cx="629599" cy="659460"/>
            </a:xfrm>
            <a:custGeom>
              <a:avLst/>
              <a:gdLst/>
              <a:ahLst/>
              <a:cxnLst/>
              <a:rect l="l" t="t" r="r" b="b"/>
              <a:pathLst>
                <a:path w="14221" h="13344" extrusionOk="0">
                  <a:moveTo>
                    <a:pt x="1" y="1"/>
                  </a:moveTo>
                  <a:cubicBezTo>
                    <a:pt x="238" y="1639"/>
                    <a:pt x="740" y="3576"/>
                    <a:pt x="1749" y="5471"/>
                  </a:cubicBezTo>
                  <a:cubicBezTo>
                    <a:pt x="1833" y="5629"/>
                    <a:pt x="1920" y="5786"/>
                    <a:pt x="2011" y="5943"/>
                  </a:cubicBezTo>
                  <a:cubicBezTo>
                    <a:pt x="3948" y="9274"/>
                    <a:pt x="7539" y="12380"/>
                    <a:pt x="14145" y="13344"/>
                  </a:cubicBezTo>
                  <a:cubicBezTo>
                    <a:pt x="14220" y="12041"/>
                    <a:pt x="14192" y="10836"/>
                    <a:pt x="14076" y="9720"/>
                  </a:cubicBezTo>
                  <a:cubicBezTo>
                    <a:pt x="13601" y="9833"/>
                    <a:pt x="13115" y="9885"/>
                    <a:pt x="12628" y="9885"/>
                  </a:cubicBezTo>
                  <a:cubicBezTo>
                    <a:pt x="11722" y="9885"/>
                    <a:pt x="10811" y="9705"/>
                    <a:pt x="9960" y="9406"/>
                  </a:cubicBezTo>
                  <a:cubicBezTo>
                    <a:pt x="8292" y="8817"/>
                    <a:pt x="6773" y="7800"/>
                    <a:pt x="5410" y="6686"/>
                  </a:cubicBezTo>
                  <a:cubicBezTo>
                    <a:pt x="4021" y="5548"/>
                    <a:pt x="2779" y="4231"/>
                    <a:pt x="1720" y="2781"/>
                  </a:cubicBezTo>
                  <a:cubicBezTo>
                    <a:pt x="1077" y="1901"/>
                    <a:pt x="499" y="97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5311176" y="4554101"/>
              <a:ext cx="539593" cy="762995"/>
            </a:xfrm>
            <a:custGeom>
              <a:avLst/>
              <a:gdLst/>
              <a:ahLst/>
              <a:cxnLst/>
              <a:rect l="l" t="t" r="r" b="b"/>
              <a:pathLst>
                <a:path w="12188" h="15439" extrusionOk="0">
                  <a:moveTo>
                    <a:pt x="1" y="0"/>
                  </a:moveTo>
                  <a:lnTo>
                    <a:pt x="1" y="0"/>
                  </a:lnTo>
                  <a:cubicBezTo>
                    <a:pt x="1346" y="3463"/>
                    <a:pt x="3363" y="6734"/>
                    <a:pt x="5758" y="9573"/>
                  </a:cubicBezTo>
                  <a:cubicBezTo>
                    <a:pt x="7631" y="11767"/>
                    <a:pt x="9815" y="13802"/>
                    <a:pt x="12188" y="15438"/>
                  </a:cubicBezTo>
                  <a:cubicBezTo>
                    <a:pt x="9917" y="13671"/>
                    <a:pt x="7798" y="11617"/>
                    <a:pt x="5939" y="9421"/>
                  </a:cubicBezTo>
                  <a:cubicBezTo>
                    <a:pt x="3563" y="6580"/>
                    <a:pt x="1535" y="337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3" name="Google Shape;1143;p29"/>
            <p:cNvSpPr/>
            <p:nvPr/>
          </p:nvSpPr>
          <p:spPr>
            <a:xfrm>
              <a:off x="5294220" y="4649528"/>
              <a:ext cx="218396" cy="266374"/>
            </a:xfrm>
            <a:custGeom>
              <a:avLst/>
              <a:gdLst/>
              <a:ahLst/>
              <a:cxnLst/>
              <a:rect l="l" t="t" r="r" b="b"/>
              <a:pathLst>
                <a:path w="4933" h="5390" extrusionOk="0">
                  <a:moveTo>
                    <a:pt x="1" y="2387"/>
                  </a:moveTo>
                  <a:lnTo>
                    <a:pt x="1" y="2388"/>
                  </a:lnTo>
                  <a:cubicBezTo>
                    <a:pt x="4" y="2391"/>
                    <a:pt x="7" y="2393"/>
                    <a:pt x="11" y="2396"/>
                  </a:cubicBezTo>
                  <a:lnTo>
                    <a:pt x="11" y="2396"/>
                  </a:lnTo>
                  <a:cubicBezTo>
                    <a:pt x="7" y="2393"/>
                    <a:pt x="4" y="2390"/>
                    <a:pt x="1" y="2387"/>
                  </a:cubicBezTo>
                  <a:close/>
                  <a:moveTo>
                    <a:pt x="4932" y="1"/>
                  </a:moveTo>
                  <a:lnTo>
                    <a:pt x="4932" y="1"/>
                  </a:lnTo>
                  <a:cubicBezTo>
                    <a:pt x="4671" y="841"/>
                    <a:pt x="4491" y="1707"/>
                    <a:pt x="4385" y="2582"/>
                  </a:cubicBezTo>
                  <a:cubicBezTo>
                    <a:pt x="4287" y="3401"/>
                    <a:pt x="4257" y="4229"/>
                    <a:pt x="4290" y="5054"/>
                  </a:cubicBezTo>
                  <a:lnTo>
                    <a:pt x="4290" y="5054"/>
                  </a:lnTo>
                  <a:cubicBezTo>
                    <a:pt x="2928" y="4057"/>
                    <a:pt x="1348" y="3426"/>
                    <a:pt x="11" y="2396"/>
                  </a:cubicBezTo>
                  <a:lnTo>
                    <a:pt x="11" y="2396"/>
                  </a:lnTo>
                  <a:cubicBezTo>
                    <a:pt x="1307" y="3555"/>
                    <a:pt x="2956" y="4235"/>
                    <a:pt x="4330" y="5284"/>
                  </a:cubicBezTo>
                  <a:lnTo>
                    <a:pt x="4467" y="5390"/>
                  </a:lnTo>
                  <a:lnTo>
                    <a:pt x="4467" y="5390"/>
                  </a:lnTo>
                  <a:lnTo>
                    <a:pt x="4458" y="5216"/>
                  </a:lnTo>
                  <a:cubicBezTo>
                    <a:pt x="4365" y="3466"/>
                    <a:pt x="4537" y="1706"/>
                    <a:pt x="4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4" name="Google Shape;1144;p29"/>
            <p:cNvSpPr/>
            <p:nvPr/>
          </p:nvSpPr>
          <p:spPr>
            <a:xfrm>
              <a:off x="5466215" y="4889406"/>
              <a:ext cx="248324" cy="302104"/>
            </a:xfrm>
            <a:custGeom>
              <a:avLst/>
              <a:gdLst/>
              <a:ahLst/>
              <a:cxnLst/>
              <a:rect l="l" t="t" r="r" b="b"/>
              <a:pathLst>
                <a:path w="5609" h="6113" extrusionOk="0">
                  <a:moveTo>
                    <a:pt x="5170" y="1"/>
                  </a:moveTo>
                  <a:cubicBezTo>
                    <a:pt x="5049" y="1501"/>
                    <a:pt x="5074" y="3013"/>
                    <a:pt x="5231" y="4509"/>
                  </a:cubicBezTo>
                  <a:cubicBezTo>
                    <a:pt x="5278" y="4963"/>
                    <a:pt x="5336" y="5417"/>
                    <a:pt x="5406" y="5868"/>
                  </a:cubicBezTo>
                  <a:lnTo>
                    <a:pt x="5406" y="5868"/>
                  </a:lnTo>
                  <a:cubicBezTo>
                    <a:pt x="3542" y="5193"/>
                    <a:pt x="1741" y="4351"/>
                    <a:pt x="0" y="3403"/>
                  </a:cubicBezTo>
                  <a:lnTo>
                    <a:pt x="0" y="3403"/>
                  </a:lnTo>
                  <a:cubicBezTo>
                    <a:pt x="1721" y="4489"/>
                    <a:pt x="3570" y="5366"/>
                    <a:pt x="5479" y="6066"/>
                  </a:cubicBezTo>
                  <a:lnTo>
                    <a:pt x="5609" y="6113"/>
                  </a:lnTo>
                  <a:lnTo>
                    <a:pt x="5585" y="5977"/>
                  </a:lnTo>
                  <a:cubicBezTo>
                    <a:pt x="5255" y="4004"/>
                    <a:pt x="5136" y="1999"/>
                    <a:pt x="5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45" name="Google Shape;1145;p29"/>
          <p:cNvGrpSpPr/>
          <p:nvPr/>
        </p:nvGrpSpPr>
        <p:grpSpPr>
          <a:xfrm>
            <a:off x="125185" y="1055205"/>
            <a:ext cx="11758873" cy="5288628"/>
            <a:chOff x="94121" y="791403"/>
            <a:chExt cx="8841027" cy="3966471"/>
          </a:xfrm>
        </p:grpSpPr>
        <p:grpSp>
          <p:nvGrpSpPr>
            <p:cNvPr id="1146" name="Google Shape;1146;p29"/>
            <p:cNvGrpSpPr/>
            <p:nvPr/>
          </p:nvGrpSpPr>
          <p:grpSpPr>
            <a:xfrm rot="5263173">
              <a:off x="8319232" y="4147065"/>
              <a:ext cx="727462" cy="475799"/>
              <a:chOff x="4216875" y="2350450"/>
              <a:chExt cx="250400" cy="163775"/>
            </a:xfrm>
          </p:grpSpPr>
          <p:sp>
            <p:nvSpPr>
              <p:cNvPr id="1147" name="Google Shape;1147;p29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48" name="Google Shape;1148;p29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49" name="Google Shape;1149;p29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0" name="Google Shape;1150;p29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151" name="Google Shape;1151;p29"/>
            <p:cNvGrpSpPr/>
            <p:nvPr/>
          </p:nvGrpSpPr>
          <p:grpSpPr>
            <a:xfrm rot="-6797680">
              <a:off x="92738" y="981666"/>
              <a:ext cx="727468" cy="475803"/>
              <a:chOff x="4216875" y="2350450"/>
              <a:chExt cx="250400" cy="163775"/>
            </a:xfrm>
          </p:grpSpPr>
          <p:sp>
            <p:nvSpPr>
              <p:cNvPr id="1152" name="Google Shape;1152;p29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3" name="Google Shape;1153;p29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4" name="Google Shape;1154;p29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155" name="Google Shape;1155;p29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32"/>
          <p:cNvGrpSpPr/>
          <p:nvPr/>
        </p:nvGrpSpPr>
        <p:grpSpPr>
          <a:xfrm>
            <a:off x="-1797628" y="-332421"/>
            <a:ext cx="15499676" cy="7057893"/>
            <a:chOff x="-1351565" y="-249316"/>
            <a:chExt cx="11653587" cy="5293420"/>
          </a:xfrm>
        </p:grpSpPr>
        <p:grpSp>
          <p:nvGrpSpPr>
            <p:cNvPr id="1249" name="Google Shape;1249;p32"/>
            <p:cNvGrpSpPr/>
            <p:nvPr/>
          </p:nvGrpSpPr>
          <p:grpSpPr>
            <a:xfrm rot="-2967651" flipH="1">
              <a:off x="-1066570" y="2882131"/>
              <a:ext cx="2030651" cy="1685324"/>
              <a:chOff x="3289885" y="2840120"/>
              <a:chExt cx="2030549" cy="1685240"/>
            </a:xfrm>
          </p:grpSpPr>
          <p:grpSp>
            <p:nvGrpSpPr>
              <p:cNvPr id="1250" name="Google Shape;1250;p32"/>
              <p:cNvGrpSpPr/>
              <p:nvPr/>
            </p:nvGrpSpPr>
            <p:grpSpPr>
              <a:xfrm rot="-636525" flipH="1">
                <a:off x="3912333" y="2961605"/>
                <a:ext cx="1284878" cy="1457941"/>
                <a:chOff x="4946260" y="3284095"/>
                <a:chExt cx="1284887" cy="1457952"/>
              </a:xfrm>
            </p:grpSpPr>
            <p:sp>
              <p:nvSpPr>
                <p:cNvPr id="1251" name="Google Shape;1251;p32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2" name="Google Shape;1252;p3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3" name="Google Shape;1253;p3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4" name="Google Shape;1254;p3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5" name="Google Shape;1255;p3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6" name="Google Shape;1256;p3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7" name="Google Shape;1257;p3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8" name="Google Shape;1258;p3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59" name="Google Shape;1259;p3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1260" name="Google Shape;1260;p32"/>
              <p:cNvGrpSpPr/>
              <p:nvPr/>
            </p:nvGrpSpPr>
            <p:grpSpPr>
              <a:xfrm>
                <a:off x="3289885" y="2840120"/>
                <a:ext cx="1284887" cy="1457952"/>
                <a:chOff x="4946260" y="3284095"/>
                <a:chExt cx="1284887" cy="1457952"/>
              </a:xfrm>
            </p:grpSpPr>
            <p:sp>
              <p:nvSpPr>
                <p:cNvPr id="1261" name="Google Shape;1261;p32"/>
                <p:cNvSpPr/>
                <p:nvPr/>
              </p:nvSpPr>
              <p:spPr>
                <a:xfrm rot="286969" flipH="1">
                  <a:off x="5001109" y="3330712"/>
                  <a:ext cx="1175191" cy="1364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9" h="13098" extrusionOk="0">
                      <a:moveTo>
                        <a:pt x="7827" y="1"/>
                      </a:moveTo>
                      <a:cubicBezTo>
                        <a:pt x="7823" y="1"/>
                        <a:pt x="7818" y="2"/>
                        <a:pt x="7815" y="5"/>
                      </a:cubicBezTo>
                      <a:cubicBezTo>
                        <a:pt x="7529" y="245"/>
                        <a:pt x="7259" y="505"/>
                        <a:pt x="7009" y="784"/>
                      </a:cubicBezTo>
                      <a:cubicBezTo>
                        <a:pt x="6903" y="904"/>
                        <a:pt x="6800" y="1027"/>
                        <a:pt x="6702" y="1153"/>
                      </a:cubicBezTo>
                      <a:cubicBezTo>
                        <a:pt x="6376" y="1571"/>
                        <a:pt x="6098" y="2028"/>
                        <a:pt x="5887" y="2517"/>
                      </a:cubicBezTo>
                      <a:cubicBezTo>
                        <a:pt x="5677" y="3004"/>
                        <a:pt x="5543" y="3517"/>
                        <a:pt x="5487" y="4044"/>
                      </a:cubicBezTo>
                      <a:cubicBezTo>
                        <a:pt x="5431" y="4565"/>
                        <a:pt x="5439" y="5090"/>
                        <a:pt x="5435" y="5612"/>
                      </a:cubicBezTo>
                      <a:cubicBezTo>
                        <a:pt x="5430" y="6135"/>
                        <a:pt x="5413" y="6661"/>
                        <a:pt x="5307" y="7174"/>
                      </a:cubicBezTo>
                      <a:cubicBezTo>
                        <a:pt x="5298" y="7219"/>
                        <a:pt x="5287" y="7261"/>
                        <a:pt x="5277" y="7306"/>
                      </a:cubicBezTo>
                      <a:cubicBezTo>
                        <a:pt x="5178" y="7485"/>
                        <a:pt x="5077" y="7663"/>
                        <a:pt x="4972" y="7839"/>
                      </a:cubicBezTo>
                      <a:cubicBezTo>
                        <a:pt x="4916" y="7932"/>
                        <a:pt x="4859" y="8024"/>
                        <a:pt x="4800" y="8116"/>
                      </a:cubicBezTo>
                      <a:cubicBezTo>
                        <a:pt x="4987" y="7308"/>
                        <a:pt x="5047" y="6473"/>
                        <a:pt x="4981" y="5646"/>
                      </a:cubicBezTo>
                      <a:cubicBezTo>
                        <a:pt x="4914" y="4795"/>
                        <a:pt x="4717" y="3956"/>
                        <a:pt x="4396" y="3166"/>
                      </a:cubicBezTo>
                      <a:cubicBezTo>
                        <a:pt x="4216" y="2721"/>
                        <a:pt x="3996" y="2293"/>
                        <a:pt x="3739" y="1887"/>
                      </a:cubicBezTo>
                      <a:cubicBezTo>
                        <a:pt x="3735" y="1881"/>
                        <a:pt x="3727" y="1877"/>
                        <a:pt x="3720" y="1877"/>
                      </a:cubicBezTo>
                      <a:cubicBezTo>
                        <a:pt x="3715" y="1877"/>
                        <a:pt x="3709" y="1879"/>
                        <a:pt x="3706" y="1885"/>
                      </a:cubicBezTo>
                      <a:cubicBezTo>
                        <a:pt x="3314" y="2692"/>
                        <a:pt x="2936" y="3548"/>
                        <a:pt x="2913" y="4458"/>
                      </a:cubicBezTo>
                      <a:cubicBezTo>
                        <a:pt x="2889" y="5347"/>
                        <a:pt x="3254" y="6179"/>
                        <a:pt x="3748" y="6900"/>
                      </a:cubicBezTo>
                      <a:cubicBezTo>
                        <a:pt x="4051" y="7345"/>
                        <a:pt x="4401" y="7754"/>
                        <a:pt x="4752" y="8160"/>
                      </a:cubicBezTo>
                      <a:cubicBezTo>
                        <a:pt x="4751" y="8161"/>
                        <a:pt x="4751" y="8163"/>
                        <a:pt x="4751" y="8165"/>
                      </a:cubicBezTo>
                      <a:cubicBezTo>
                        <a:pt x="4748" y="8172"/>
                        <a:pt x="4751" y="8181"/>
                        <a:pt x="4756" y="8186"/>
                      </a:cubicBezTo>
                      <a:cubicBezTo>
                        <a:pt x="4429" y="8703"/>
                        <a:pt x="4071" y="9204"/>
                        <a:pt x="3688" y="9682"/>
                      </a:cubicBezTo>
                      <a:cubicBezTo>
                        <a:pt x="3617" y="9771"/>
                        <a:pt x="3545" y="9859"/>
                        <a:pt x="3471" y="9946"/>
                      </a:cubicBezTo>
                      <a:cubicBezTo>
                        <a:pt x="3475" y="9921"/>
                        <a:pt x="3480" y="9897"/>
                        <a:pt x="3484" y="9872"/>
                      </a:cubicBezTo>
                      <a:cubicBezTo>
                        <a:pt x="3500" y="9766"/>
                        <a:pt x="3513" y="9659"/>
                        <a:pt x="3523" y="9553"/>
                      </a:cubicBezTo>
                      <a:cubicBezTo>
                        <a:pt x="3605" y="8686"/>
                        <a:pt x="3493" y="7810"/>
                        <a:pt x="3248" y="6978"/>
                      </a:cubicBezTo>
                      <a:cubicBezTo>
                        <a:pt x="2993" y="6116"/>
                        <a:pt x="2597" y="5301"/>
                        <a:pt x="2127" y="4536"/>
                      </a:cubicBezTo>
                      <a:cubicBezTo>
                        <a:pt x="2070" y="4442"/>
                        <a:pt x="2010" y="4348"/>
                        <a:pt x="1949" y="4253"/>
                      </a:cubicBezTo>
                      <a:cubicBezTo>
                        <a:pt x="1945" y="4247"/>
                        <a:pt x="1939" y="4244"/>
                        <a:pt x="1932" y="4244"/>
                      </a:cubicBezTo>
                      <a:cubicBezTo>
                        <a:pt x="1923" y="4244"/>
                        <a:pt x="1915" y="4250"/>
                        <a:pt x="1914" y="4261"/>
                      </a:cubicBezTo>
                      <a:cubicBezTo>
                        <a:pt x="1847" y="5074"/>
                        <a:pt x="1613" y="5872"/>
                        <a:pt x="1623" y="6690"/>
                      </a:cubicBezTo>
                      <a:cubicBezTo>
                        <a:pt x="1627" y="7090"/>
                        <a:pt x="1698" y="7486"/>
                        <a:pt x="1865" y="7852"/>
                      </a:cubicBezTo>
                      <a:cubicBezTo>
                        <a:pt x="2040" y="8239"/>
                        <a:pt x="2300" y="8582"/>
                        <a:pt x="2575" y="8903"/>
                      </a:cubicBezTo>
                      <a:cubicBezTo>
                        <a:pt x="2854" y="9228"/>
                        <a:pt x="3197" y="9536"/>
                        <a:pt x="3384" y="9929"/>
                      </a:cubicBezTo>
                      <a:cubicBezTo>
                        <a:pt x="3396" y="9955"/>
                        <a:pt x="3409" y="9981"/>
                        <a:pt x="3419" y="10008"/>
                      </a:cubicBezTo>
                      <a:cubicBezTo>
                        <a:pt x="3322" y="10124"/>
                        <a:pt x="3222" y="10238"/>
                        <a:pt x="3121" y="10351"/>
                      </a:cubicBezTo>
                      <a:cubicBezTo>
                        <a:pt x="2818" y="10690"/>
                        <a:pt x="2501" y="11018"/>
                        <a:pt x="2170" y="11329"/>
                      </a:cubicBezTo>
                      <a:cubicBezTo>
                        <a:pt x="1989" y="11500"/>
                        <a:pt x="1806" y="11666"/>
                        <a:pt x="1615" y="11824"/>
                      </a:cubicBezTo>
                      <a:cubicBezTo>
                        <a:pt x="1650" y="11703"/>
                        <a:pt x="1682" y="11581"/>
                        <a:pt x="1709" y="11459"/>
                      </a:cubicBezTo>
                      <a:cubicBezTo>
                        <a:pt x="1792" y="11210"/>
                        <a:pt x="1852" y="10953"/>
                        <a:pt x="1889" y="10692"/>
                      </a:cubicBezTo>
                      <a:cubicBezTo>
                        <a:pt x="1948" y="10280"/>
                        <a:pt x="1953" y="9860"/>
                        <a:pt x="1913" y="9446"/>
                      </a:cubicBezTo>
                      <a:cubicBezTo>
                        <a:pt x="1874" y="9036"/>
                        <a:pt x="1789" y="8628"/>
                        <a:pt x="1676" y="8232"/>
                      </a:cubicBezTo>
                      <a:cubicBezTo>
                        <a:pt x="1562" y="7837"/>
                        <a:pt x="1418" y="7450"/>
                        <a:pt x="1256" y="7072"/>
                      </a:cubicBezTo>
                      <a:cubicBezTo>
                        <a:pt x="1089" y="6689"/>
                        <a:pt x="917" y="6299"/>
                        <a:pt x="676" y="5956"/>
                      </a:cubicBezTo>
                      <a:cubicBezTo>
                        <a:pt x="645" y="5912"/>
                        <a:pt x="613" y="5869"/>
                        <a:pt x="580" y="5827"/>
                      </a:cubicBezTo>
                      <a:cubicBezTo>
                        <a:pt x="576" y="5823"/>
                        <a:pt x="571" y="5821"/>
                        <a:pt x="567" y="5821"/>
                      </a:cubicBezTo>
                      <a:cubicBezTo>
                        <a:pt x="557" y="5821"/>
                        <a:pt x="548" y="5829"/>
                        <a:pt x="546" y="5839"/>
                      </a:cubicBezTo>
                      <a:cubicBezTo>
                        <a:pt x="467" y="6322"/>
                        <a:pt x="306" y="6786"/>
                        <a:pt x="181" y="7259"/>
                      </a:cubicBezTo>
                      <a:cubicBezTo>
                        <a:pt x="122" y="7485"/>
                        <a:pt x="70" y="7715"/>
                        <a:pt x="39" y="7947"/>
                      </a:cubicBezTo>
                      <a:cubicBezTo>
                        <a:pt x="13" y="8146"/>
                        <a:pt x="1" y="8346"/>
                        <a:pt x="3" y="8546"/>
                      </a:cubicBezTo>
                      <a:cubicBezTo>
                        <a:pt x="9" y="8942"/>
                        <a:pt x="71" y="9337"/>
                        <a:pt x="187" y="9715"/>
                      </a:cubicBezTo>
                      <a:cubicBezTo>
                        <a:pt x="302" y="10095"/>
                        <a:pt x="471" y="10460"/>
                        <a:pt x="691" y="10792"/>
                      </a:cubicBezTo>
                      <a:cubicBezTo>
                        <a:pt x="902" y="11112"/>
                        <a:pt x="1163" y="11402"/>
                        <a:pt x="1367" y="11729"/>
                      </a:cubicBezTo>
                      <a:cubicBezTo>
                        <a:pt x="1396" y="11775"/>
                        <a:pt x="1423" y="11823"/>
                        <a:pt x="1450" y="11871"/>
                      </a:cubicBezTo>
                      <a:cubicBezTo>
                        <a:pt x="1461" y="11892"/>
                        <a:pt x="1471" y="11913"/>
                        <a:pt x="1482" y="11933"/>
                      </a:cubicBezTo>
                      <a:cubicBezTo>
                        <a:pt x="1427" y="11977"/>
                        <a:pt x="1219" y="12136"/>
                        <a:pt x="1219" y="12136"/>
                      </a:cubicBezTo>
                      <a:cubicBezTo>
                        <a:pt x="971" y="12318"/>
                        <a:pt x="711" y="12483"/>
                        <a:pt x="437" y="12623"/>
                      </a:cubicBezTo>
                      <a:cubicBezTo>
                        <a:pt x="358" y="12665"/>
                        <a:pt x="278" y="12702"/>
                        <a:pt x="196" y="12737"/>
                      </a:cubicBezTo>
                      <a:cubicBezTo>
                        <a:pt x="136" y="12764"/>
                        <a:pt x="168" y="12846"/>
                        <a:pt x="223" y="12846"/>
                      </a:cubicBezTo>
                      <a:cubicBezTo>
                        <a:pt x="230" y="12846"/>
                        <a:pt x="238" y="12845"/>
                        <a:pt x="246" y="12841"/>
                      </a:cubicBezTo>
                      <a:cubicBezTo>
                        <a:pt x="728" y="12627"/>
                        <a:pt x="1167" y="12333"/>
                        <a:pt x="1576" y="12003"/>
                      </a:cubicBezTo>
                      <a:cubicBezTo>
                        <a:pt x="1741" y="12107"/>
                        <a:pt x="1906" y="12209"/>
                        <a:pt x="2074" y="12306"/>
                      </a:cubicBezTo>
                      <a:cubicBezTo>
                        <a:pt x="2305" y="12441"/>
                        <a:pt x="2541" y="12566"/>
                        <a:pt x="2786" y="12675"/>
                      </a:cubicBezTo>
                      <a:cubicBezTo>
                        <a:pt x="3193" y="12857"/>
                        <a:pt x="3622" y="12981"/>
                        <a:pt x="4065" y="13045"/>
                      </a:cubicBezTo>
                      <a:cubicBezTo>
                        <a:pt x="4317" y="13081"/>
                        <a:pt x="4572" y="13097"/>
                        <a:pt x="4827" y="13097"/>
                      </a:cubicBezTo>
                      <a:cubicBezTo>
                        <a:pt x="4997" y="13097"/>
                        <a:pt x="5168" y="13090"/>
                        <a:pt x="5338" y="13076"/>
                      </a:cubicBezTo>
                      <a:cubicBezTo>
                        <a:pt x="5765" y="13044"/>
                        <a:pt x="6187" y="12969"/>
                        <a:pt x="6603" y="12866"/>
                      </a:cubicBezTo>
                      <a:cubicBezTo>
                        <a:pt x="7017" y="12765"/>
                        <a:pt x="7434" y="12640"/>
                        <a:pt x="7865" y="12637"/>
                      </a:cubicBezTo>
                      <a:cubicBezTo>
                        <a:pt x="7919" y="12637"/>
                        <a:pt x="7971" y="12639"/>
                        <a:pt x="8024" y="12642"/>
                      </a:cubicBezTo>
                      <a:cubicBezTo>
                        <a:pt x="8024" y="12643"/>
                        <a:pt x="8025" y="12643"/>
                        <a:pt x="8025" y="12643"/>
                      </a:cubicBezTo>
                      <a:cubicBezTo>
                        <a:pt x="8044" y="12643"/>
                        <a:pt x="8048" y="12619"/>
                        <a:pt x="8034" y="12607"/>
                      </a:cubicBezTo>
                      <a:cubicBezTo>
                        <a:pt x="7769" y="12407"/>
                        <a:pt x="7489" y="12227"/>
                        <a:pt x="7195" y="12072"/>
                      </a:cubicBezTo>
                      <a:cubicBezTo>
                        <a:pt x="7048" y="11993"/>
                        <a:pt x="6898" y="11922"/>
                        <a:pt x="6746" y="11854"/>
                      </a:cubicBezTo>
                      <a:cubicBezTo>
                        <a:pt x="6289" y="11655"/>
                        <a:pt x="5808" y="11511"/>
                        <a:pt x="5317" y="11425"/>
                      </a:cubicBezTo>
                      <a:cubicBezTo>
                        <a:pt x="4965" y="11364"/>
                        <a:pt x="4608" y="11334"/>
                        <a:pt x="4251" y="11334"/>
                      </a:cubicBezTo>
                      <a:cubicBezTo>
                        <a:pt x="4141" y="11334"/>
                        <a:pt x="4030" y="11337"/>
                        <a:pt x="3919" y="11342"/>
                      </a:cubicBezTo>
                      <a:cubicBezTo>
                        <a:pt x="3477" y="11367"/>
                        <a:pt x="3038" y="11437"/>
                        <a:pt x="2610" y="11553"/>
                      </a:cubicBezTo>
                      <a:cubicBezTo>
                        <a:pt x="2321" y="11631"/>
                        <a:pt x="2039" y="11729"/>
                        <a:pt x="1763" y="11848"/>
                      </a:cubicBezTo>
                      <a:cubicBezTo>
                        <a:pt x="1854" y="11771"/>
                        <a:pt x="1944" y="11692"/>
                        <a:pt x="2032" y="11613"/>
                      </a:cubicBezTo>
                      <a:cubicBezTo>
                        <a:pt x="2444" y="11238"/>
                        <a:pt x="2835" y="10842"/>
                        <a:pt x="3205" y="10428"/>
                      </a:cubicBezTo>
                      <a:cubicBezTo>
                        <a:pt x="3308" y="10314"/>
                        <a:pt x="3408" y="10197"/>
                        <a:pt x="3508" y="10080"/>
                      </a:cubicBezTo>
                      <a:cubicBezTo>
                        <a:pt x="3622" y="10167"/>
                        <a:pt x="3742" y="10249"/>
                        <a:pt x="3865" y="10323"/>
                      </a:cubicBezTo>
                      <a:cubicBezTo>
                        <a:pt x="4484" y="10693"/>
                        <a:pt x="5198" y="10893"/>
                        <a:pt x="5921" y="10893"/>
                      </a:cubicBezTo>
                      <a:cubicBezTo>
                        <a:pt x="6008" y="10893"/>
                        <a:pt x="6096" y="10890"/>
                        <a:pt x="6183" y="10884"/>
                      </a:cubicBezTo>
                      <a:cubicBezTo>
                        <a:pt x="7073" y="10824"/>
                        <a:pt x="7915" y="10510"/>
                        <a:pt x="8769" y="10286"/>
                      </a:cubicBezTo>
                      <a:cubicBezTo>
                        <a:pt x="9254" y="10160"/>
                        <a:pt x="9750" y="10062"/>
                        <a:pt x="10254" y="10058"/>
                      </a:cubicBezTo>
                      <a:cubicBezTo>
                        <a:pt x="10272" y="10058"/>
                        <a:pt x="10283" y="10033"/>
                        <a:pt x="10266" y="10023"/>
                      </a:cubicBezTo>
                      <a:cubicBezTo>
                        <a:pt x="9906" y="9802"/>
                        <a:pt x="9527" y="9608"/>
                        <a:pt x="9133" y="9451"/>
                      </a:cubicBezTo>
                      <a:cubicBezTo>
                        <a:pt x="8582" y="9230"/>
                        <a:pt x="8003" y="9078"/>
                        <a:pt x="7411" y="9011"/>
                      </a:cubicBezTo>
                      <a:cubicBezTo>
                        <a:pt x="7188" y="8986"/>
                        <a:pt x="6963" y="8973"/>
                        <a:pt x="6738" y="8973"/>
                      </a:cubicBezTo>
                      <a:cubicBezTo>
                        <a:pt x="6651" y="8973"/>
                        <a:pt x="6564" y="8974"/>
                        <a:pt x="6477" y="8978"/>
                      </a:cubicBezTo>
                      <a:cubicBezTo>
                        <a:pt x="5882" y="9006"/>
                        <a:pt x="5292" y="9124"/>
                        <a:pt x="4734" y="9338"/>
                      </a:cubicBezTo>
                      <a:cubicBezTo>
                        <a:pt x="4349" y="9486"/>
                        <a:pt x="3983" y="9679"/>
                        <a:pt x="3645" y="9915"/>
                      </a:cubicBezTo>
                      <a:cubicBezTo>
                        <a:pt x="3690" y="9860"/>
                        <a:pt x="3734" y="9807"/>
                        <a:pt x="3777" y="9754"/>
                      </a:cubicBezTo>
                      <a:cubicBezTo>
                        <a:pt x="4170" y="9264"/>
                        <a:pt x="4535" y="8751"/>
                        <a:pt x="4870" y="8220"/>
                      </a:cubicBezTo>
                      <a:cubicBezTo>
                        <a:pt x="5092" y="8286"/>
                        <a:pt x="5316" y="8349"/>
                        <a:pt x="5542" y="8403"/>
                      </a:cubicBezTo>
                      <a:cubicBezTo>
                        <a:pt x="5834" y="8473"/>
                        <a:pt x="6130" y="8529"/>
                        <a:pt x="6430" y="8559"/>
                      </a:cubicBezTo>
                      <a:cubicBezTo>
                        <a:pt x="6579" y="8573"/>
                        <a:pt x="6729" y="8581"/>
                        <a:pt x="6880" y="8581"/>
                      </a:cubicBezTo>
                      <a:cubicBezTo>
                        <a:pt x="7228" y="8581"/>
                        <a:pt x="7577" y="8539"/>
                        <a:pt x="7911" y="8438"/>
                      </a:cubicBezTo>
                      <a:cubicBezTo>
                        <a:pt x="8355" y="8304"/>
                        <a:pt x="8749" y="8058"/>
                        <a:pt x="9099" y="7758"/>
                      </a:cubicBezTo>
                      <a:cubicBezTo>
                        <a:pt x="9450" y="7456"/>
                        <a:pt x="9759" y="7109"/>
                        <a:pt x="10079" y="6774"/>
                      </a:cubicBezTo>
                      <a:cubicBezTo>
                        <a:pt x="10397" y="6442"/>
                        <a:pt x="10728" y="6113"/>
                        <a:pt x="11115" y="5859"/>
                      </a:cubicBezTo>
                      <a:cubicBezTo>
                        <a:pt x="11163" y="5827"/>
                        <a:pt x="11212" y="5796"/>
                        <a:pt x="11262" y="5768"/>
                      </a:cubicBezTo>
                      <a:cubicBezTo>
                        <a:pt x="11279" y="5757"/>
                        <a:pt x="11274" y="5734"/>
                        <a:pt x="11255" y="5731"/>
                      </a:cubicBezTo>
                      <a:cubicBezTo>
                        <a:pt x="10946" y="5688"/>
                        <a:pt x="10634" y="5667"/>
                        <a:pt x="10323" y="5667"/>
                      </a:cubicBezTo>
                      <a:cubicBezTo>
                        <a:pt x="10215" y="5667"/>
                        <a:pt x="10108" y="5669"/>
                        <a:pt x="10001" y="5674"/>
                      </a:cubicBezTo>
                      <a:cubicBezTo>
                        <a:pt x="9949" y="5676"/>
                        <a:pt x="9897" y="5678"/>
                        <a:pt x="9845" y="5682"/>
                      </a:cubicBezTo>
                      <a:cubicBezTo>
                        <a:pt x="9375" y="5714"/>
                        <a:pt x="8910" y="5792"/>
                        <a:pt x="8455" y="5916"/>
                      </a:cubicBezTo>
                      <a:cubicBezTo>
                        <a:pt x="8003" y="6038"/>
                        <a:pt x="7561" y="6203"/>
                        <a:pt x="7139" y="6409"/>
                      </a:cubicBezTo>
                      <a:cubicBezTo>
                        <a:pt x="6718" y="6615"/>
                        <a:pt x="6317" y="6860"/>
                        <a:pt x="5943" y="7143"/>
                      </a:cubicBezTo>
                      <a:cubicBezTo>
                        <a:pt x="5607" y="7398"/>
                        <a:pt x="5292" y="7685"/>
                        <a:pt x="5008" y="7997"/>
                      </a:cubicBezTo>
                      <a:cubicBezTo>
                        <a:pt x="5029" y="7964"/>
                        <a:pt x="5048" y="7930"/>
                        <a:pt x="5068" y="7897"/>
                      </a:cubicBezTo>
                      <a:cubicBezTo>
                        <a:pt x="5177" y="7716"/>
                        <a:pt x="5282" y="7532"/>
                        <a:pt x="5383" y="7346"/>
                      </a:cubicBezTo>
                      <a:cubicBezTo>
                        <a:pt x="5791" y="7064"/>
                        <a:pt x="6163" y="6733"/>
                        <a:pt x="6486" y="6359"/>
                      </a:cubicBezTo>
                      <a:cubicBezTo>
                        <a:pt x="6613" y="6212"/>
                        <a:pt x="6734" y="6059"/>
                        <a:pt x="6846" y="5900"/>
                      </a:cubicBezTo>
                      <a:cubicBezTo>
                        <a:pt x="7041" y="5627"/>
                        <a:pt x="7211" y="5339"/>
                        <a:pt x="7356" y="5039"/>
                      </a:cubicBezTo>
                      <a:cubicBezTo>
                        <a:pt x="7590" y="4556"/>
                        <a:pt x="7752" y="4045"/>
                        <a:pt x="7850" y="3518"/>
                      </a:cubicBezTo>
                      <a:cubicBezTo>
                        <a:pt x="7950" y="2978"/>
                        <a:pt x="7984" y="2428"/>
                        <a:pt x="7977" y="1879"/>
                      </a:cubicBezTo>
                      <a:cubicBezTo>
                        <a:pt x="7972" y="1326"/>
                        <a:pt x="7925" y="774"/>
                        <a:pt x="7868" y="223"/>
                      </a:cubicBezTo>
                      <a:cubicBezTo>
                        <a:pt x="7861" y="154"/>
                        <a:pt x="7852" y="85"/>
                        <a:pt x="7846" y="15"/>
                      </a:cubicBezTo>
                      <a:cubicBezTo>
                        <a:pt x="7844" y="6"/>
                        <a:pt x="7836" y="1"/>
                        <a:pt x="78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2" name="Google Shape;1262;p32"/>
                <p:cNvSpPr/>
                <p:nvPr/>
              </p:nvSpPr>
              <p:spPr>
                <a:xfrm rot="286969" flipH="1">
                  <a:off x="5376290" y="3317389"/>
                  <a:ext cx="137430" cy="61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5901" extrusionOk="0">
                      <a:moveTo>
                        <a:pt x="1161" y="1"/>
                      </a:moveTo>
                      <a:cubicBezTo>
                        <a:pt x="1157" y="1"/>
                        <a:pt x="1153" y="2"/>
                        <a:pt x="1150" y="5"/>
                      </a:cubicBezTo>
                      <a:cubicBezTo>
                        <a:pt x="864" y="245"/>
                        <a:pt x="594" y="505"/>
                        <a:pt x="344" y="784"/>
                      </a:cubicBezTo>
                      <a:cubicBezTo>
                        <a:pt x="648" y="1472"/>
                        <a:pt x="712" y="2263"/>
                        <a:pt x="605" y="3010"/>
                      </a:cubicBezTo>
                      <a:cubicBezTo>
                        <a:pt x="520" y="3606"/>
                        <a:pt x="0" y="5865"/>
                        <a:pt x="181" y="5900"/>
                      </a:cubicBezTo>
                      <a:cubicBezTo>
                        <a:pt x="374" y="5629"/>
                        <a:pt x="546" y="5340"/>
                        <a:pt x="691" y="5039"/>
                      </a:cubicBezTo>
                      <a:cubicBezTo>
                        <a:pt x="924" y="4556"/>
                        <a:pt x="1087" y="4045"/>
                        <a:pt x="1185" y="3518"/>
                      </a:cubicBezTo>
                      <a:cubicBezTo>
                        <a:pt x="1285" y="2978"/>
                        <a:pt x="1319" y="2428"/>
                        <a:pt x="1312" y="1879"/>
                      </a:cubicBezTo>
                      <a:cubicBezTo>
                        <a:pt x="1307" y="1326"/>
                        <a:pt x="1260" y="774"/>
                        <a:pt x="1203" y="223"/>
                      </a:cubicBezTo>
                      <a:cubicBezTo>
                        <a:pt x="1195" y="154"/>
                        <a:pt x="1187" y="85"/>
                        <a:pt x="1180" y="16"/>
                      </a:cubicBezTo>
                      <a:cubicBezTo>
                        <a:pt x="1179" y="6"/>
                        <a:pt x="1170" y="1"/>
                        <a:pt x="116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3" name="Google Shape;1263;p32"/>
                <p:cNvSpPr/>
                <p:nvPr/>
              </p:nvSpPr>
              <p:spPr>
                <a:xfrm rot="286969" flipH="1">
                  <a:off x="4997121" y="3896811"/>
                  <a:ext cx="597963" cy="30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9" h="2916" extrusionOk="0">
                      <a:moveTo>
                        <a:pt x="4782" y="1"/>
                      </a:moveTo>
                      <a:cubicBezTo>
                        <a:pt x="4675" y="1"/>
                        <a:pt x="4567" y="3"/>
                        <a:pt x="4459" y="8"/>
                      </a:cubicBezTo>
                      <a:cubicBezTo>
                        <a:pt x="4439" y="63"/>
                        <a:pt x="4414" y="116"/>
                        <a:pt x="4389" y="163"/>
                      </a:cubicBezTo>
                      <a:cubicBezTo>
                        <a:pt x="4271" y="380"/>
                        <a:pt x="4128" y="585"/>
                        <a:pt x="3970" y="775"/>
                      </a:cubicBezTo>
                      <a:cubicBezTo>
                        <a:pt x="3642" y="1168"/>
                        <a:pt x="3238" y="1495"/>
                        <a:pt x="2801" y="1756"/>
                      </a:cubicBezTo>
                      <a:cubicBezTo>
                        <a:pt x="2359" y="2020"/>
                        <a:pt x="1880" y="2219"/>
                        <a:pt x="1386" y="2359"/>
                      </a:cubicBezTo>
                      <a:cubicBezTo>
                        <a:pt x="1140" y="2429"/>
                        <a:pt x="889" y="2477"/>
                        <a:pt x="636" y="2529"/>
                      </a:cubicBezTo>
                      <a:cubicBezTo>
                        <a:pt x="425" y="2571"/>
                        <a:pt x="190" y="2623"/>
                        <a:pt x="0" y="2738"/>
                      </a:cubicBezTo>
                      <a:cubicBezTo>
                        <a:pt x="294" y="2807"/>
                        <a:pt x="589" y="2863"/>
                        <a:pt x="889" y="2893"/>
                      </a:cubicBezTo>
                      <a:cubicBezTo>
                        <a:pt x="1039" y="2908"/>
                        <a:pt x="1191" y="2916"/>
                        <a:pt x="1342" y="2916"/>
                      </a:cubicBezTo>
                      <a:cubicBezTo>
                        <a:pt x="1689" y="2916"/>
                        <a:pt x="2037" y="2873"/>
                        <a:pt x="2370" y="2772"/>
                      </a:cubicBezTo>
                      <a:cubicBezTo>
                        <a:pt x="2815" y="2638"/>
                        <a:pt x="3207" y="2393"/>
                        <a:pt x="3559" y="2092"/>
                      </a:cubicBezTo>
                      <a:cubicBezTo>
                        <a:pt x="3910" y="1790"/>
                        <a:pt x="4219" y="1443"/>
                        <a:pt x="4539" y="1110"/>
                      </a:cubicBezTo>
                      <a:cubicBezTo>
                        <a:pt x="4857" y="776"/>
                        <a:pt x="5187" y="447"/>
                        <a:pt x="5574" y="194"/>
                      </a:cubicBezTo>
                      <a:cubicBezTo>
                        <a:pt x="5623" y="161"/>
                        <a:pt x="5671" y="132"/>
                        <a:pt x="5722" y="102"/>
                      </a:cubicBezTo>
                      <a:cubicBezTo>
                        <a:pt x="5739" y="91"/>
                        <a:pt x="5734" y="68"/>
                        <a:pt x="5714" y="65"/>
                      </a:cubicBezTo>
                      <a:cubicBezTo>
                        <a:pt x="5406" y="22"/>
                        <a:pt x="5094" y="1"/>
                        <a:pt x="478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4" name="Google Shape;1264;p32"/>
                <p:cNvSpPr/>
                <p:nvPr/>
              </p:nvSpPr>
              <p:spPr>
                <a:xfrm rot="286969" flipH="1">
                  <a:off x="5073936" y="4301787"/>
                  <a:ext cx="668814" cy="150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9" h="1441" extrusionOk="0">
                      <a:moveTo>
                        <a:pt x="5269" y="1"/>
                      </a:moveTo>
                      <a:cubicBezTo>
                        <a:pt x="5216" y="56"/>
                        <a:pt x="5147" y="103"/>
                        <a:pt x="5086" y="138"/>
                      </a:cubicBezTo>
                      <a:cubicBezTo>
                        <a:pt x="4974" y="203"/>
                        <a:pt x="4856" y="258"/>
                        <a:pt x="4738" y="310"/>
                      </a:cubicBezTo>
                      <a:cubicBezTo>
                        <a:pt x="4504" y="411"/>
                        <a:pt x="4262" y="490"/>
                        <a:pt x="4016" y="551"/>
                      </a:cubicBezTo>
                      <a:cubicBezTo>
                        <a:pt x="3432" y="696"/>
                        <a:pt x="2833" y="740"/>
                        <a:pt x="2233" y="740"/>
                      </a:cubicBezTo>
                      <a:cubicBezTo>
                        <a:pt x="1804" y="740"/>
                        <a:pt x="1375" y="718"/>
                        <a:pt x="950" y="693"/>
                      </a:cubicBezTo>
                      <a:cubicBezTo>
                        <a:pt x="802" y="684"/>
                        <a:pt x="645" y="662"/>
                        <a:pt x="491" y="662"/>
                      </a:cubicBezTo>
                      <a:cubicBezTo>
                        <a:pt x="408" y="662"/>
                        <a:pt x="326" y="669"/>
                        <a:pt x="246" y="688"/>
                      </a:cubicBezTo>
                      <a:cubicBezTo>
                        <a:pt x="139" y="714"/>
                        <a:pt x="40" y="779"/>
                        <a:pt x="1" y="871"/>
                      </a:cubicBezTo>
                      <a:cubicBezTo>
                        <a:pt x="620" y="1241"/>
                        <a:pt x="1334" y="1441"/>
                        <a:pt x="2057" y="1441"/>
                      </a:cubicBezTo>
                      <a:cubicBezTo>
                        <a:pt x="2144" y="1441"/>
                        <a:pt x="2232" y="1438"/>
                        <a:pt x="2319" y="1432"/>
                      </a:cubicBezTo>
                      <a:cubicBezTo>
                        <a:pt x="3209" y="1372"/>
                        <a:pt x="4051" y="1058"/>
                        <a:pt x="4905" y="834"/>
                      </a:cubicBezTo>
                      <a:cubicBezTo>
                        <a:pt x="5390" y="708"/>
                        <a:pt x="5886" y="610"/>
                        <a:pt x="6390" y="606"/>
                      </a:cubicBezTo>
                      <a:cubicBezTo>
                        <a:pt x="6408" y="606"/>
                        <a:pt x="6419" y="581"/>
                        <a:pt x="6402" y="571"/>
                      </a:cubicBezTo>
                      <a:cubicBezTo>
                        <a:pt x="6041" y="350"/>
                        <a:pt x="5663" y="158"/>
                        <a:pt x="526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139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5" name="Google Shape;1265;p32"/>
                <p:cNvSpPr/>
                <p:nvPr/>
              </p:nvSpPr>
              <p:spPr>
                <a:xfrm rot="286969" flipH="1">
                  <a:off x="5407591" y="3540865"/>
                  <a:ext cx="207969" cy="49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" h="4798" extrusionOk="0">
                      <a:moveTo>
                        <a:pt x="1995" y="1"/>
                      </a:moveTo>
                      <a:cubicBezTo>
                        <a:pt x="1616" y="1584"/>
                        <a:pt x="1109" y="3179"/>
                        <a:pt x="160" y="4518"/>
                      </a:cubicBezTo>
                      <a:lnTo>
                        <a:pt x="160" y="4518"/>
                      </a:lnTo>
                      <a:cubicBezTo>
                        <a:pt x="225" y="4236"/>
                        <a:pt x="288" y="3953"/>
                        <a:pt x="350" y="3670"/>
                      </a:cubicBezTo>
                      <a:cubicBezTo>
                        <a:pt x="583" y="2579"/>
                        <a:pt x="776" y="1478"/>
                        <a:pt x="921" y="371"/>
                      </a:cubicBezTo>
                      <a:lnTo>
                        <a:pt x="921" y="371"/>
                      </a:lnTo>
                      <a:cubicBezTo>
                        <a:pt x="721" y="1468"/>
                        <a:pt x="503" y="2562"/>
                        <a:pt x="260" y="3651"/>
                      </a:cubicBezTo>
                      <a:cubicBezTo>
                        <a:pt x="178" y="4013"/>
                        <a:pt x="94" y="4375"/>
                        <a:pt x="7" y="4735"/>
                      </a:cubicBezTo>
                      <a:cubicBezTo>
                        <a:pt x="0" y="4762"/>
                        <a:pt x="16" y="4790"/>
                        <a:pt x="43" y="4796"/>
                      </a:cubicBezTo>
                      <a:cubicBezTo>
                        <a:pt x="47" y="4797"/>
                        <a:pt x="51" y="4798"/>
                        <a:pt x="55" y="4798"/>
                      </a:cubicBezTo>
                      <a:cubicBezTo>
                        <a:pt x="71" y="4798"/>
                        <a:pt x="86" y="4790"/>
                        <a:pt x="95" y="4778"/>
                      </a:cubicBezTo>
                      <a:cubicBezTo>
                        <a:pt x="621" y="4088"/>
                        <a:pt x="1017" y="3306"/>
                        <a:pt x="1323" y="2497"/>
                      </a:cubicBezTo>
                      <a:cubicBezTo>
                        <a:pt x="1624" y="1688"/>
                        <a:pt x="1838" y="849"/>
                        <a:pt x="199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6" name="Google Shape;1266;p32"/>
                <p:cNvSpPr/>
                <p:nvPr/>
              </p:nvSpPr>
              <p:spPr>
                <a:xfrm rot="286969" flipH="1">
                  <a:off x="5687018" y="3723256"/>
                  <a:ext cx="138576" cy="41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3993" extrusionOk="0">
                      <a:moveTo>
                        <a:pt x="603" y="0"/>
                      </a:moveTo>
                      <a:cubicBezTo>
                        <a:pt x="817" y="1176"/>
                        <a:pt x="1061" y="2390"/>
                        <a:pt x="1189" y="3584"/>
                      </a:cubicBezTo>
                      <a:lnTo>
                        <a:pt x="1189" y="3584"/>
                      </a:lnTo>
                      <a:lnTo>
                        <a:pt x="1001" y="3107"/>
                      </a:lnTo>
                      <a:cubicBezTo>
                        <a:pt x="698" y="2350"/>
                        <a:pt x="320" y="1417"/>
                        <a:pt x="1" y="672"/>
                      </a:cubicBezTo>
                      <a:lnTo>
                        <a:pt x="1" y="672"/>
                      </a:lnTo>
                      <a:cubicBezTo>
                        <a:pt x="371" y="1723"/>
                        <a:pt x="824" y="2918"/>
                        <a:pt x="1228" y="3960"/>
                      </a:cubicBezTo>
                      <a:cubicBezTo>
                        <a:pt x="1236" y="3982"/>
                        <a:pt x="1255" y="3992"/>
                        <a:pt x="1274" y="3992"/>
                      </a:cubicBezTo>
                      <a:cubicBezTo>
                        <a:pt x="1301" y="3992"/>
                        <a:pt x="1329" y="3972"/>
                        <a:pt x="1325" y="3937"/>
                      </a:cubicBezTo>
                      <a:cubicBezTo>
                        <a:pt x="1298" y="3603"/>
                        <a:pt x="1257" y="3272"/>
                        <a:pt x="1210" y="2941"/>
                      </a:cubicBezTo>
                      <a:cubicBezTo>
                        <a:pt x="1064" y="1950"/>
                        <a:pt x="845" y="972"/>
                        <a:pt x="6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7" name="Google Shape;1267;p32"/>
                <p:cNvSpPr/>
                <p:nvPr/>
              </p:nvSpPr>
              <p:spPr>
                <a:xfrm rot="286969" flipH="1">
                  <a:off x="5261266" y="3992485"/>
                  <a:ext cx="359882" cy="179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1720" extrusionOk="0">
                      <a:moveTo>
                        <a:pt x="3403" y="1"/>
                      </a:moveTo>
                      <a:lnTo>
                        <a:pt x="3403" y="1"/>
                      </a:lnTo>
                      <a:cubicBezTo>
                        <a:pt x="2477" y="183"/>
                        <a:pt x="1661" y="692"/>
                        <a:pt x="853" y="1153"/>
                      </a:cubicBezTo>
                      <a:lnTo>
                        <a:pt x="45" y="1624"/>
                      </a:lnTo>
                      <a:cubicBezTo>
                        <a:pt x="1" y="1649"/>
                        <a:pt x="21" y="1720"/>
                        <a:pt x="70" y="1720"/>
                      </a:cubicBezTo>
                      <a:cubicBezTo>
                        <a:pt x="72" y="1720"/>
                        <a:pt x="75" y="1720"/>
                        <a:pt x="78" y="1719"/>
                      </a:cubicBezTo>
                      <a:cubicBezTo>
                        <a:pt x="1227" y="1579"/>
                        <a:pt x="2410" y="1424"/>
                        <a:pt x="3453" y="891"/>
                      </a:cubicBezTo>
                      <a:lnTo>
                        <a:pt x="3453" y="891"/>
                      </a:lnTo>
                      <a:cubicBezTo>
                        <a:pt x="2919" y="1120"/>
                        <a:pt x="2357" y="1268"/>
                        <a:pt x="1787" y="1375"/>
                      </a:cubicBezTo>
                      <a:cubicBezTo>
                        <a:pt x="1300" y="1466"/>
                        <a:pt x="808" y="1529"/>
                        <a:pt x="314" y="1588"/>
                      </a:cubicBezTo>
                      <a:lnTo>
                        <a:pt x="314" y="1588"/>
                      </a:lnTo>
                      <a:cubicBezTo>
                        <a:pt x="1241" y="1046"/>
                        <a:pt x="2419" y="252"/>
                        <a:pt x="34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8" name="Google Shape;1268;p32"/>
                <p:cNvSpPr/>
                <p:nvPr/>
              </p:nvSpPr>
              <p:spPr>
                <a:xfrm rot="286969" flipH="1">
                  <a:off x="5810405" y="4004026"/>
                  <a:ext cx="133263" cy="339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254" extrusionOk="0">
                      <a:moveTo>
                        <a:pt x="426" y="0"/>
                      </a:moveTo>
                      <a:cubicBezTo>
                        <a:pt x="683" y="867"/>
                        <a:pt x="903" y="1746"/>
                        <a:pt x="1072" y="2634"/>
                      </a:cubicBezTo>
                      <a:lnTo>
                        <a:pt x="1072" y="2634"/>
                      </a:lnTo>
                      <a:cubicBezTo>
                        <a:pt x="969" y="2413"/>
                        <a:pt x="847" y="2200"/>
                        <a:pt x="720" y="1993"/>
                      </a:cubicBezTo>
                      <a:cubicBezTo>
                        <a:pt x="491" y="1626"/>
                        <a:pt x="240" y="1251"/>
                        <a:pt x="0" y="893"/>
                      </a:cubicBezTo>
                      <a:lnTo>
                        <a:pt x="0" y="893"/>
                      </a:lnTo>
                      <a:cubicBezTo>
                        <a:pt x="213" y="1276"/>
                        <a:pt x="436" y="1651"/>
                        <a:pt x="655" y="2030"/>
                      </a:cubicBezTo>
                      <a:cubicBezTo>
                        <a:pt x="868" y="2407"/>
                        <a:pt x="1070" y="2795"/>
                        <a:pt x="1174" y="3216"/>
                      </a:cubicBezTo>
                      <a:cubicBezTo>
                        <a:pt x="1181" y="3238"/>
                        <a:pt x="1202" y="3254"/>
                        <a:pt x="1224" y="3254"/>
                      </a:cubicBezTo>
                      <a:cubicBezTo>
                        <a:pt x="1228" y="3254"/>
                        <a:pt x="1232" y="3253"/>
                        <a:pt x="1235" y="3253"/>
                      </a:cubicBezTo>
                      <a:cubicBezTo>
                        <a:pt x="1261" y="3246"/>
                        <a:pt x="1278" y="3221"/>
                        <a:pt x="1273" y="3195"/>
                      </a:cubicBezTo>
                      <a:cubicBezTo>
                        <a:pt x="1273" y="3194"/>
                        <a:pt x="1273" y="3193"/>
                        <a:pt x="1272" y="3192"/>
                      </a:cubicBezTo>
                      <a:lnTo>
                        <a:pt x="1272" y="3192"/>
                      </a:lnTo>
                      <a:lnTo>
                        <a:pt x="1273" y="3191"/>
                      </a:lnTo>
                      <a:cubicBezTo>
                        <a:pt x="1272" y="3189"/>
                        <a:pt x="1272" y="3187"/>
                        <a:pt x="1271" y="3185"/>
                      </a:cubicBezTo>
                      <a:lnTo>
                        <a:pt x="1271" y="3185"/>
                      </a:lnTo>
                      <a:cubicBezTo>
                        <a:pt x="1230" y="2916"/>
                        <a:pt x="1180" y="2648"/>
                        <a:pt x="1124" y="2381"/>
                      </a:cubicBezTo>
                      <a:cubicBezTo>
                        <a:pt x="955" y="1571"/>
                        <a:pt x="725" y="773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269" name="Google Shape;1269;p32"/>
                <p:cNvSpPr/>
                <p:nvPr/>
              </p:nvSpPr>
              <p:spPr>
                <a:xfrm rot="286969" flipH="1">
                  <a:off x="5343168" y="4299204"/>
                  <a:ext cx="406144" cy="86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834" extrusionOk="0">
                      <a:moveTo>
                        <a:pt x="3106" y="0"/>
                      </a:moveTo>
                      <a:cubicBezTo>
                        <a:pt x="2396" y="0"/>
                        <a:pt x="1686" y="82"/>
                        <a:pt x="993" y="236"/>
                      </a:cubicBezTo>
                      <a:cubicBezTo>
                        <a:pt x="676" y="306"/>
                        <a:pt x="362" y="392"/>
                        <a:pt x="54" y="494"/>
                      </a:cubicBezTo>
                      <a:cubicBezTo>
                        <a:pt x="1" y="511"/>
                        <a:pt x="12" y="593"/>
                        <a:pt x="68" y="593"/>
                      </a:cubicBezTo>
                      <a:cubicBezTo>
                        <a:pt x="1081" y="603"/>
                        <a:pt x="2093" y="688"/>
                        <a:pt x="3096" y="833"/>
                      </a:cubicBezTo>
                      <a:cubicBezTo>
                        <a:pt x="2204" y="640"/>
                        <a:pt x="1294" y="531"/>
                        <a:pt x="381" y="499"/>
                      </a:cubicBezTo>
                      <a:lnTo>
                        <a:pt x="381" y="499"/>
                      </a:lnTo>
                      <a:cubicBezTo>
                        <a:pt x="591" y="438"/>
                        <a:pt x="803" y="383"/>
                        <a:pt x="1015" y="333"/>
                      </a:cubicBezTo>
                      <a:cubicBezTo>
                        <a:pt x="1894" y="130"/>
                        <a:pt x="2794" y="33"/>
                        <a:pt x="3695" y="33"/>
                      </a:cubicBezTo>
                      <a:cubicBezTo>
                        <a:pt x="3763" y="33"/>
                        <a:pt x="3830" y="33"/>
                        <a:pt x="3897" y="35"/>
                      </a:cubicBezTo>
                      <a:cubicBezTo>
                        <a:pt x="3634" y="12"/>
                        <a:pt x="3370" y="0"/>
                        <a:pt x="31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1270" name="Google Shape;1270;p32"/>
            <p:cNvGrpSpPr/>
            <p:nvPr/>
          </p:nvGrpSpPr>
          <p:grpSpPr>
            <a:xfrm rot="2854553">
              <a:off x="8473412" y="23395"/>
              <a:ext cx="1461360" cy="1639327"/>
              <a:chOff x="4986224" y="4471423"/>
              <a:chExt cx="921444" cy="1033755"/>
            </a:xfrm>
          </p:grpSpPr>
          <p:sp>
            <p:nvSpPr>
              <p:cNvPr id="1271" name="Google Shape;1271;p32"/>
              <p:cNvSpPr/>
              <p:nvPr/>
            </p:nvSpPr>
            <p:spPr>
              <a:xfrm>
                <a:off x="4986224" y="4948906"/>
                <a:ext cx="921444" cy="556272"/>
              </a:xfrm>
              <a:custGeom>
                <a:avLst/>
                <a:gdLst/>
                <a:ahLst/>
                <a:cxnLst/>
                <a:rect l="l" t="t" r="r" b="b"/>
                <a:pathLst>
                  <a:path w="20813" h="11256" extrusionOk="0">
                    <a:moveTo>
                      <a:pt x="6562" y="0"/>
                    </a:moveTo>
                    <a:cubicBezTo>
                      <a:pt x="5656" y="0"/>
                      <a:pt x="4803" y="72"/>
                      <a:pt x="4031" y="181"/>
                    </a:cubicBezTo>
                    <a:cubicBezTo>
                      <a:pt x="1623" y="521"/>
                      <a:pt x="1" y="1221"/>
                      <a:pt x="1" y="1221"/>
                    </a:cubicBezTo>
                    <a:cubicBezTo>
                      <a:pt x="1" y="1221"/>
                      <a:pt x="3827" y="11256"/>
                      <a:pt x="14137" y="11256"/>
                    </a:cubicBezTo>
                    <a:cubicBezTo>
                      <a:pt x="14223" y="11256"/>
                      <a:pt x="14309" y="11255"/>
                      <a:pt x="14396" y="11254"/>
                    </a:cubicBezTo>
                    <a:cubicBezTo>
                      <a:pt x="15317" y="11239"/>
                      <a:pt x="16290" y="11145"/>
                      <a:pt x="17314" y="10956"/>
                    </a:cubicBezTo>
                    <a:cubicBezTo>
                      <a:pt x="18418" y="10754"/>
                      <a:pt x="19584" y="10442"/>
                      <a:pt x="20812" y="10004"/>
                    </a:cubicBezTo>
                    <a:cubicBezTo>
                      <a:pt x="18030" y="3936"/>
                      <a:pt x="14041" y="1363"/>
                      <a:pt x="10298" y="441"/>
                    </a:cubicBezTo>
                    <a:cubicBezTo>
                      <a:pt x="10123" y="397"/>
                      <a:pt x="9947" y="358"/>
                      <a:pt x="9772" y="321"/>
                    </a:cubicBezTo>
                    <a:cubicBezTo>
                      <a:pt x="8661" y="91"/>
                      <a:pt x="7578" y="0"/>
                      <a:pt x="6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2" name="Google Shape;1272;p32"/>
              <p:cNvSpPr/>
              <p:nvPr/>
            </p:nvSpPr>
            <p:spPr>
              <a:xfrm>
                <a:off x="5164682" y="4948857"/>
                <a:ext cx="742981" cy="541544"/>
              </a:xfrm>
              <a:custGeom>
                <a:avLst/>
                <a:gdLst/>
                <a:ahLst/>
                <a:cxnLst/>
                <a:rect l="l" t="t" r="r" b="b"/>
                <a:pathLst>
                  <a:path w="16782" h="10958" extrusionOk="0">
                    <a:moveTo>
                      <a:pt x="2531" y="0"/>
                    </a:moveTo>
                    <a:cubicBezTo>
                      <a:pt x="1625" y="0"/>
                      <a:pt x="772" y="73"/>
                      <a:pt x="0" y="182"/>
                    </a:cubicBezTo>
                    <a:cubicBezTo>
                      <a:pt x="1072" y="389"/>
                      <a:pt x="2126" y="681"/>
                      <a:pt x="3153" y="1051"/>
                    </a:cubicBezTo>
                    <a:cubicBezTo>
                      <a:pt x="4841" y="1660"/>
                      <a:pt x="6454" y="2481"/>
                      <a:pt x="7936" y="3495"/>
                    </a:cubicBezTo>
                    <a:cubicBezTo>
                      <a:pt x="9390" y="4488"/>
                      <a:pt x="10791" y="5661"/>
                      <a:pt x="11826" y="7096"/>
                    </a:cubicBezTo>
                    <a:cubicBezTo>
                      <a:pt x="12637" y="8222"/>
                      <a:pt x="13213" y="9565"/>
                      <a:pt x="13283" y="10957"/>
                    </a:cubicBezTo>
                    <a:cubicBezTo>
                      <a:pt x="14387" y="10755"/>
                      <a:pt x="15553" y="10443"/>
                      <a:pt x="16781" y="10005"/>
                    </a:cubicBezTo>
                    <a:cubicBezTo>
                      <a:pt x="13999" y="3937"/>
                      <a:pt x="10010" y="1364"/>
                      <a:pt x="6267" y="442"/>
                    </a:cubicBezTo>
                    <a:cubicBezTo>
                      <a:pt x="6092" y="398"/>
                      <a:pt x="5916" y="359"/>
                      <a:pt x="5741" y="321"/>
                    </a:cubicBezTo>
                    <a:cubicBezTo>
                      <a:pt x="4630" y="91"/>
                      <a:pt x="3547" y="0"/>
                      <a:pt x="2531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3" name="Google Shape;1273;p32"/>
              <p:cNvSpPr/>
              <p:nvPr/>
            </p:nvSpPr>
            <p:spPr>
              <a:xfrm>
                <a:off x="5076759" y="5060197"/>
                <a:ext cx="807619" cy="363583"/>
              </a:xfrm>
              <a:custGeom>
                <a:avLst/>
                <a:gdLst/>
                <a:ahLst/>
                <a:cxnLst/>
                <a:rect l="l" t="t" r="r" b="b"/>
                <a:pathLst>
                  <a:path w="18242" h="73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66" y="525"/>
                      <a:pt x="7318" y="1570"/>
                      <a:pt x="10711" y="3052"/>
                    </a:cubicBezTo>
                    <a:cubicBezTo>
                      <a:pt x="13342" y="4217"/>
                      <a:pt x="15907" y="5674"/>
                      <a:pt x="18241" y="7356"/>
                    </a:cubicBezTo>
                    <a:cubicBezTo>
                      <a:pt x="16005" y="5539"/>
                      <a:pt x="13438" y="4017"/>
                      <a:pt x="10807" y="2835"/>
                    </a:cubicBezTo>
                    <a:cubicBezTo>
                      <a:pt x="7409" y="1335"/>
                      <a:pt x="3702" y="31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4" name="Google Shape;1274;p32"/>
              <p:cNvSpPr/>
              <p:nvPr/>
            </p:nvSpPr>
            <p:spPr>
              <a:xfrm>
                <a:off x="5215462" y="4982017"/>
                <a:ext cx="223266" cy="267165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5406" extrusionOk="0">
                    <a:moveTo>
                      <a:pt x="904" y="1"/>
                    </a:moveTo>
                    <a:cubicBezTo>
                      <a:pt x="2275" y="996"/>
                      <a:pt x="3326" y="2337"/>
                      <a:pt x="4668" y="3368"/>
                    </a:cubicBezTo>
                    <a:lnTo>
                      <a:pt x="4668" y="3368"/>
                    </a:lnTo>
                    <a:cubicBezTo>
                      <a:pt x="3867" y="3568"/>
                      <a:pt x="3082" y="3830"/>
                      <a:pt x="2324" y="4156"/>
                    </a:cubicBezTo>
                    <a:cubicBezTo>
                      <a:pt x="1515" y="4503"/>
                      <a:pt x="734" y="4918"/>
                      <a:pt x="0" y="5405"/>
                    </a:cubicBezTo>
                    <a:cubicBezTo>
                      <a:pt x="1526" y="4547"/>
                      <a:pt x="3167" y="3886"/>
                      <a:pt x="4872" y="3484"/>
                    </a:cubicBezTo>
                    <a:lnTo>
                      <a:pt x="5042" y="3444"/>
                    </a:lnTo>
                    <a:lnTo>
                      <a:pt x="4901" y="3341"/>
                    </a:lnTo>
                    <a:cubicBezTo>
                      <a:pt x="3506" y="2317"/>
                      <a:pt x="2386" y="920"/>
                      <a:pt x="9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5472988" y="5084709"/>
                <a:ext cx="265192" cy="292517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5919" extrusionOk="0">
                    <a:moveTo>
                      <a:pt x="1812" y="1"/>
                    </a:moveTo>
                    <a:lnTo>
                      <a:pt x="1812" y="1"/>
                    </a:lnTo>
                    <a:cubicBezTo>
                      <a:pt x="3212" y="1405"/>
                      <a:pt x="4526" y="2897"/>
                      <a:pt x="5698" y="4496"/>
                    </a:cubicBezTo>
                    <a:lnTo>
                      <a:pt x="5698" y="4496"/>
                    </a:lnTo>
                    <a:cubicBezTo>
                      <a:pt x="5245" y="4556"/>
                      <a:pt x="4794" y="4628"/>
                      <a:pt x="4344" y="4709"/>
                    </a:cubicBezTo>
                    <a:cubicBezTo>
                      <a:pt x="2865" y="4979"/>
                      <a:pt x="1406" y="5381"/>
                      <a:pt x="1" y="5918"/>
                    </a:cubicBezTo>
                    <a:cubicBezTo>
                      <a:pt x="1910" y="5324"/>
                      <a:pt x="3866" y="4875"/>
                      <a:pt x="5853" y="4636"/>
                    </a:cubicBezTo>
                    <a:lnTo>
                      <a:pt x="5990" y="4621"/>
                    </a:lnTo>
                    <a:lnTo>
                      <a:pt x="5908" y="4509"/>
                    </a:lnTo>
                    <a:cubicBezTo>
                      <a:pt x="4700" y="2874"/>
                      <a:pt x="3339" y="1347"/>
                      <a:pt x="18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6" name="Google Shape;1276;p32"/>
              <p:cNvSpPr/>
              <p:nvPr/>
            </p:nvSpPr>
            <p:spPr>
              <a:xfrm>
                <a:off x="5232285" y="4471423"/>
                <a:ext cx="645183" cy="865048"/>
              </a:xfrm>
              <a:custGeom>
                <a:avLst/>
                <a:gdLst/>
                <a:ahLst/>
                <a:cxnLst/>
                <a:rect l="l" t="t" r="r" b="b"/>
                <a:pathLst>
                  <a:path w="14573" h="17504" extrusionOk="0">
                    <a:moveTo>
                      <a:pt x="218" y="0"/>
                    </a:moveTo>
                    <a:lnTo>
                      <a:pt x="218" y="0"/>
                    </a:lnTo>
                    <a:cubicBezTo>
                      <a:pt x="218" y="1"/>
                      <a:pt x="1" y="1754"/>
                      <a:pt x="353" y="4161"/>
                    </a:cubicBezTo>
                    <a:cubicBezTo>
                      <a:pt x="590" y="5797"/>
                      <a:pt x="1092" y="7736"/>
                      <a:pt x="2101" y="9631"/>
                    </a:cubicBezTo>
                    <a:cubicBezTo>
                      <a:pt x="2185" y="9789"/>
                      <a:pt x="2272" y="9946"/>
                      <a:pt x="2363" y="10103"/>
                    </a:cubicBezTo>
                    <a:cubicBezTo>
                      <a:pt x="4300" y="13434"/>
                      <a:pt x="7891" y="16540"/>
                      <a:pt x="14497" y="17504"/>
                    </a:cubicBezTo>
                    <a:cubicBezTo>
                      <a:pt x="14572" y="16201"/>
                      <a:pt x="14544" y="14996"/>
                      <a:pt x="14428" y="13879"/>
                    </a:cubicBezTo>
                    <a:cubicBezTo>
                      <a:pt x="14320" y="12842"/>
                      <a:pt x="14137" y="11882"/>
                      <a:pt x="13893" y="10994"/>
                    </a:cubicBezTo>
                    <a:cubicBezTo>
                      <a:pt x="11102" y="866"/>
                      <a:pt x="218" y="1"/>
                      <a:pt x="2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7" name="Google Shape;1277;p32"/>
              <p:cNvSpPr/>
              <p:nvPr/>
            </p:nvSpPr>
            <p:spPr>
              <a:xfrm>
                <a:off x="5247868" y="4677005"/>
                <a:ext cx="629599" cy="659460"/>
              </a:xfrm>
              <a:custGeom>
                <a:avLst/>
                <a:gdLst/>
                <a:ahLst/>
                <a:cxnLst/>
                <a:rect l="l" t="t" r="r" b="b"/>
                <a:pathLst>
                  <a:path w="14221" h="13344" extrusionOk="0">
                    <a:moveTo>
                      <a:pt x="1" y="1"/>
                    </a:moveTo>
                    <a:cubicBezTo>
                      <a:pt x="238" y="1639"/>
                      <a:pt x="740" y="3576"/>
                      <a:pt x="1749" y="5471"/>
                    </a:cubicBezTo>
                    <a:cubicBezTo>
                      <a:pt x="1833" y="5629"/>
                      <a:pt x="1920" y="5786"/>
                      <a:pt x="2011" y="5943"/>
                    </a:cubicBezTo>
                    <a:cubicBezTo>
                      <a:pt x="3948" y="9274"/>
                      <a:pt x="7539" y="12380"/>
                      <a:pt x="14145" y="13344"/>
                    </a:cubicBezTo>
                    <a:cubicBezTo>
                      <a:pt x="14220" y="12041"/>
                      <a:pt x="14192" y="10836"/>
                      <a:pt x="14076" y="9720"/>
                    </a:cubicBezTo>
                    <a:cubicBezTo>
                      <a:pt x="13601" y="9833"/>
                      <a:pt x="13115" y="9885"/>
                      <a:pt x="12628" y="9885"/>
                    </a:cubicBezTo>
                    <a:cubicBezTo>
                      <a:pt x="11722" y="9885"/>
                      <a:pt x="10811" y="9705"/>
                      <a:pt x="9960" y="9406"/>
                    </a:cubicBezTo>
                    <a:cubicBezTo>
                      <a:pt x="8292" y="8817"/>
                      <a:pt x="6773" y="7800"/>
                      <a:pt x="5410" y="6686"/>
                    </a:cubicBezTo>
                    <a:cubicBezTo>
                      <a:pt x="4021" y="5548"/>
                      <a:pt x="2779" y="4231"/>
                      <a:pt x="1720" y="2781"/>
                    </a:cubicBezTo>
                    <a:cubicBezTo>
                      <a:pt x="1077" y="1901"/>
                      <a:pt x="499" y="971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5311176" y="4554101"/>
                <a:ext cx="539593" cy="762995"/>
              </a:xfrm>
              <a:custGeom>
                <a:avLst/>
                <a:gdLst/>
                <a:ahLst/>
                <a:cxnLst/>
                <a:rect l="l" t="t" r="r" b="b"/>
                <a:pathLst>
                  <a:path w="12188" h="154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6" y="3463"/>
                      <a:pt x="3363" y="6734"/>
                      <a:pt x="5758" y="9573"/>
                    </a:cubicBezTo>
                    <a:cubicBezTo>
                      <a:pt x="7631" y="11767"/>
                      <a:pt x="9815" y="13802"/>
                      <a:pt x="12188" y="15438"/>
                    </a:cubicBezTo>
                    <a:cubicBezTo>
                      <a:pt x="9917" y="13671"/>
                      <a:pt x="7798" y="11617"/>
                      <a:pt x="5939" y="9421"/>
                    </a:cubicBezTo>
                    <a:cubicBezTo>
                      <a:pt x="3563" y="6580"/>
                      <a:pt x="1535" y="3371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79" name="Google Shape;1279;p32"/>
              <p:cNvSpPr/>
              <p:nvPr/>
            </p:nvSpPr>
            <p:spPr>
              <a:xfrm>
                <a:off x="5294220" y="4649528"/>
                <a:ext cx="218396" cy="266374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5390" extrusionOk="0">
                    <a:moveTo>
                      <a:pt x="1" y="2387"/>
                    </a:moveTo>
                    <a:lnTo>
                      <a:pt x="1" y="2388"/>
                    </a:lnTo>
                    <a:cubicBezTo>
                      <a:pt x="4" y="2391"/>
                      <a:pt x="7" y="2393"/>
                      <a:pt x="11" y="2396"/>
                    </a:cubicBezTo>
                    <a:lnTo>
                      <a:pt x="11" y="2396"/>
                    </a:lnTo>
                    <a:cubicBezTo>
                      <a:pt x="7" y="2393"/>
                      <a:pt x="4" y="2390"/>
                      <a:pt x="1" y="2387"/>
                    </a:cubicBezTo>
                    <a:close/>
                    <a:moveTo>
                      <a:pt x="4932" y="1"/>
                    </a:moveTo>
                    <a:lnTo>
                      <a:pt x="4932" y="1"/>
                    </a:lnTo>
                    <a:cubicBezTo>
                      <a:pt x="4671" y="841"/>
                      <a:pt x="4491" y="1707"/>
                      <a:pt x="4385" y="2582"/>
                    </a:cubicBezTo>
                    <a:cubicBezTo>
                      <a:pt x="4287" y="3401"/>
                      <a:pt x="4257" y="4229"/>
                      <a:pt x="4290" y="5054"/>
                    </a:cubicBezTo>
                    <a:lnTo>
                      <a:pt x="4290" y="5054"/>
                    </a:lnTo>
                    <a:cubicBezTo>
                      <a:pt x="2928" y="4057"/>
                      <a:pt x="1348" y="3426"/>
                      <a:pt x="11" y="2396"/>
                    </a:cubicBezTo>
                    <a:lnTo>
                      <a:pt x="11" y="2396"/>
                    </a:lnTo>
                    <a:cubicBezTo>
                      <a:pt x="1307" y="3555"/>
                      <a:pt x="2956" y="4235"/>
                      <a:pt x="4330" y="5284"/>
                    </a:cubicBezTo>
                    <a:lnTo>
                      <a:pt x="4467" y="5390"/>
                    </a:lnTo>
                    <a:lnTo>
                      <a:pt x="4467" y="5390"/>
                    </a:lnTo>
                    <a:lnTo>
                      <a:pt x="4458" y="5216"/>
                    </a:lnTo>
                    <a:cubicBezTo>
                      <a:pt x="4365" y="3466"/>
                      <a:pt x="4537" y="1706"/>
                      <a:pt x="49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80" name="Google Shape;1280;p32"/>
              <p:cNvSpPr/>
              <p:nvPr/>
            </p:nvSpPr>
            <p:spPr>
              <a:xfrm>
                <a:off x="5466215" y="4889406"/>
                <a:ext cx="248324" cy="302104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6113" extrusionOk="0">
                    <a:moveTo>
                      <a:pt x="5170" y="1"/>
                    </a:moveTo>
                    <a:cubicBezTo>
                      <a:pt x="5049" y="1501"/>
                      <a:pt x="5074" y="3013"/>
                      <a:pt x="5231" y="4509"/>
                    </a:cubicBezTo>
                    <a:cubicBezTo>
                      <a:pt x="5278" y="4963"/>
                      <a:pt x="5336" y="5417"/>
                      <a:pt x="5406" y="5868"/>
                    </a:cubicBezTo>
                    <a:lnTo>
                      <a:pt x="5406" y="5868"/>
                    </a:lnTo>
                    <a:cubicBezTo>
                      <a:pt x="3542" y="5193"/>
                      <a:pt x="1741" y="4351"/>
                      <a:pt x="0" y="3403"/>
                    </a:cubicBezTo>
                    <a:lnTo>
                      <a:pt x="0" y="3403"/>
                    </a:lnTo>
                    <a:cubicBezTo>
                      <a:pt x="1721" y="4489"/>
                      <a:pt x="3570" y="5366"/>
                      <a:pt x="5479" y="6066"/>
                    </a:cubicBezTo>
                    <a:lnTo>
                      <a:pt x="5609" y="6113"/>
                    </a:lnTo>
                    <a:lnTo>
                      <a:pt x="5585" y="5977"/>
                    </a:lnTo>
                    <a:cubicBezTo>
                      <a:pt x="5255" y="4004"/>
                      <a:pt x="5136" y="1999"/>
                      <a:pt x="51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1281" name="Google Shape;1281;p32"/>
          <p:cNvGrpSpPr/>
          <p:nvPr/>
        </p:nvGrpSpPr>
        <p:grpSpPr>
          <a:xfrm>
            <a:off x="125185" y="1055205"/>
            <a:ext cx="11758873" cy="5288628"/>
            <a:chOff x="94121" y="791403"/>
            <a:chExt cx="8841027" cy="3966471"/>
          </a:xfrm>
        </p:grpSpPr>
        <p:grpSp>
          <p:nvGrpSpPr>
            <p:cNvPr id="1282" name="Google Shape;1282;p32"/>
            <p:cNvGrpSpPr/>
            <p:nvPr/>
          </p:nvGrpSpPr>
          <p:grpSpPr>
            <a:xfrm rot="5263173">
              <a:off x="8319232" y="4147065"/>
              <a:ext cx="727462" cy="475799"/>
              <a:chOff x="4216875" y="2350450"/>
              <a:chExt cx="250400" cy="163775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85" name="Google Shape;1285;p32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86" name="Google Shape;1286;p32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287" name="Google Shape;1287;p32"/>
            <p:cNvGrpSpPr/>
            <p:nvPr/>
          </p:nvGrpSpPr>
          <p:grpSpPr>
            <a:xfrm rot="-6797680">
              <a:off x="92738" y="981666"/>
              <a:ext cx="727468" cy="475803"/>
              <a:chOff x="4216875" y="2350450"/>
              <a:chExt cx="250400" cy="163775"/>
            </a:xfrm>
          </p:grpSpPr>
          <p:sp>
            <p:nvSpPr>
              <p:cNvPr id="1288" name="Google Shape;1288;p32"/>
              <p:cNvSpPr/>
              <p:nvPr/>
            </p:nvSpPr>
            <p:spPr>
              <a:xfrm>
                <a:off x="4291200" y="2433025"/>
                <a:ext cx="83150" cy="812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89" name="Google Shape;1289;p32"/>
              <p:cNvSpPr/>
              <p:nvPr/>
            </p:nvSpPr>
            <p:spPr>
              <a:xfrm>
                <a:off x="4437600" y="2488050"/>
                <a:ext cx="296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05" extrusionOk="0">
                    <a:moveTo>
                      <a:pt x="577" y="0"/>
                    </a:moveTo>
                    <a:cubicBezTo>
                      <a:pt x="412" y="0"/>
                      <a:pt x="248" y="82"/>
                      <a:pt x="160" y="275"/>
                    </a:cubicBezTo>
                    <a:cubicBezTo>
                      <a:pt x="1" y="631"/>
                      <a:pt x="307" y="904"/>
                      <a:pt x="609" y="904"/>
                    </a:cubicBezTo>
                    <a:cubicBezTo>
                      <a:pt x="775" y="904"/>
                      <a:pt x="940" y="823"/>
                      <a:pt x="1027" y="628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0" name="Google Shape;1290;p32"/>
              <p:cNvSpPr/>
              <p:nvPr/>
            </p:nvSpPr>
            <p:spPr>
              <a:xfrm>
                <a:off x="4388225" y="2350450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2"/>
                      <a:pt x="160" y="276"/>
                    </a:cubicBezTo>
                    <a:cubicBezTo>
                      <a:pt x="0" y="632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9"/>
                    </a:cubicBezTo>
                    <a:cubicBezTo>
                      <a:pt x="1186" y="273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91" name="Google Shape;1291;p32"/>
              <p:cNvSpPr/>
              <p:nvPr/>
            </p:nvSpPr>
            <p:spPr>
              <a:xfrm>
                <a:off x="4216875" y="2427425"/>
                <a:ext cx="29650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905" extrusionOk="0">
                    <a:moveTo>
                      <a:pt x="577" y="0"/>
                    </a:moveTo>
                    <a:cubicBezTo>
                      <a:pt x="412" y="0"/>
                      <a:pt x="247" y="81"/>
                      <a:pt x="160" y="275"/>
                    </a:cubicBezTo>
                    <a:cubicBezTo>
                      <a:pt x="0" y="631"/>
                      <a:pt x="306" y="904"/>
                      <a:pt x="609" y="904"/>
                    </a:cubicBezTo>
                    <a:cubicBezTo>
                      <a:pt x="774" y="904"/>
                      <a:pt x="939" y="823"/>
                      <a:pt x="1026" y="628"/>
                    </a:cubicBezTo>
                    <a:cubicBezTo>
                      <a:pt x="1186" y="272"/>
                      <a:pt x="880" y="0"/>
                      <a:pt x="5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0E53E72-7BC4-0510-93EA-27B423DBA4CD}"/>
              </a:ext>
            </a:extLst>
          </p:cNvPr>
          <p:cNvSpPr txBox="1"/>
          <p:nvPr userDrawn="1"/>
        </p:nvSpPr>
        <p:spPr>
          <a:xfrm>
            <a:off x="4336026" y="7907261"/>
            <a:ext cx="6076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7" r:id="rId4"/>
    <p:sldLayoutId id="2147483659" r:id="rId5"/>
    <p:sldLayoutId id="2147483661" r:id="rId6"/>
    <p:sldLayoutId id="2147483668" r:id="rId7"/>
    <p:sldLayoutId id="2147483675" r:id="rId8"/>
    <p:sldLayoutId id="2147483678" r:id="rId9"/>
    <p:sldLayoutId id="2147483679" r:id="rId10"/>
    <p:sldLayoutId id="2147483683" r:id="rId11"/>
    <p:sldLayoutId id="214748370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8" y="21256"/>
            <a:ext cx="12161838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08092" y="2511281"/>
            <a:ext cx="1105967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8322" y="4683021"/>
            <a:ext cx="790519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8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2428024" y="763589"/>
            <a:ext cx="7781830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50"/>
            <a:ext cx="12365868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7"/>
            <a:ext cx="12485886" cy="184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16:  </a:t>
            </a:r>
            <a:r>
              <a:rPr lang="en-US" sz="3600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Ứng</a:t>
            </a:r>
            <a:r>
              <a:rPr lang="en-US" sz="3600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xử</a:t>
            </a:r>
            <a:r>
              <a:rPr lang="en-US" sz="3600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nhận</a:t>
            </a:r>
            <a:r>
              <a:rPr lang="en-US" sz="3600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quà</a:t>
            </a:r>
            <a:r>
              <a:rPr lang="en-US" sz="3600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br>
              <a:rPr lang="en-US" sz="3600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</a:br>
            <a:r>
              <a:rPr lang="en-US" sz="3600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Tết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8"/>
            <a:ext cx="12485886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3"/>
            <a:ext cx="12485886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latin typeface="Times New Roman" pitchFamily="18" charset="0"/>
              </a:rPr>
              <a:t>Giáo </a:t>
            </a:r>
            <a:r>
              <a:rPr lang="en-US" altLang="en-US" sz="2400" b="1" i="1" dirty="0" smtClean="0">
                <a:latin typeface="Times New Roman" pitchFamily="18" charset="0"/>
              </a:rPr>
              <a:t>viên thực hiện: </a:t>
            </a:r>
            <a:r>
              <a:rPr lang="en-US" altLang="en-US" sz="2400" b="1" i="1" dirty="0" err="1" smtClean="0">
                <a:latin typeface="Times New Roman" pitchFamily="18" charset="0"/>
              </a:rPr>
              <a:t>Nguyễn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Thủy</a:t>
            </a:r>
            <a:endParaRPr lang="en-US" altLang="en-US" sz="2400" b="1" i="1" dirty="0" smtClean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805" y="4670913"/>
            <a:ext cx="4196317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5136777" y="1155032"/>
            <a:ext cx="1896286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C256954-3E54-5883-846C-00FD20A29317}"/>
              </a:ext>
            </a:extLst>
          </p:cNvPr>
          <p:cNvSpPr txBox="1"/>
          <p:nvPr/>
        </p:nvSpPr>
        <p:spPr>
          <a:xfrm>
            <a:off x="685213" y="2386710"/>
            <a:ext cx="5831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 thân mừng tuổi, tặng quà ngày Tết là mong mọi điều tốt lành đến với các em.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41"/>
          <p:cNvSpPr txBox="1">
            <a:spLocks noGrp="1"/>
          </p:cNvSpPr>
          <p:nvPr>
            <p:ph type="title"/>
          </p:nvPr>
        </p:nvSpPr>
        <p:spPr>
          <a:xfrm>
            <a:off x="2530990" y="1839452"/>
            <a:ext cx="7539899" cy="1660401"/>
          </a:xfrm>
          <a:prstGeom prst="rect">
            <a:avLst/>
          </a:prstGeom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r>
              <a:rPr lang="en-US" sz="9576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 HÀNH</a:t>
            </a:r>
            <a:endParaRPr sz="9576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06" name="Google Shape;1806;p41"/>
          <p:cNvSpPr txBox="1">
            <a:spLocks/>
          </p:cNvSpPr>
          <p:nvPr/>
        </p:nvSpPr>
        <p:spPr>
          <a:xfrm>
            <a:off x="5100390" y="640331"/>
            <a:ext cx="2197350" cy="1218179"/>
          </a:xfrm>
          <a:prstGeom prst="rect">
            <a:avLst/>
          </a:prstGeom>
        </p:spPr>
        <p:txBody>
          <a:bodyPr spcFirstLastPara="1" wrap="square" lIns="121598" tIns="121598" rIns="121598" bIns="1215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9576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="" xmlns:p14="http://schemas.microsoft.com/office/powerpoint/2010/main" val="1814886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6D5E231-E50C-8C03-6F62-86A4BE887E88}"/>
              </a:ext>
            </a:extLst>
          </p:cNvPr>
          <p:cNvGrpSpPr/>
          <p:nvPr/>
        </p:nvGrpSpPr>
        <p:grpSpPr>
          <a:xfrm>
            <a:off x="2655277" y="1248514"/>
            <a:ext cx="6679682" cy="5663094"/>
            <a:chOff x="288910" y="1628045"/>
            <a:chExt cx="12161838" cy="10403827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9A83D7A-B7ED-82F2-33A4-C0EFB63F4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911" y="1628045"/>
              <a:ext cx="12161837" cy="52299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CF7D1409-26AE-225C-4200-D36F30F51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910" y="6858000"/>
              <a:ext cx="12161838" cy="517387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E36D-5A34-1EFF-29F7-0C802AD1E3BD}"/>
              </a:ext>
            </a:extLst>
          </p:cNvPr>
          <p:cNvSpPr txBox="1"/>
          <p:nvPr/>
        </p:nvSpPr>
        <p:spPr>
          <a:xfrm>
            <a:off x="1498780" y="292228"/>
            <a:ext cx="9164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 động 2: Nhận xét cách  ứng xử cử các bạn khi được nhận quà</a:t>
            </a:r>
          </a:p>
        </p:txBody>
      </p:sp>
    </p:spTree>
    <p:extLst>
      <p:ext uri="{BB962C8B-B14F-4D97-AF65-F5344CB8AC3E}">
        <p14:creationId xmlns="" xmlns:p14="http://schemas.microsoft.com/office/powerpoint/2010/main" val="16584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A83D7A-B7ED-82F2-33A4-C0EFB63F4E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297"/>
          <a:stretch/>
        </p:blipFill>
        <p:spPr>
          <a:xfrm>
            <a:off x="1296762" y="1464678"/>
            <a:ext cx="5757545" cy="522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E36D-5A34-1EFF-29F7-0C802AD1E3BD}"/>
              </a:ext>
            </a:extLst>
          </p:cNvPr>
          <p:cNvSpPr txBox="1"/>
          <p:nvPr/>
        </p:nvSpPr>
        <p:spPr>
          <a:xfrm>
            <a:off x="1498780" y="292228"/>
            <a:ext cx="9164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 động 2: Nhận xét cách  ứng xử cử các bạn khi được nhận quà</a:t>
            </a:r>
          </a:p>
        </p:txBody>
      </p:sp>
      <p:pic>
        <p:nvPicPr>
          <p:cNvPr id="1026" name="Picture 2" descr="Hình ảnh Học Sinh Hoạt Hình Minh Họa PNG , Mở Hình Minh Họa, Phim Hoạt Hình  Minh Họa, Học Sinh Sinh Viên Tranh Minh Hoạ PNG miễn phí tải tập tin">
            <a:extLst>
              <a:ext uri="{FF2B5EF4-FFF2-40B4-BE49-F238E27FC236}">
                <a16:creationId xmlns="" xmlns:a16="http://schemas.microsoft.com/office/drawing/2014/main" id="{28961D6F-F887-0E99-644C-9C8A73F81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5938" b="90781" l="10000" r="90000">
                        <a14:foregroundMark x1="52500" y1="16250" x2="51875" y2="6563"/>
                        <a14:foregroundMark x1="51875" y1="6563" x2="51406" y2="5938"/>
                        <a14:foregroundMark x1="50313" y1="87344" x2="48281" y2="90781"/>
                        <a14:foregroundMark x1="47813" y1="52812" x2="41094" y2="56250"/>
                        <a14:foregroundMark x1="41875" y1="45156" x2="43594" y2="41875"/>
                        <a14:foregroundMark x1="41875" y1="15000" x2="37344" y2="13438"/>
                        <a14:foregroundMark x1="57500" y1="12031" x2="61406" y2="1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72" t="1986" r="26600"/>
          <a:stretch/>
        </p:blipFill>
        <p:spPr bwMode="auto">
          <a:xfrm>
            <a:off x="8943066" y="3328400"/>
            <a:ext cx="1991766" cy="3781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1">
            <a:extLst>
              <a:ext uri="{FF2B5EF4-FFF2-40B4-BE49-F238E27FC236}">
                <a16:creationId xmlns="" xmlns:a16="http://schemas.microsoft.com/office/drawing/2014/main" id="{0280FD33-5B23-A46D-3DC3-5F00B10F63D8}"/>
              </a:ext>
            </a:extLst>
          </p:cNvPr>
          <p:cNvSpPr/>
          <p:nvPr/>
        </p:nvSpPr>
        <p:spPr>
          <a:xfrm>
            <a:off x="7485851" y="1379875"/>
            <a:ext cx="3175046" cy="1814984"/>
          </a:xfrm>
          <a:prstGeom prst="wedgeRectCallout">
            <a:avLst>
              <a:gd name="adj1" fmla="val 24376"/>
              <a:gd name="adj2" fmla="val 619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mẹ tặng bao lì xì cho bạn nhỏ, bạn nhỏ đã biết nói </a:t>
            </a:r>
            <a:b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 cảm ơn mẹ</a:t>
            </a:r>
          </a:p>
        </p:txBody>
      </p:sp>
      <p:pic>
        <p:nvPicPr>
          <p:cNvPr id="7" name="Picture 2" descr="Thumbs Up PNG, Download Thumbs Up Clipart - Free Transparent PNG Logos">
            <a:extLst>
              <a:ext uri="{FF2B5EF4-FFF2-40B4-BE49-F238E27FC236}">
                <a16:creationId xmlns="" xmlns:a16="http://schemas.microsoft.com/office/drawing/2014/main" id="{FE1DDA02-C0FF-7C1D-6795-C2CD3C263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64B084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16" y="3905945"/>
            <a:ext cx="2018237" cy="2018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96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A83D7A-B7ED-82F2-33A4-C0EFB63F4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48" t="4658"/>
          <a:stretch/>
        </p:blipFill>
        <p:spPr>
          <a:xfrm>
            <a:off x="1498780" y="1423555"/>
            <a:ext cx="5670607" cy="49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E36D-5A34-1EFF-29F7-0C802AD1E3BD}"/>
              </a:ext>
            </a:extLst>
          </p:cNvPr>
          <p:cNvSpPr txBox="1"/>
          <p:nvPr/>
        </p:nvSpPr>
        <p:spPr>
          <a:xfrm>
            <a:off x="1498780" y="292228"/>
            <a:ext cx="9164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Hoạt động 2: Nhận xét cách  ứng xử cử các bạn khi được nhận quà</a:t>
            </a:r>
          </a:p>
        </p:txBody>
      </p:sp>
      <p:pic>
        <p:nvPicPr>
          <p:cNvPr id="2" name="Picture 2" descr="Hình ảnh Học Sinh Hoạt Hình Minh Họa PNG , Mở Hình Minh Họa, Phim Hoạt Hình  Minh Họa, Học Sinh Sinh Viên Tranh Minh Hoạ PNG miễn phí tải tập tin">
            <a:extLst>
              <a:ext uri="{FF2B5EF4-FFF2-40B4-BE49-F238E27FC236}">
                <a16:creationId xmlns="" xmlns:a16="http://schemas.microsoft.com/office/drawing/2014/main" id="{06F31A19-FFC6-EA20-42B6-878BD14D6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5938" b="90781" l="10000" r="90000">
                        <a14:foregroundMark x1="52500" y1="16250" x2="51875" y2="6563"/>
                        <a14:foregroundMark x1="51875" y1="6563" x2="51406" y2="5938"/>
                        <a14:foregroundMark x1="50313" y1="87344" x2="48281" y2="90781"/>
                        <a14:foregroundMark x1="47813" y1="52812" x2="41094" y2="56250"/>
                        <a14:foregroundMark x1="41875" y1="45156" x2="43594" y2="41875"/>
                        <a14:foregroundMark x1="41875" y1="15000" x2="37344" y2="13438"/>
                        <a14:foregroundMark x1="57500" y1="12031" x2="61406" y2="1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72" t="1986" r="26600"/>
          <a:stretch/>
        </p:blipFill>
        <p:spPr bwMode="auto">
          <a:xfrm>
            <a:off x="8943066" y="3328400"/>
            <a:ext cx="1991766" cy="3781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="" xmlns:a16="http://schemas.microsoft.com/office/drawing/2014/main" id="{95EDF6D7-1D96-CE8D-6046-B550E526AF04}"/>
              </a:ext>
            </a:extLst>
          </p:cNvPr>
          <p:cNvSpPr/>
          <p:nvPr/>
        </p:nvSpPr>
        <p:spPr>
          <a:xfrm>
            <a:off x="7485851" y="1379875"/>
            <a:ext cx="3175046" cy="1814984"/>
          </a:xfrm>
          <a:prstGeom prst="wedgeRectCallout">
            <a:avLst>
              <a:gd name="adj1" fmla="val 24376"/>
              <a:gd name="adj2" fmla="val 619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được người khác tặng quà, chúng ta không nên chê quà tặng của người đó.</a:t>
            </a:r>
          </a:p>
        </p:txBody>
      </p:sp>
      <p:pic>
        <p:nvPicPr>
          <p:cNvPr id="4" name="Picture 3" descr="Thumbs Up PNG, Download Thumbs Up Clipart - Free Transparent PNG Logos">
            <a:extLst>
              <a:ext uri="{FF2B5EF4-FFF2-40B4-BE49-F238E27FC236}">
                <a16:creationId xmlns="" xmlns:a16="http://schemas.microsoft.com/office/drawing/2014/main" id="{0ED32C71-2839-156B-DF58-052F46CD6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F5937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69387" y="3837245"/>
            <a:ext cx="1864163" cy="1864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904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F7D1409-26AE-225C-4200-D36F30F51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5" r="49583" b="2812"/>
          <a:stretch/>
        </p:blipFill>
        <p:spPr>
          <a:xfrm>
            <a:off x="5651673" y="1496290"/>
            <a:ext cx="6131618" cy="490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E36D-5A34-1EFF-29F7-0C802AD1E3BD}"/>
              </a:ext>
            </a:extLst>
          </p:cNvPr>
          <p:cNvSpPr txBox="1"/>
          <p:nvPr/>
        </p:nvSpPr>
        <p:spPr>
          <a:xfrm>
            <a:off x="1498780" y="292228"/>
            <a:ext cx="9164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Hoạt động 2: Nhận xét cách  ứng xử cử các bạn khi được nhận quà</a:t>
            </a:r>
          </a:p>
        </p:txBody>
      </p:sp>
      <p:pic>
        <p:nvPicPr>
          <p:cNvPr id="2050" name="Picture 2" descr="Friendly Boy Clipart: Greeting with a Smile!">
            <a:extLst>
              <a:ext uri="{FF2B5EF4-FFF2-40B4-BE49-F238E27FC236}">
                <a16:creationId xmlns="" xmlns:a16="http://schemas.microsoft.com/office/drawing/2014/main" id="{1BC3C666-67B6-A3DB-6E5D-A0D1CB3F3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6713" b="95370" l="10000" r="90000">
                        <a14:foregroundMark x1="60000" y1="12500" x2="55000" y2="6944"/>
                        <a14:foregroundMark x1="63056" y1="41898" x2="67222" y2="41435"/>
                        <a14:foregroundMark x1="36389" y1="49537" x2="36111" y2="52778"/>
                        <a14:foregroundMark x1="43333" y1="88194" x2="36667" y2="94213"/>
                        <a14:foregroundMark x1="60833" y1="92593" x2="64444" y2="95370"/>
                        <a14:foregroundMark x1="39444" y1="93519" x2="33889" y2="95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80" y="3208413"/>
            <a:ext cx="3041322" cy="3649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1">
            <a:extLst>
              <a:ext uri="{FF2B5EF4-FFF2-40B4-BE49-F238E27FC236}">
                <a16:creationId xmlns="" xmlns:a16="http://schemas.microsoft.com/office/drawing/2014/main" id="{0E91B0B4-B3D7-E14E-01AD-2B51F30FC5C1}"/>
              </a:ext>
            </a:extLst>
          </p:cNvPr>
          <p:cNvSpPr/>
          <p:nvPr/>
        </p:nvSpPr>
        <p:spPr>
          <a:xfrm>
            <a:off x="811784" y="1166680"/>
            <a:ext cx="3175046" cy="1814984"/>
          </a:xfrm>
          <a:prstGeom prst="wedgeRectCallout">
            <a:avLst>
              <a:gd name="adj1" fmla="val 24376"/>
              <a:gd name="adj2" fmla="val 61914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 ”Con xin mẹ ạ“ khi nhận một món đồ nào đó cũng thể hiện sự lễ phép của em đấy.</a:t>
            </a:r>
          </a:p>
        </p:txBody>
      </p:sp>
      <p:pic>
        <p:nvPicPr>
          <p:cNvPr id="3" name="Picture 2" descr="Thumbs Up PNG, Download Thumbs Up Clipart - Free Transparent PNG Logos">
            <a:extLst>
              <a:ext uri="{FF2B5EF4-FFF2-40B4-BE49-F238E27FC236}">
                <a16:creationId xmlns="" xmlns:a16="http://schemas.microsoft.com/office/drawing/2014/main" id="{81F225CA-174B-ACCD-E2A1-DA4AAD12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64B084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158" y="4200934"/>
            <a:ext cx="1927761" cy="1927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696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F7D1409-26AE-225C-4200-D36F30F51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71"/>
          <a:stretch/>
        </p:blipFill>
        <p:spPr>
          <a:xfrm>
            <a:off x="5424053" y="1391900"/>
            <a:ext cx="5926309" cy="517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E36D-5A34-1EFF-29F7-0C802AD1E3BD}"/>
              </a:ext>
            </a:extLst>
          </p:cNvPr>
          <p:cNvSpPr txBox="1"/>
          <p:nvPr/>
        </p:nvSpPr>
        <p:spPr>
          <a:xfrm>
            <a:off x="1498780" y="292228"/>
            <a:ext cx="9164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Hoạt động 2: Nhận xét cách  ứng xử cử các bạn khi được nhận quà</a:t>
            </a:r>
          </a:p>
        </p:txBody>
      </p:sp>
      <p:pic>
        <p:nvPicPr>
          <p:cNvPr id="2" name="Picture 2" descr="Friendly Boy Clipart: Greeting with a Smile!">
            <a:extLst>
              <a:ext uri="{FF2B5EF4-FFF2-40B4-BE49-F238E27FC236}">
                <a16:creationId xmlns="" xmlns:a16="http://schemas.microsoft.com/office/drawing/2014/main" id="{DC6C351F-51A0-7668-EFDC-E8625D443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6713" b="95370" l="10000" r="90000">
                        <a14:foregroundMark x1="60000" y1="12500" x2="55000" y2="6944"/>
                        <a14:foregroundMark x1="63056" y1="41898" x2="67222" y2="41435"/>
                        <a14:foregroundMark x1="36389" y1="49537" x2="36111" y2="52778"/>
                        <a14:foregroundMark x1="43333" y1="88194" x2="36667" y2="94213"/>
                        <a14:foregroundMark x1="60833" y1="92593" x2="64444" y2="95370"/>
                        <a14:foregroundMark x1="39444" y1="93519" x2="33889" y2="95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80" y="3208413"/>
            <a:ext cx="3041322" cy="3649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="" xmlns:a16="http://schemas.microsoft.com/office/drawing/2014/main" id="{23B45BFE-2787-AA45-737B-02C3D7DDA68B}"/>
              </a:ext>
            </a:extLst>
          </p:cNvPr>
          <p:cNvSpPr/>
          <p:nvPr/>
        </p:nvSpPr>
        <p:spPr>
          <a:xfrm>
            <a:off x="811784" y="1166680"/>
            <a:ext cx="3175046" cy="1814984"/>
          </a:xfrm>
          <a:prstGeom prst="wedgeRectCallout">
            <a:avLst>
              <a:gd name="adj1" fmla="val 24376"/>
              <a:gd name="adj2" fmla="val 61914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nhận quà, chúng ta nên nhận bằng hai tay.</a:t>
            </a:r>
          </a:p>
        </p:txBody>
      </p:sp>
      <p:pic>
        <p:nvPicPr>
          <p:cNvPr id="4" name="Picture 3" descr="Thumbs Up PNG, Download Thumbs Up Clipart - Free Transparent PNG Logos">
            <a:extLst>
              <a:ext uri="{FF2B5EF4-FFF2-40B4-BE49-F238E27FC236}">
                <a16:creationId xmlns="" xmlns:a16="http://schemas.microsoft.com/office/drawing/2014/main" id="{3068C2FC-3E78-B82A-352A-655AB0173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F5937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86830" y="3978836"/>
            <a:ext cx="1864163" cy="1864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16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6D5E231-E50C-8C03-6F62-86A4BE887E88}"/>
              </a:ext>
            </a:extLst>
          </p:cNvPr>
          <p:cNvGrpSpPr/>
          <p:nvPr/>
        </p:nvGrpSpPr>
        <p:grpSpPr>
          <a:xfrm>
            <a:off x="2670517" y="1248514"/>
            <a:ext cx="6679682" cy="5663094"/>
            <a:chOff x="288910" y="1628045"/>
            <a:chExt cx="12161838" cy="10403827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9A83D7A-B7ED-82F2-33A4-C0EFB63F4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911" y="1628045"/>
              <a:ext cx="12161837" cy="52299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CF7D1409-26AE-225C-4200-D36F30F51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910" y="6858000"/>
              <a:ext cx="12161838" cy="517387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E36D-5A34-1EFF-29F7-0C802AD1E3BD}"/>
              </a:ext>
            </a:extLst>
          </p:cNvPr>
          <p:cNvSpPr txBox="1"/>
          <p:nvPr/>
        </p:nvSpPr>
        <p:spPr>
          <a:xfrm>
            <a:off x="1498780" y="292228"/>
            <a:ext cx="9164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Hoạt động 2: Nhận xét cách  ứng xử cử các bạn khi được nhận quà</a:t>
            </a:r>
          </a:p>
        </p:txBody>
      </p:sp>
      <p:pic>
        <p:nvPicPr>
          <p:cNvPr id="2" name="Picture 1" descr="Thumbs Up PNG, Download Thumbs Up Clipart - Free Transparent PNG Logos">
            <a:extLst>
              <a:ext uri="{FF2B5EF4-FFF2-40B4-BE49-F238E27FC236}">
                <a16:creationId xmlns="" xmlns:a16="http://schemas.microsoft.com/office/drawing/2014/main" id="{96C2DCC0-14B5-7D72-B7BE-953C7021F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F5937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143126" y="1564837"/>
            <a:ext cx="1864163" cy="1864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umbs Up PNG, Download Thumbs Up Clipart - Free Transparent PNG Logos">
            <a:extLst>
              <a:ext uri="{FF2B5EF4-FFF2-40B4-BE49-F238E27FC236}">
                <a16:creationId xmlns="" xmlns:a16="http://schemas.microsoft.com/office/drawing/2014/main" id="{0C7BE5AD-54D2-4608-C1B7-AF7D9F4F5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64B084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52" y="1484679"/>
            <a:ext cx="1927761" cy="1927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humbs Up PNG, Download Thumbs Up Clipart - Free Transparent PNG Logos">
            <a:extLst>
              <a:ext uri="{FF2B5EF4-FFF2-40B4-BE49-F238E27FC236}">
                <a16:creationId xmlns="" xmlns:a16="http://schemas.microsoft.com/office/drawing/2014/main" id="{A6C8DC85-1FEC-15B9-7B05-18E13A5DA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64B084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52" y="4539586"/>
            <a:ext cx="1927761" cy="1927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umbs Up PNG, Download Thumbs Up Clipart - Free Transparent PNG Logos">
            <a:extLst>
              <a:ext uri="{FF2B5EF4-FFF2-40B4-BE49-F238E27FC236}">
                <a16:creationId xmlns="" xmlns:a16="http://schemas.microsoft.com/office/drawing/2014/main" id="{3C9507FB-63A2-79A9-88C6-B905A5658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F5937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066925" y="4539586"/>
            <a:ext cx="1864163" cy="1864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164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Cloud 2529">
            <a:extLst>
              <a:ext uri="{FF2B5EF4-FFF2-40B4-BE49-F238E27FC236}">
                <a16:creationId xmlns="" xmlns:a16="http://schemas.microsoft.com/office/drawing/2014/main" id="{25EAE570-47AF-FCDB-F824-8B3D1A2F9B5F}"/>
              </a:ext>
            </a:extLst>
          </p:cNvPr>
          <p:cNvSpPr/>
          <p:nvPr/>
        </p:nvSpPr>
        <p:spPr>
          <a:xfrm rot="182346">
            <a:off x="1899169" y="-60835"/>
            <a:ext cx="8363501" cy="3372312"/>
          </a:xfrm>
          <a:prstGeom prst="cloud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Bao Lì Xì Hình ảnh PNG | Vector Và Các Tập Tin PSD | Tải Về Miễn Phí Trên  Pngtree">
            <a:extLst>
              <a:ext uri="{FF2B5EF4-FFF2-40B4-BE49-F238E27FC236}">
                <a16:creationId xmlns="" xmlns:a16="http://schemas.microsoft.com/office/drawing/2014/main" id="{B998B195-1228-0162-E198-F766C2E05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500" y1="33889" x2="20556" y2="34722"/>
                        <a14:foregroundMark x1="27778" y1="31389" x2="25000" y2="30556"/>
                        <a14:foregroundMark x1="28056" y1="45278" x2="28889" y2="5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18" y="2629579"/>
            <a:ext cx="4355516" cy="4355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7" name="TextBox 2526">
            <a:extLst>
              <a:ext uri="{FF2B5EF4-FFF2-40B4-BE49-F238E27FC236}">
                <a16:creationId xmlns="" xmlns:a16="http://schemas.microsoft.com/office/drawing/2014/main" id="{8444F7D0-8CAD-EDD1-07B2-250BF8337014}"/>
              </a:ext>
            </a:extLst>
          </p:cNvPr>
          <p:cNvSpPr txBox="1"/>
          <p:nvPr/>
        </p:nvSpPr>
        <p:spPr>
          <a:xfrm>
            <a:off x="2674620" y="748158"/>
            <a:ext cx="71704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được mừng tuổi, em cần: </a:t>
            </a:r>
            <a:br>
              <a:rPr lang="en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Đón nhận bằng hai tay, đầu hơi cuối và nói lời cảm ơn.</a:t>
            </a:r>
            <a:endParaRPr lang="en-US" sz="3600"/>
          </a:p>
        </p:txBody>
      </p:sp>
      <p:pic>
        <p:nvPicPr>
          <p:cNvPr id="4100" name="Picture 4" descr="Những tục lệ lì xì không phải ai cũng biết">
            <a:extLst>
              <a:ext uri="{FF2B5EF4-FFF2-40B4-BE49-F238E27FC236}">
                <a16:creationId xmlns="" xmlns:a16="http://schemas.microsoft.com/office/drawing/2014/main" id="{FC66DE80-7AFA-5F84-9A63-059A24D0B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4281" b="92718" l="5667" r="55167">
                        <a14:foregroundMark x1="20167" y1="40142" x2="16667" y2="34458"/>
                        <a14:foregroundMark x1="41667" y1="44050" x2="50667" y2="89165"/>
                        <a14:foregroundMark x1="52500" y1="73179" x2="55167" y2="75488"/>
                        <a14:foregroundMark x1="42500" y1="53996" x2="40667" y2="59325"/>
                        <a14:foregroundMark x1="40500" y1="63233" x2="35333" y2="61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33" r="43144" b="1"/>
          <a:stretch/>
        </p:blipFill>
        <p:spPr bwMode="auto">
          <a:xfrm>
            <a:off x="566045" y="2835797"/>
            <a:ext cx="3508860" cy="4115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remium Vector | Tet illustration">
            <a:extLst>
              <a:ext uri="{FF2B5EF4-FFF2-40B4-BE49-F238E27FC236}">
                <a16:creationId xmlns="" xmlns:a16="http://schemas.microsoft.com/office/drawing/2014/main" id="{2B93D43E-D325-DE09-F529-A5728991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44" y="3782596"/>
            <a:ext cx="2221817" cy="2221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0" grpId="0" animBg="1"/>
      <p:bldP spid="25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0" name="Google Shape;1790;p40"/>
          <p:cNvGrpSpPr/>
          <p:nvPr/>
        </p:nvGrpSpPr>
        <p:grpSpPr>
          <a:xfrm>
            <a:off x="10089753" y="-120868"/>
            <a:ext cx="2294781" cy="2167657"/>
            <a:chOff x="7586082" y="-97255"/>
            <a:chExt cx="1725354" cy="1629775"/>
          </a:xfrm>
        </p:grpSpPr>
        <p:sp>
          <p:nvSpPr>
            <p:cNvPr id="1791" name="Google Shape;1791;p40"/>
            <p:cNvSpPr/>
            <p:nvPr/>
          </p:nvSpPr>
          <p:spPr>
            <a:xfrm rot="-6538615">
              <a:off x="8570041" y="148161"/>
              <a:ext cx="420532" cy="463818"/>
            </a:xfrm>
            <a:custGeom>
              <a:avLst/>
              <a:gdLst/>
              <a:ahLst/>
              <a:cxnLst/>
              <a:rect l="l" t="t" r="r" b="b"/>
              <a:pathLst>
                <a:path w="5990" h="5919" extrusionOk="0">
                  <a:moveTo>
                    <a:pt x="1812" y="1"/>
                  </a:moveTo>
                  <a:lnTo>
                    <a:pt x="1812" y="1"/>
                  </a:lnTo>
                  <a:cubicBezTo>
                    <a:pt x="3212" y="1405"/>
                    <a:pt x="4526" y="2897"/>
                    <a:pt x="5698" y="4496"/>
                  </a:cubicBezTo>
                  <a:lnTo>
                    <a:pt x="5698" y="4496"/>
                  </a:lnTo>
                  <a:cubicBezTo>
                    <a:pt x="5245" y="4556"/>
                    <a:pt x="4794" y="4628"/>
                    <a:pt x="4344" y="4709"/>
                  </a:cubicBezTo>
                  <a:cubicBezTo>
                    <a:pt x="2865" y="4979"/>
                    <a:pt x="1406" y="5381"/>
                    <a:pt x="1" y="5918"/>
                  </a:cubicBezTo>
                  <a:cubicBezTo>
                    <a:pt x="1910" y="5324"/>
                    <a:pt x="3866" y="4875"/>
                    <a:pt x="5853" y="4636"/>
                  </a:cubicBezTo>
                  <a:lnTo>
                    <a:pt x="5990" y="4621"/>
                  </a:lnTo>
                  <a:lnTo>
                    <a:pt x="5908" y="4509"/>
                  </a:lnTo>
                  <a:cubicBezTo>
                    <a:pt x="4700" y="2874"/>
                    <a:pt x="3339" y="1347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92" name="Google Shape;1792;p40"/>
            <p:cNvSpPr/>
            <p:nvPr/>
          </p:nvSpPr>
          <p:spPr>
            <a:xfrm rot="-6846277" flipH="1">
              <a:off x="7861271" y="35398"/>
              <a:ext cx="1174977" cy="1364469"/>
            </a:xfrm>
            <a:custGeom>
              <a:avLst/>
              <a:gdLst/>
              <a:ahLst/>
              <a:cxnLst/>
              <a:rect l="l" t="t" r="r" b="b"/>
              <a:pathLst>
                <a:path w="11279" h="13098" extrusionOk="0">
                  <a:moveTo>
                    <a:pt x="7827" y="1"/>
                  </a:moveTo>
                  <a:cubicBezTo>
                    <a:pt x="7823" y="1"/>
                    <a:pt x="7818" y="2"/>
                    <a:pt x="7815" y="5"/>
                  </a:cubicBezTo>
                  <a:cubicBezTo>
                    <a:pt x="7529" y="245"/>
                    <a:pt x="7259" y="505"/>
                    <a:pt x="7009" y="784"/>
                  </a:cubicBezTo>
                  <a:cubicBezTo>
                    <a:pt x="6903" y="904"/>
                    <a:pt x="6800" y="1027"/>
                    <a:pt x="6702" y="1153"/>
                  </a:cubicBezTo>
                  <a:cubicBezTo>
                    <a:pt x="6376" y="1571"/>
                    <a:pt x="6098" y="2028"/>
                    <a:pt x="5887" y="2517"/>
                  </a:cubicBezTo>
                  <a:cubicBezTo>
                    <a:pt x="5677" y="3004"/>
                    <a:pt x="5543" y="3517"/>
                    <a:pt x="5487" y="4044"/>
                  </a:cubicBezTo>
                  <a:cubicBezTo>
                    <a:pt x="5431" y="4565"/>
                    <a:pt x="5439" y="5090"/>
                    <a:pt x="5435" y="5612"/>
                  </a:cubicBezTo>
                  <a:cubicBezTo>
                    <a:pt x="5430" y="6135"/>
                    <a:pt x="5413" y="6661"/>
                    <a:pt x="5307" y="7174"/>
                  </a:cubicBezTo>
                  <a:cubicBezTo>
                    <a:pt x="5298" y="7219"/>
                    <a:pt x="5287" y="7261"/>
                    <a:pt x="5277" y="7306"/>
                  </a:cubicBezTo>
                  <a:cubicBezTo>
                    <a:pt x="5178" y="7485"/>
                    <a:pt x="5077" y="7663"/>
                    <a:pt x="4972" y="7839"/>
                  </a:cubicBezTo>
                  <a:cubicBezTo>
                    <a:pt x="4916" y="7932"/>
                    <a:pt x="4859" y="8024"/>
                    <a:pt x="4800" y="8116"/>
                  </a:cubicBezTo>
                  <a:cubicBezTo>
                    <a:pt x="4987" y="7308"/>
                    <a:pt x="5047" y="6473"/>
                    <a:pt x="4981" y="5646"/>
                  </a:cubicBezTo>
                  <a:cubicBezTo>
                    <a:pt x="4914" y="4795"/>
                    <a:pt x="4717" y="3956"/>
                    <a:pt x="4396" y="3166"/>
                  </a:cubicBezTo>
                  <a:cubicBezTo>
                    <a:pt x="4216" y="2721"/>
                    <a:pt x="3996" y="2293"/>
                    <a:pt x="3739" y="1887"/>
                  </a:cubicBezTo>
                  <a:cubicBezTo>
                    <a:pt x="3735" y="1881"/>
                    <a:pt x="3727" y="1877"/>
                    <a:pt x="3720" y="1877"/>
                  </a:cubicBezTo>
                  <a:cubicBezTo>
                    <a:pt x="3715" y="1877"/>
                    <a:pt x="3709" y="1879"/>
                    <a:pt x="3706" y="1885"/>
                  </a:cubicBezTo>
                  <a:cubicBezTo>
                    <a:pt x="3314" y="2692"/>
                    <a:pt x="2936" y="3548"/>
                    <a:pt x="2913" y="4458"/>
                  </a:cubicBezTo>
                  <a:cubicBezTo>
                    <a:pt x="2889" y="5347"/>
                    <a:pt x="3254" y="6179"/>
                    <a:pt x="3748" y="6900"/>
                  </a:cubicBezTo>
                  <a:cubicBezTo>
                    <a:pt x="4051" y="7345"/>
                    <a:pt x="4401" y="7754"/>
                    <a:pt x="4752" y="8160"/>
                  </a:cubicBezTo>
                  <a:cubicBezTo>
                    <a:pt x="4751" y="8161"/>
                    <a:pt x="4751" y="8163"/>
                    <a:pt x="4751" y="8165"/>
                  </a:cubicBezTo>
                  <a:cubicBezTo>
                    <a:pt x="4748" y="8172"/>
                    <a:pt x="4751" y="8181"/>
                    <a:pt x="4756" y="8186"/>
                  </a:cubicBezTo>
                  <a:cubicBezTo>
                    <a:pt x="4429" y="8703"/>
                    <a:pt x="4071" y="9204"/>
                    <a:pt x="3688" y="9682"/>
                  </a:cubicBezTo>
                  <a:cubicBezTo>
                    <a:pt x="3617" y="9771"/>
                    <a:pt x="3545" y="9859"/>
                    <a:pt x="3471" y="9946"/>
                  </a:cubicBezTo>
                  <a:cubicBezTo>
                    <a:pt x="3475" y="9921"/>
                    <a:pt x="3480" y="9897"/>
                    <a:pt x="3484" y="9872"/>
                  </a:cubicBezTo>
                  <a:cubicBezTo>
                    <a:pt x="3500" y="9766"/>
                    <a:pt x="3513" y="9659"/>
                    <a:pt x="3523" y="9553"/>
                  </a:cubicBezTo>
                  <a:cubicBezTo>
                    <a:pt x="3605" y="8686"/>
                    <a:pt x="3493" y="7810"/>
                    <a:pt x="3248" y="6978"/>
                  </a:cubicBezTo>
                  <a:cubicBezTo>
                    <a:pt x="2993" y="6116"/>
                    <a:pt x="2597" y="5301"/>
                    <a:pt x="2127" y="4536"/>
                  </a:cubicBezTo>
                  <a:cubicBezTo>
                    <a:pt x="2070" y="4442"/>
                    <a:pt x="2010" y="4348"/>
                    <a:pt x="1949" y="4253"/>
                  </a:cubicBezTo>
                  <a:cubicBezTo>
                    <a:pt x="1945" y="4247"/>
                    <a:pt x="1939" y="4244"/>
                    <a:pt x="1932" y="4244"/>
                  </a:cubicBezTo>
                  <a:cubicBezTo>
                    <a:pt x="1923" y="4244"/>
                    <a:pt x="1915" y="4250"/>
                    <a:pt x="1914" y="4261"/>
                  </a:cubicBezTo>
                  <a:cubicBezTo>
                    <a:pt x="1847" y="5074"/>
                    <a:pt x="1613" y="5872"/>
                    <a:pt x="1623" y="6690"/>
                  </a:cubicBezTo>
                  <a:cubicBezTo>
                    <a:pt x="1627" y="7090"/>
                    <a:pt x="1698" y="7486"/>
                    <a:pt x="1865" y="7852"/>
                  </a:cubicBezTo>
                  <a:cubicBezTo>
                    <a:pt x="2040" y="8239"/>
                    <a:pt x="2300" y="8582"/>
                    <a:pt x="2575" y="8903"/>
                  </a:cubicBezTo>
                  <a:cubicBezTo>
                    <a:pt x="2854" y="9228"/>
                    <a:pt x="3197" y="9536"/>
                    <a:pt x="3384" y="9929"/>
                  </a:cubicBezTo>
                  <a:cubicBezTo>
                    <a:pt x="3396" y="9955"/>
                    <a:pt x="3409" y="9981"/>
                    <a:pt x="3419" y="10008"/>
                  </a:cubicBezTo>
                  <a:cubicBezTo>
                    <a:pt x="3322" y="10124"/>
                    <a:pt x="3222" y="10238"/>
                    <a:pt x="3121" y="10351"/>
                  </a:cubicBezTo>
                  <a:cubicBezTo>
                    <a:pt x="2818" y="10690"/>
                    <a:pt x="2501" y="11018"/>
                    <a:pt x="2170" y="11329"/>
                  </a:cubicBezTo>
                  <a:cubicBezTo>
                    <a:pt x="1989" y="11500"/>
                    <a:pt x="1806" y="11666"/>
                    <a:pt x="1615" y="11824"/>
                  </a:cubicBezTo>
                  <a:cubicBezTo>
                    <a:pt x="1650" y="11703"/>
                    <a:pt x="1682" y="11581"/>
                    <a:pt x="1709" y="11459"/>
                  </a:cubicBezTo>
                  <a:cubicBezTo>
                    <a:pt x="1792" y="11210"/>
                    <a:pt x="1852" y="10953"/>
                    <a:pt x="1889" y="10692"/>
                  </a:cubicBezTo>
                  <a:cubicBezTo>
                    <a:pt x="1948" y="10280"/>
                    <a:pt x="1953" y="9860"/>
                    <a:pt x="1913" y="9446"/>
                  </a:cubicBezTo>
                  <a:cubicBezTo>
                    <a:pt x="1874" y="9036"/>
                    <a:pt x="1789" y="8628"/>
                    <a:pt x="1676" y="8232"/>
                  </a:cubicBezTo>
                  <a:cubicBezTo>
                    <a:pt x="1562" y="7837"/>
                    <a:pt x="1418" y="7450"/>
                    <a:pt x="1256" y="7072"/>
                  </a:cubicBezTo>
                  <a:cubicBezTo>
                    <a:pt x="1089" y="6689"/>
                    <a:pt x="917" y="6299"/>
                    <a:pt x="676" y="5956"/>
                  </a:cubicBezTo>
                  <a:cubicBezTo>
                    <a:pt x="645" y="5912"/>
                    <a:pt x="613" y="5869"/>
                    <a:pt x="580" y="5827"/>
                  </a:cubicBezTo>
                  <a:cubicBezTo>
                    <a:pt x="576" y="5823"/>
                    <a:pt x="571" y="5821"/>
                    <a:pt x="567" y="5821"/>
                  </a:cubicBezTo>
                  <a:cubicBezTo>
                    <a:pt x="557" y="5821"/>
                    <a:pt x="548" y="5829"/>
                    <a:pt x="546" y="5839"/>
                  </a:cubicBezTo>
                  <a:cubicBezTo>
                    <a:pt x="467" y="6322"/>
                    <a:pt x="306" y="6786"/>
                    <a:pt x="181" y="7259"/>
                  </a:cubicBezTo>
                  <a:cubicBezTo>
                    <a:pt x="122" y="7485"/>
                    <a:pt x="70" y="7715"/>
                    <a:pt x="39" y="7947"/>
                  </a:cubicBezTo>
                  <a:cubicBezTo>
                    <a:pt x="13" y="8146"/>
                    <a:pt x="1" y="8346"/>
                    <a:pt x="3" y="8546"/>
                  </a:cubicBezTo>
                  <a:cubicBezTo>
                    <a:pt x="9" y="8942"/>
                    <a:pt x="71" y="9337"/>
                    <a:pt x="187" y="9715"/>
                  </a:cubicBezTo>
                  <a:cubicBezTo>
                    <a:pt x="302" y="10095"/>
                    <a:pt x="471" y="10460"/>
                    <a:pt x="691" y="10792"/>
                  </a:cubicBezTo>
                  <a:cubicBezTo>
                    <a:pt x="902" y="11112"/>
                    <a:pt x="1163" y="11402"/>
                    <a:pt x="1367" y="11729"/>
                  </a:cubicBezTo>
                  <a:cubicBezTo>
                    <a:pt x="1396" y="11775"/>
                    <a:pt x="1423" y="11823"/>
                    <a:pt x="1450" y="11871"/>
                  </a:cubicBezTo>
                  <a:cubicBezTo>
                    <a:pt x="1461" y="11892"/>
                    <a:pt x="1471" y="11913"/>
                    <a:pt x="1482" y="11933"/>
                  </a:cubicBezTo>
                  <a:cubicBezTo>
                    <a:pt x="1427" y="11977"/>
                    <a:pt x="1219" y="12136"/>
                    <a:pt x="1219" y="12136"/>
                  </a:cubicBezTo>
                  <a:cubicBezTo>
                    <a:pt x="971" y="12318"/>
                    <a:pt x="711" y="12483"/>
                    <a:pt x="437" y="12623"/>
                  </a:cubicBezTo>
                  <a:cubicBezTo>
                    <a:pt x="358" y="12665"/>
                    <a:pt x="278" y="12702"/>
                    <a:pt x="196" y="12737"/>
                  </a:cubicBezTo>
                  <a:cubicBezTo>
                    <a:pt x="136" y="12764"/>
                    <a:pt x="168" y="12846"/>
                    <a:pt x="223" y="12846"/>
                  </a:cubicBezTo>
                  <a:cubicBezTo>
                    <a:pt x="230" y="12846"/>
                    <a:pt x="238" y="12845"/>
                    <a:pt x="246" y="12841"/>
                  </a:cubicBezTo>
                  <a:cubicBezTo>
                    <a:pt x="728" y="12627"/>
                    <a:pt x="1167" y="12333"/>
                    <a:pt x="1576" y="12003"/>
                  </a:cubicBezTo>
                  <a:cubicBezTo>
                    <a:pt x="1741" y="12107"/>
                    <a:pt x="1906" y="12209"/>
                    <a:pt x="2074" y="12306"/>
                  </a:cubicBezTo>
                  <a:cubicBezTo>
                    <a:pt x="2305" y="12441"/>
                    <a:pt x="2541" y="12566"/>
                    <a:pt x="2786" y="12675"/>
                  </a:cubicBezTo>
                  <a:cubicBezTo>
                    <a:pt x="3193" y="12857"/>
                    <a:pt x="3622" y="12981"/>
                    <a:pt x="4065" y="13045"/>
                  </a:cubicBezTo>
                  <a:cubicBezTo>
                    <a:pt x="4317" y="13081"/>
                    <a:pt x="4572" y="13097"/>
                    <a:pt x="4827" y="13097"/>
                  </a:cubicBezTo>
                  <a:cubicBezTo>
                    <a:pt x="4997" y="13097"/>
                    <a:pt x="5168" y="13090"/>
                    <a:pt x="5338" y="13076"/>
                  </a:cubicBezTo>
                  <a:cubicBezTo>
                    <a:pt x="5765" y="13044"/>
                    <a:pt x="6187" y="12969"/>
                    <a:pt x="6603" y="12866"/>
                  </a:cubicBezTo>
                  <a:cubicBezTo>
                    <a:pt x="7017" y="12765"/>
                    <a:pt x="7434" y="12640"/>
                    <a:pt x="7865" y="12637"/>
                  </a:cubicBezTo>
                  <a:cubicBezTo>
                    <a:pt x="7919" y="12637"/>
                    <a:pt x="7971" y="12639"/>
                    <a:pt x="8024" y="12642"/>
                  </a:cubicBezTo>
                  <a:cubicBezTo>
                    <a:pt x="8024" y="12643"/>
                    <a:pt x="8025" y="12643"/>
                    <a:pt x="8025" y="12643"/>
                  </a:cubicBezTo>
                  <a:cubicBezTo>
                    <a:pt x="8044" y="12643"/>
                    <a:pt x="8048" y="12619"/>
                    <a:pt x="8034" y="12607"/>
                  </a:cubicBezTo>
                  <a:cubicBezTo>
                    <a:pt x="7769" y="12407"/>
                    <a:pt x="7489" y="12227"/>
                    <a:pt x="7195" y="12072"/>
                  </a:cubicBezTo>
                  <a:cubicBezTo>
                    <a:pt x="7048" y="11993"/>
                    <a:pt x="6898" y="11922"/>
                    <a:pt x="6746" y="11854"/>
                  </a:cubicBezTo>
                  <a:cubicBezTo>
                    <a:pt x="6289" y="11655"/>
                    <a:pt x="5808" y="11511"/>
                    <a:pt x="5317" y="11425"/>
                  </a:cubicBezTo>
                  <a:cubicBezTo>
                    <a:pt x="4965" y="11364"/>
                    <a:pt x="4608" y="11334"/>
                    <a:pt x="4251" y="11334"/>
                  </a:cubicBezTo>
                  <a:cubicBezTo>
                    <a:pt x="4141" y="11334"/>
                    <a:pt x="4030" y="11337"/>
                    <a:pt x="3919" y="11342"/>
                  </a:cubicBezTo>
                  <a:cubicBezTo>
                    <a:pt x="3477" y="11367"/>
                    <a:pt x="3038" y="11437"/>
                    <a:pt x="2610" y="11553"/>
                  </a:cubicBezTo>
                  <a:cubicBezTo>
                    <a:pt x="2321" y="11631"/>
                    <a:pt x="2039" y="11729"/>
                    <a:pt x="1763" y="11848"/>
                  </a:cubicBezTo>
                  <a:cubicBezTo>
                    <a:pt x="1854" y="11771"/>
                    <a:pt x="1944" y="11692"/>
                    <a:pt x="2032" y="11613"/>
                  </a:cubicBezTo>
                  <a:cubicBezTo>
                    <a:pt x="2444" y="11238"/>
                    <a:pt x="2835" y="10842"/>
                    <a:pt x="3205" y="10428"/>
                  </a:cubicBezTo>
                  <a:cubicBezTo>
                    <a:pt x="3308" y="10314"/>
                    <a:pt x="3408" y="10197"/>
                    <a:pt x="3508" y="10080"/>
                  </a:cubicBezTo>
                  <a:cubicBezTo>
                    <a:pt x="3622" y="10167"/>
                    <a:pt x="3742" y="10249"/>
                    <a:pt x="3865" y="10323"/>
                  </a:cubicBezTo>
                  <a:cubicBezTo>
                    <a:pt x="4484" y="10693"/>
                    <a:pt x="5198" y="10893"/>
                    <a:pt x="5921" y="10893"/>
                  </a:cubicBezTo>
                  <a:cubicBezTo>
                    <a:pt x="6008" y="10893"/>
                    <a:pt x="6096" y="10890"/>
                    <a:pt x="6183" y="10884"/>
                  </a:cubicBezTo>
                  <a:cubicBezTo>
                    <a:pt x="7073" y="10824"/>
                    <a:pt x="7915" y="10510"/>
                    <a:pt x="8769" y="10286"/>
                  </a:cubicBezTo>
                  <a:cubicBezTo>
                    <a:pt x="9254" y="10160"/>
                    <a:pt x="9750" y="10062"/>
                    <a:pt x="10254" y="10058"/>
                  </a:cubicBezTo>
                  <a:cubicBezTo>
                    <a:pt x="10272" y="10058"/>
                    <a:pt x="10283" y="10033"/>
                    <a:pt x="10266" y="10023"/>
                  </a:cubicBezTo>
                  <a:cubicBezTo>
                    <a:pt x="9906" y="9802"/>
                    <a:pt x="9527" y="9608"/>
                    <a:pt x="9133" y="9451"/>
                  </a:cubicBezTo>
                  <a:cubicBezTo>
                    <a:pt x="8582" y="9230"/>
                    <a:pt x="8003" y="9078"/>
                    <a:pt x="7411" y="9011"/>
                  </a:cubicBezTo>
                  <a:cubicBezTo>
                    <a:pt x="7188" y="8986"/>
                    <a:pt x="6963" y="8973"/>
                    <a:pt x="6738" y="8973"/>
                  </a:cubicBezTo>
                  <a:cubicBezTo>
                    <a:pt x="6651" y="8973"/>
                    <a:pt x="6564" y="8974"/>
                    <a:pt x="6477" y="8978"/>
                  </a:cubicBezTo>
                  <a:cubicBezTo>
                    <a:pt x="5882" y="9006"/>
                    <a:pt x="5292" y="9124"/>
                    <a:pt x="4734" y="9338"/>
                  </a:cubicBezTo>
                  <a:cubicBezTo>
                    <a:pt x="4349" y="9486"/>
                    <a:pt x="3983" y="9679"/>
                    <a:pt x="3645" y="9915"/>
                  </a:cubicBezTo>
                  <a:cubicBezTo>
                    <a:pt x="3690" y="9860"/>
                    <a:pt x="3734" y="9807"/>
                    <a:pt x="3777" y="9754"/>
                  </a:cubicBezTo>
                  <a:cubicBezTo>
                    <a:pt x="4170" y="9264"/>
                    <a:pt x="4535" y="8751"/>
                    <a:pt x="4870" y="8220"/>
                  </a:cubicBezTo>
                  <a:cubicBezTo>
                    <a:pt x="5092" y="8286"/>
                    <a:pt x="5316" y="8349"/>
                    <a:pt x="5542" y="8403"/>
                  </a:cubicBezTo>
                  <a:cubicBezTo>
                    <a:pt x="5834" y="8473"/>
                    <a:pt x="6130" y="8529"/>
                    <a:pt x="6430" y="8559"/>
                  </a:cubicBezTo>
                  <a:cubicBezTo>
                    <a:pt x="6579" y="8573"/>
                    <a:pt x="6729" y="8581"/>
                    <a:pt x="6880" y="8581"/>
                  </a:cubicBezTo>
                  <a:cubicBezTo>
                    <a:pt x="7228" y="8581"/>
                    <a:pt x="7577" y="8539"/>
                    <a:pt x="7911" y="8438"/>
                  </a:cubicBezTo>
                  <a:cubicBezTo>
                    <a:pt x="8355" y="8304"/>
                    <a:pt x="8749" y="8058"/>
                    <a:pt x="9099" y="7758"/>
                  </a:cubicBezTo>
                  <a:cubicBezTo>
                    <a:pt x="9450" y="7456"/>
                    <a:pt x="9759" y="7109"/>
                    <a:pt x="10079" y="6774"/>
                  </a:cubicBezTo>
                  <a:cubicBezTo>
                    <a:pt x="10397" y="6442"/>
                    <a:pt x="10728" y="6113"/>
                    <a:pt x="11115" y="5859"/>
                  </a:cubicBezTo>
                  <a:cubicBezTo>
                    <a:pt x="11163" y="5827"/>
                    <a:pt x="11212" y="5796"/>
                    <a:pt x="11262" y="5768"/>
                  </a:cubicBezTo>
                  <a:cubicBezTo>
                    <a:pt x="11279" y="5757"/>
                    <a:pt x="11274" y="5734"/>
                    <a:pt x="11255" y="5731"/>
                  </a:cubicBezTo>
                  <a:cubicBezTo>
                    <a:pt x="10946" y="5688"/>
                    <a:pt x="10634" y="5667"/>
                    <a:pt x="10323" y="5667"/>
                  </a:cubicBezTo>
                  <a:cubicBezTo>
                    <a:pt x="10215" y="5667"/>
                    <a:pt x="10108" y="5669"/>
                    <a:pt x="10001" y="5674"/>
                  </a:cubicBezTo>
                  <a:cubicBezTo>
                    <a:pt x="9949" y="5676"/>
                    <a:pt x="9897" y="5678"/>
                    <a:pt x="9845" y="5682"/>
                  </a:cubicBezTo>
                  <a:cubicBezTo>
                    <a:pt x="9375" y="5714"/>
                    <a:pt x="8910" y="5792"/>
                    <a:pt x="8455" y="5916"/>
                  </a:cubicBezTo>
                  <a:cubicBezTo>
                    <a:pt x="8003" y="6038"/>
                    <a:pt x="7561" y="6203"/>
                    <a:pt x="7139" y="6409"/>
                  </a:cubicBezTo>
                  <a:cubicBezTo>
                    <a:pt x="6718" y="6615"/>
                    <a:pt x="6317" y="6860"/>
                    <a:pt x="5943" y="7143"/>
                  </a:cubicBezTo>
                  <a:cubicBezTo>
                    <a:pt x="5607" y="7398"/>
                    <a:pt x="5292" y="7685"/>
                    <a:pt x="5008" y="7997"/>
                  </a:cubicBezTo>
                  <a:cubicBezTo>
                    <a:pt x="5029" y="7964"/>
                    <a:pt x="5048" y="7930"/>
                    <a:pt x="5068" y="7897"/>
                  </a:cubicBezTo>
                  <a:cubicBezTo>
                    <a:pt x="5177" y="7716"/>
                    <a:pt x="5282" y="7532"/>
                    <a:pt x="5383" y="7346"/>
                  </a:cubicBezTo>
                  <a:cubicBezTo>
                    <a:pt x="5791" y="7064"/>
                    <a:pt x="6163" y="6733"/>
                    <a:pt x="6486" y="6359"/>
                  </a:cubicBezTo>
                  <a:cubicBezTo>
                    <a:pt x="6613" y="6212"/>
                    <a:pt x="6734" y="6059"/>
                    <a:pt x="6846" y="5900"/>
                  </a:cubicBezTo>
                  <a:cubicBezTo>
                    <a:pt x="7041" y="5627"/>
                    <a:pt x="7211" y="5339"/>
                    <a:pt x="7356" y="5039"/>
                  </a:cubicBezTo>
                  <a:cubicBezTo>
                    <a:pt x="7590" y="4556"/>
                    <a:pt x="7752" y="4045"/>
                    <a:pt x="7850" y="3518"/>
                  </a:cubicBezTo>
                  <a:cubicBezTo>
                    <a:pt x="7950" y="2978"/>
                    <a:pt x="7984" y="2428"/>
                    <a:pt x="7977" y="1879"/>
                  </a:cubicBezTo>
                  <a:cubicBezTo>
                    <a:pt x="7972" y="1326"/>
                    <a:pt x="7925" y="774"/>
                    <a:pt x="7868" y="223"/>
                  </a:cubicBezTo>
                  <a:cubicBezTo>
                    <a:pt x="7861" y="154"/>
                    <a:pt x="7852" y="85"/>
                    <a:pt x="7846" y="15"/>
                  </a:cubicBezTo>
                  <a:cubicBezTo>
                    <a:pt x="7844" y="6"/>
                    <a:pt x="7836" y="1"/>
                    <a:pt x="7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93" name="Google Shape;1793;p40"/>
            <p:cNvSpPr/>
            <p:nvPr/>
          </p:nvSpPr>
          <p:spPr>
            <a:xfrm rot="-6846277" flipH="1">
              <a:off x="8109575" y="723587"/>
              <a:ext cx="137405" cy="614730"/>
            </a:xfrm>
            <a:custGeom>
              <a:avLst/>
              <a:gdLst/>
              <a:ahLst/>
              <a:cxnLst/>
              <a:rect l="l" t="t" r="r" b="b"/>
              <a:pathLst>
                <a:path w="1319" h="5901" extrusionOk="0">
                  <a:moveTo>
                    <a:pt x="1161" y="1"/>
                  </a:moveTo>
                  <a:cubicBezTo>
                    <a:pt x="1157" y="1"/>
                    <a:pt x="1153" y="2"/>
                    <a:pt x="1150" y="5"/>
                  </a:cubicBezTo>
                  <a:cubicBezTo>
                    <a:pt x="864" y="245"/>
                    <a:pt x="594" y="505"/>
                    <a:pt x="344" y="784"/>
                  </a:cubicBezTo>
                  <a:cubicBezTo>
                    <a:pt x="648" y="1472"/>
                    <a:pt x="712" y="2263"/>
                    <a:pt x="605" y="3010"/>
                  </a:cubicBezTo>
                  <a:cubicBezTo>
                    <a:pt x="520" y="3606"/>
                    <a:pt x="0" y="5865"/>
                    <a:pt x="181" y="5900"/>
                  </a:cubicBezTo>
                  <a:cubicBezTo>
                    <a:pt x="374" y="5629"/>
                    <a:pt x="546" y="5340"/>
                    <a:pt x="691" y="5039"/>
                  </a:cubicBezTo>
                  <a:cubicBezTo>
                    <a:pt x="924" y="4556"/>
                    <a:pt x="1087" y="4045"/>
                    <a:pt x="1185" y="3518"/>
                  </a:cubicBezTo>
                  <a:cubicBezTo>
                    <a:pt x="1285" y="2978"/>
                    <a:pt x="1319" y="2428"/>
                    <a:pt x="1312" y="1879"/>
                  </a:cubicBezTo>
                  <a:cubicBezTo>
                    <a:pt x="1307" y="1326"/>
                    <a:pt x="1260" y="774"/>
                    <a:pt x="1203" y="223"/>
                  </a:cubicBezTo>
                  <a:cubicBezTo>
                    <a:pt x="1195" y="154"/>
                    <a:pt x="1187" y="85"/>
                    <a:pt x="1180" y="16"/>
                  </a:cubicBezTo>
                  <a:cubicBezTo>
                    <a:pt x="1179" y="6"/>
                    <a:pt x="1170" y="1"/>
                    <a:pt x="1161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94" name="Google Shape;1794;p40"/>
            <p:cNvSpPr/>
            <p:nvPr/>
          </p:nvSpPr>
          <p:spPr>
            <a:xfrm rot="-6846277" flipH="1">
              <a:off x="8322364" y="804668"/>
              <a:ext cx="597854" cy="303771"/>
            </a:xfrm>
            <a:custGeom>
              <a:avLst/>
              <a:gdLst/>
              <a:ahLst/>
              <a:cxnLst/>
              <a:rect l="l" t="t" r="r" b="b"/>
              <a:pathLst>
                <a:path w="5739" h="2916" extrusionOk="0">
                  <a:moveTo>
                    <a:pt x="4782" y="1"/>
                  </a:moveTo>
                  <a:cubicBezTo>
                    <a:pt x="4675" y="1"/>
                    <a:pt x="4567" y="3"/>
                    <a:pt x="4459" y="8"/>
                  </a:cubicBezTo>
                  <a:cubicBezTo>
                    <a:pt x="4439" y="63"/>
                    <a:pt x="4414" y="116"/>
                    <a:pt x="4389" y="163"/>
                  </a:cubicBezTo>
                  <a:cubicBezTo>
                    <a:pt x="4271" y="380"/>
                    <a:pt x="4128" y="585"/>
                    <a:pt x="3970" y="775"/>
                  </a:cubicBezTo>
                  <a:cubicBezTo>
                    <a:pt x="3642" y="1168"/>
                    <a:pt x="3238" y="1495"/>
                    <a:pt x="2801" y="1756"/>
                  </a:cubicBezTo>
                  <a:cubicBezTo>
                    <a:pt x="2359" y="2020"/>
                    <a:pt x="1880" y="2219"/>
                    <a:pt x="1386" y="2359"/>
                  </a:cubicBezTo>
                  <a:cubicBezTo>
                    <a:pt x="1140" y="2429"/>
                    <a:pt x="889" y="2477"/>
                    <a:pt x="636" y="2529"/>
                  </a:cubicBezTo>
                  <a:cubicBezTo>
                    <a:pt x="425" y="2571"/>
                    <a:pt x="190" y="2623"/>
                    <a:pt x="0" y="2738"/>
                  </a:cubicBezTo>
                  <a:cubicBezTo>
                    <a:pt x="294" y="2807"/>
                    <a:pt x="589" y="2863"/>
                    <a:pt x="889" y="2893"/>
                  </a:cubicBezTo>
                  <a:cubicBezTo>
                    <a:pt x="1039" y="2908"/>
                    <a:pt x="1191" y="2916"/>
                    <a:pt x="1342" y="2916"/>
                  </a:cubicBezTo>
                  <a:cubicBezTo>
                    <a:pt x="1689" y="2916"/>
                    <a:pt x="2037" y="2873"/>
                    <a:pt x="2370" y="2772"/>
                  </a:cubicBezTo>
                  <a:cubicBezTo>
                    <a:pt x="2815" y="2638"/>
                    <a:pt x="3207" y="2393"/>
                    <a:pt x="3559" y="2092"/>
                  </a:cubicBezTo>
                  <a:cubicBezTo>
                    <a:pt x="3910" y="1790"/>
                    <a:pt x="4219" y="1443"/>
                    <a:pt x="4539" y="1110"/>
                  </a:cubicBezTo>
                  <a:cubicBezTo>
                    <a:pt x="4857" y="776"/>
                    <a:pt x="5187" y="447"/>
                    <a:pt x="5574" y="194"/>
                  </a:cubicBezTo>
                  <a:cubicBezTo>
                    <a:pt x="5623" y="161"/>
                    <a:pt x="5671" y="132"/>
                    <a:pt x="5722" y="102"/>
                  </a:cubicBezTo>
                  <a:cubicBezTo>
                    <a:pt x="5739" y="91"/>
                    <a:pt x="5734" y="68"/>
                    <a:pt x="5714" y="65"/>
                  </a:cubicBezTo>
                  <a:cubicBezTo>
                    <a:pt x="5406" y="22"/>
                    <a:pt x="5094" y="1"/>
                    <a:pt x="4782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95" name="Google Shape;1795;p40"/>
            <p:cNvSpPr/>
            <p:nvPr/>
          </p:nvSpPr>
          <p:spPr>
            <a:xfrm rot="-6846277" flipH="1">
              <a:off x="8519980" y="624752"/>
              <a:ext cx="668692" cy="150114"/>
            </a:xfrm>
            <a:custGeom>
              <a:avLst/>
              <a:gdLst/>
              <a:ahLst/>
              <a:cxnLst/>
              <a:rect l="l" t="t" r="r" b="b"/>
              <a:pathLst>
                <a:path w="6419" h="1441" extrusionOk="0">
                  <a:moveTo>
                    <a:pt x="5269" y="1"/>
                  </a:moveTo>
                  <a:cubicBezTo>
                    <a:pt x="5216" y="56"/>
                    <a:pt x="5147" y="103"/>
                    <a:pt x="5086" y="138"/>
                  </a:cubicBezTo>
                  <a:cubicBezTo>
                    <a:pt x="4974" y="203"/>
                    <a:pt x="4856" y="258"/>
                    <a:pt x="4738" y="310"/>
                  </a:cubicBezTo>
                  <a:cubicBezTo>
                    <a:pt x="4504" y="411"/>
                    <a:pt x="4262" y="490"/>
                    <a:pt x="4016" y="551"/>
                  </a:cubicBezTo>
                  <a:cubicBezTo>
                    <a:pt x="3432" y="696"/>
                    <a:pt x="2833" y="740"/>
                    <a:pt x="2233" y="740"/>
                  </a:cubicBezTo>
                  <a:cubicBezTo>
                    <a:pt x="1804" y="740"/>
                    <a:pt x="1375" y="718"/>
                    <a:pt x="950" y="693"/>
                  </a:cubicBezTo>
                  <a:cubicBezTo>
                    <a:pt x="802" y="684"/>
                    <a:pt x="645" y="662"/>
                    <a:pt x="491" y="662"/>
                  </a:cubicBezTo>
                  <a:cubicBezTo>
                    <a:pt x="408" y="662"/>
                    <a:pt x="326" y="669"/>
                    <a:pt x="246" y="688"/>
                  </a:cubicBezTo>
                  <a:cubicBezTo>
                    <a:pt x="139" y="714"/>
                    <a:pt x="40" y="779"/>
                    <a:pt x="1" y="871"/>
                  </a:cubicBezTo>
                  <a:cubicBezTo>
                    <a:pt x="620" y="1241"/>
                    <a:pt x="1334" y="1441"/>
                    <a:pt x="2057" y="1441"/>
                  </a:cubicBezTo>
                  <a:cubicBezTo>
                    <a:pt x="2144" y="1441"/>
                    <a:pt x="2232" y="1438"/>
                    <a:pt x="2319" y="1432"/>
                  </a:cubicBezTo>
                  <a:cubicBezTo>
                    <a:pt x="3209" y="1372"/>
                    <a:pt x="4051" y="1058"/>
                    <a:pt x="4905" y="834"/>
                  </a:cubicBezTo>
                  <a:cubicBezTo>
                    <a:pt x="5390" y="708"/>
                    <a:pt x="5886" y="610"/>
                    <a:pt x="6390" y="606"/>
                  </a:cubicBezTo>
                  <a:cubicBezTo>
                    <a:pt x="6408" y="606"/>
                    <a:pt x="6419" y="581"/>
                    <a:pt x="6402" y="571"/>
                  </a:cubicBezTo>
                  <a:cubicBezTo>
                    <a:pt x="6041" y="350"/>
                    <a:pt x="5663" y="158"/>
                    <a:pt x="5269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96" name="Google Shape;1796;p40"/>
            <p:cNvSpPr/>
            <p:nvPr/>
          </p:nvSpPr>
          <p:spPr>
            <a:xfrm rot="-6846277" flipH="1">
              <a:off x="8187486" y="642579"/>
              <a:ext cx="207931" cy="499826"/>
            </a:xfrm>
            <a:custGeom>
              <a:avLst/>
              <a:gdLst/>
              <a:ahLst/>
              <a:cxnLst/>
              <a:rect l="l" t="t" r="r" b="b"/>
              <a:pathLst>
                <a:path w="1996" h="4798" extrusionOk="0">
                  <a:moveTo>
                    <a:pt x="1995" y="1"/>
                  </a:moveTo>
                  <a:cubicBezTo>
                    <a:pt x="1616" y="1584"/>
                    <a:pt x="1109" y="3179"/>
                    <a:pt x="160" y="4518"/>
                  </a:cubicBezTo>
                  <a:lnTo>
                    <a:pt x="160" y="4518"/>
                  </a:lnTo>
                  <a:cubicBezTo>
                    <a:pt x="225" y="4236"/>
                    <a:pt x="288" y="3953"/>
                    <a:pt x="350" y="3670"/>
                  </a:cubicBezTo>
                  <a:cubicBezTo>
                    <a:pt x="583" y="2579"/>
                    <a:pt x="776" y="1478"/>
                    <a:pt x="921" y="371"/>
                  </a:cubicBezTo>
                  <a:lnTo>
                    <a:pt x="921" y="371"/>
                  </a:lnTo>
                  <a:cubicBezTo>
                    <a:pt x="721" y="1468"/>
                    <a:pt x="503" y="2562"/>
                    <a:pt x="260" y="3651"/>
                  </a:cubicBezTo>
                  <a:cubicBezTo>
                    <a:pt x="178" y="4013"/>
                    <a:pt x="94" y="4375"/>
                    <a:pt x="7" y="4735"/>
                  </a:cubicBezTo>
                  <a:cubicBezTo>
                    <a:pt x="0" y="4762"/>
                    <a:pt x="16" y="4790"/>
                    <a:pt x="43" y="4796"/>
                  </a:cubicBezTo>
                  <a:cubicBezTo>
                    <a:pt x="47" y="4797"/>
                    <a:pt x="51" y="4798"/>
                    <a:pt x="55" y="4798"/>
                  </a:cubicBezTo>
                  <a:cubicBezTo>
                    <a:pt x="71" y="4798"/>
                    <a:pt x="86" y="4790"/>
                    <a:pt x="95" y="4778"/>
                  </a:cubicBezTo>
                  <a:cubicBezTo>
                    <a:pt x="621" y="4088"/>
                    <a:pt x="1017" y="3306"/>
                    <a:pt x="1323" y="2497"/>
                  </a:cubicBezTo>
                  <a:cubicBezTo>
                    <a:pt x="1624" y="1688"/>
                    <a:pt x="1838" y="849"/>
                    <a:pt x="19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97" name="Google Shape;1797;p40"/>
            <p:cNvSpPr/>
            <p:nvPr/>
          </p:nvSpPr>
          <p:spPr>
            <a:xfrm rot="-6846277" flipH="1">
              <a:off x="8226924" y="402432"/>
              <a:ext cx="138551" cy="415966"/>
            </a:xfrm>
            <a:custGeom>
              <a:avLst/>
              <a:gdLst/>
              <a:ahLst/>
              <a:cxnLst/>
              <a:rect l="l" t="t" r="r" b="b"/>
              <a:pathLst>
                <a:path w="1330" h="3993" extrusionOk="0">
                  <a:moveTo>
                    <a:pt x="603" y="0"/>
                  </a:moveTo>
                  <a:cubicBezTo>
                    <a:pt x="817" y="1176"/>
                    <a:pt x="1061" y="2390"/>
                    <a:pt x="1189" y="3584"/>
                  </a:cubicBezTo>
                  <a:lnTo>
                    <a:pt x="1189" y="3584"/>
                  </a:lnTo>
                  <a:lnTo>
                    <a:pt x="1001" y="3107"/>
                  </a:lnTo>
                  <a:cubicBezTo>
                    <a:pt x="698" y="2350"/>
                    <a:pt x="320" y="1417"/>
                    <a:pt x="1" y="672"/>
                  </a:cubicBezTo>
                  <a:lnTo>
                    <a:pt x="1" y="672"/>
                  </a:lnTo>
                  <a:cubicBezTo>
                    <a:pt x="371" y="1723"/>
                    <a:pt x="824" y="2918"/>
                    <a:pt x="1228" y="3960"/>
                  </a:cubicBezTo>
                  <a:cubicBezTo>
                    <a:pt x="1236" y="3982"/>
                    <a:pt x="1255" y="3992"/>
                    <a:pt x="1274" y="3992"/>
                  </a:cubicBezTo>
                  <a:cubicBezTo>
                    <a:pt x="1301" y="3992"/>
                    <a:pt x="1329" y="3972"/>
                    <a:pt x="1325" y="3937"/>
                  </a:cubicBezTo>
                  <a:cubicBezTo>
                    <a:pt x="1298" y="3603"/>
                    <a:pt x="1257" y="3272"/>
                    <a:pt x="1210" y="2941"/>
                  </a:cubicBezTo>
                  <a:cubicBezTo>
                    <a:pt x="1064" y="1950"/>
                    <a:pt x="845" y="972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98" name="Google Shape;1798;p40"/>
            <p:cNvSpPr/>
            <p:nvPr/>
          </p:nvSpPr>
          <p:spPr>
            <a:xfrm rot="-6846277" flipH="1">
              <a:off x="8400505" y="723821"/>
              <a:ext cx="359816" cy="179179"/>
            </a:xfrm>
            <a:custGeom>
              <a:avLst/>
              <a:gdLst/>
              <a:ahLst/>
              <a:cxnLst/>
              <a:rect l="l" t="t" r="r" b="b"/>
              <a:pathLst>
                <a:path w="3454" h="1720" extrusionOk="0">
                  <a:moveTo>
                    <a:pt x="3403" y="1"/>
                  </a:moveTo>
                  <a:lnTo>
                    <a:pt x="3403" y="1"/>
                  </a:lnTo>
                  <a:cubicBezTo>
                    <a:pt x="2477" y="183"/>
                    <a:pt x="1661" y="692"/>
                    <a:pt x="853" y="1153"/>
                  </a:cubicBezTo>
                  <a:lnTo>
                    <a:pt x="45" y="1624"/>
                  </a:lnTo>
                  <a:cubicBezTo>
                    <a:pt x="1" y="1649"/>
                    <a:pt x="21" y="1720"/>
                    <a:pt x="70" y="1720"/>
                  </a:cubicBezTo>
                  <a:cubicBezTo>
                    <a:pt x="72" y="1720"/>
                    <a:pt x="75" y="1720"/>
                    <a:pt x="78" y="1719"/>
                  </a:cubicBezTo>
                  <a:cubicBezTo>
                    <a:pt x="1227" y="1579"/>
                    <a:pt x="2410" y="1424"/>
                    <a:pt x="3453" y="891"/>
                  </a:cubicBezTo>
                  <a:lnTo>
                    <a:pt x="3453" y="891"/>
                  </a:lnTo>
                  <a:cubicBezTo>
                    <a:pt x="2919" y="1120"/>
                    <a:pt x="2357" y="1268"/>
                    <a:pt x="1787" y="1375"/>
                  </a:cubicBezTo>
                  <a:cubicBezTo>
                    <a:pt x="1300" y="1466"/>
                    <a:pt x="808" y="1529"/>
                    <a:pt x="314" y="1588"/>
                  </a:cubicBezTo>
                  <a:lnTo>
                    <a:pt x="314" y="1588"/>
                  </a:lnTo>
                  <a:cubicBezTo>
                    <a:pt x="1241" y="1046"/>
                    <a:pt x="2419" y="252"/>
                    <a:pt x="3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799" name="Google Shape;1799;p40"/>
            <p:cNvSpPr/>
            <p:nvPr/>
          </p:nvSpPr>
          <p:spPr>
            <a:xfrm rot="-6846277" flipH="1">
              <a:off x="8383351" y="218220"/>
              <a:ext cx="133238" cy="338982"/>
            </a:xfrm>
            <a:custGeom>
              <a:avLst/>
              <a:gdLst/>
              <a:ahLst/>
              <a:cxnLst/>
              <a:rect l="l" t="t" r="r" b="b"/>
              <a:pathLst>
                <a:path w="1279" h="3254" extrusionOk="0">
                  <a:moveTo>
                    <a:pt x="426" y="0"/>
                  </a:moveTo>
                  <a:cubicBezTo>
                    <a:pt x="683" y="867"/>
                    <a:pt x="903" y="1746"/>
                    <a:pt x="1072" y="2634"/>
                  </a:cubicBezTo>
                  <a:lnTo>
                    <a:pt x="1072" y="2634"/>
                  </a:lnTo>
                  <a:cubicBezTo>
                    <a:pt x="969" y="2413"/>
                    <a:pt x="847" y="2200"/>
                    <a:pt x="720" y="1993"/>
                  </a:cubicBezTo>
                  <a:cubicBezTo>
                    <a:pt x="491" y="1626"/>
                    <a:pt x="240" y="1251"/>
                    <a:pt x="0" y="893"/>
                  </a:cubicBezTo>
                  <a:lnTo>
                    <a:pt x="0" y="893"/>
                  </a:lnTo>
                  <a:cubicBezTo>
                    <a:pt x="213" y="1276"/>
                    <a:pt x="436" y="1651"/>
                    <a:pt x="655" y="2030"/>
                  </a:cubicBezTo>
                  <a:cubicBezTo>
                    <a:pt x="868" y="2407"/>
                    <a:pt x="1070" y="2795"/>
                    <a:pt x="1174" y="3216"/>
                  </a:cubicBezTo>
                  <a:cubicBezTo>
                    <a:pt x="1181" y="3238"/>
                    <a:pt x="1202" y="3254"/>
                    <a:pt x="1224" y="3254"/>
                  </a:cubicBezTo>
                  <a:cubicBezTo>
                    <a:pt x="1228" y="3254"/>
                    <a:pt x="1232" y="3253"/>
                    <a:pt x="1235" y="3253"/>
                  </a:cubicBezTo>
                  <a:cubicBezTo>
                    <a:pt x="1261" y="3246"/>
                    <a:pt x="1278" y="3221"/>
                    <a:pt x="1273" y="3195"/>
                  </a:cubicBezTo>
                  <a:cubicBezTo>
                    <a:pt x="1273" y="3194"/>
                    <a:pt x="1273" y="3193"/>
                    <a:pt x="1272" y="3192"/>
                  </a:cubicBezTo>
                  <a:lnTo>
                    <a:pt x="1272" y="3192"/>
                  </a:lnTo>
                  <a:lnTo>
                    <a:pt x="1273" y="3191"/>
                  </a:lnTo>
                  <a:cubicBezTo>
                    <a:pt x="1272" y="3189"/>
                    <a:pt x="1272" y="3187"/>
                    <a:pt x="1271" y="3185"/>
                  </a:cubicBezTo>
                  <a:lnTo>
                    <a:pt x="1271" y="3185"/>
                  </a:lnTo>
                  <a:cubicBezTo>
                    <a:pt x="1230" y="2916"/>
                    <a:pt x="1180" y="2648"/>
                    <a:pt x="1124" y="2381"/>
                  </a:cubicBezTo>
                  <a:cubicBezTo>
                    <a:pt x="955" y="1571"/>
                    <a:pt x="725" y="773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00" name="Google Shape;1800;p40"/>
            <p:cNvSpPr/>
            <p:nvPr/>
          </p:nvSpPr>
          <p:spPr>
            <a:xfrm rot="-6846277" flipH="1">
              <a:off x="8554743" y="552174"/>
              <a:ext cx="406070" cy="86881"/>
            </a:xfrm>
            <a:custGeom>
              <a:avLst/>
              <a:gdLst/>
              <a:ahLst/>
              <a:cxnLst/>
              <a:rect l="l" t="t" r="r" b="b"/>
              <a:pathLst>
                <a:path w="3898" h="834" extrusionOk="0">
                  <a:moveTo>
                    <a:pt x="3106" y="0"/>
                  </a:moveTo>
                  <a:cubicBezTo>
                    <a:pt x="2396" y="0"/>
                    <a:pt x="1686" y="82"/>
                    <a:pt x="993" y="236"/>
                  </a:cubicBezTo>
                  <a:cubicBezTo>
                    <a:pt x="676" y="306"/>
                    <a:pt x="362" y="392"/>
                    <a:pt x="54" y="494"/>
                  </a:cubicBezTo>
                  <a:cubicBezTo>
                    <a:pt x="1" y="511"/>
                    <a:pt x="12" y="593"/>
                    <a:pt x="68" y="593"/>
                  </a:cubicBezTo>
                  <a:cubicBezTo>
                    <a:pt x="1081" y="603"/>
                    <a:pt x="2093" y="688"/>
                    <a:pt x="3096" y="833"/>
                  </a:cubicBezTo>
                  <a:cubicBezTo>
                    <a:pt x="2204" y="640"/>
                    <a:pt x="1294" y="531"/>
                    <a:pt x="381" y="499"/>
                  </a:cubicBezTo>
                  <a:lnTo>
                    <a:pt x="381" y="499"/>
                  </a:lnTo>
                  <a:cubicBezTo>
                    <a:pt x="591" y="438"/>
                    <a:pt x="803" y="383"/>
                    <a:pt x="1015" y="333"/>
                  </a:cubicBezTo>
                  <a:cubicBezTo>
                    <a:pt x="1894" y="130"/>
                    <a:pt x="2794" y="33"/>
                    <a:pt x="3695" y="33"/>
                  </a:cubicBezTo>
                  <a:cubicBezTo>
                    <a:pt x="3763" y="33"/>
                    <a:pt x="3830" y="33"/>
                    <a:pt x="3897" y="35"/>
                  </a:cubicBezTo>
                  <a:cubicBezTo>
                    <a:pt x="3634" y="12"/>
                    <a:pt x="3370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6" name="Google Shape;1805;p41">
            <a:extLst>
              <a:ext uri="{FF2B5EF4-FFF2-40B4-BE49-F238E27FC236}">
                <a16:creationId xmlns="" xmlns:a16="http://schemas.microsoft.com/office/drawing/2014/main" id="{F9EF7812-FF81-BE6D-B63A-42E682B29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6533" y="3277616"/>
            <a:ext cx="7539899" cy="1660401"/>
          </a:xfrm>
          <a:prstGeom prst="rect">
            <a:avLst/>
          </a:prstGeom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algn="ctr"/>
            <a:r>
              <a:rPr lang="en-US" sz="9576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VẬN DỤNG</a:t>
            </a:r>
            <a:endParaRPr sz="9576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Google Shape;1806;p41">
            <a:extLst>
              <a:ext uri="{FF2B5EF4-FFF2-40B4-BE49-F238E27FC236}">
                <a16:creationId xmlns="" xmlns:a16="http://schemas.microsoft.com/office/drawing/2014/main" id="{D4A9A180-EC50-7547-75FF-2DB38237533B}"/>
              </a:ext>
            </a:extLst>
          </p:cNvPr>
          <p:cNvSpPr txBox="1">
            <a:spLocks/>
          </p:cNvSpPr>
          <p:nvPr/>
        </p:nvSpPr>
        <p:spPr>
          <a:xfrm>
            <a:off x="7603079" y="2021463"/>
            <a:ext cx="2197350" cy="1218179"/>
          </a:xfrm>
          <a:prstGeom prst="rect">
            <a:avLst/>
          </a:prstGeom>
        </p:spPr>
        <p:txBody>
          <a:bodyPr spcFirstLastPara="1" wrap="square" lIns="121598" tIns="121598" rIns="121598" bIns="1215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9576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4" name="Google Shape;4384;p73"/>
          <p:cNvSpPr/>
          <p:nvPr/>
        </p:nvSpPr>
        <p:spPr>
          <a:xfrm>
            <a:off x="8882128" y="4096972"/>
            <a:ext cx="2633235" cy="1998523"/>
          </a:xfrm>
          <a:custGeom>
            <a:avLst/>
            <a:gdLst/>
            <a:ahLst/>
            <a:cxnLst/>
            <a:rect l="l" t="t" r="r" b="b"/>
            <a:pathLst>
              <a:path w="90558" h="68730" extrusionOk="0">
                <a:moveTo>
                  <a:pt x="27034" y="0"/>
                </a:moveTo>
                <a:cubicBezTo>
                  <a:pt x="25604" y="0"/>
                  <a:pt x="24153" y="152"/>
                  <a:pt x="22700" y="468"/>
                </a:cubicBezTo>
                <a:cubicBezTo>
                  <a:pt x="12336" y="2721"/>
                  <a:pt x="5553" y="12515"/>
                  <a:pt x="6860" y="22842"/>
                </a:cubicBezTo>
                <a:cubicBezTo>
                  <a:pt x="2275" y="27137"/>
                  <a:pt x="0" y="33663"/>
                  <a:pt x="1431" y="40251"/>
                </a:cubicBezTo>
                <a:cubicBezTo>
                  <a:pt x="3310" y="48895"/>
                  <a:pt x="10959" y="54800"/>
                  <a:pt x="19459" y="54800"/>
                </a:cubicBezTo>
                <a:cubicBezTo>
                  <a:pt x="19977" y="54800"/>
                  <a:pt x="20499" y="54778"/>
                  <a:pt x="21022" y="54734"/>
                </a:cubicBezTo>
                <a:cubicBezTo>
                  <a:pt x="24716" y="63218"/>
                  <a:pt x="33149" y="68729"/>
                  <a:pt x="42378" y="68729"/>
                </a:cubicBezTo>
                <a:cubicBezTo>
                  <a:pt x="44020" y="68729"/>
                  <a:pt x="45686" y="68555"/>
                  <a:pt x="47356" y="68192"/>
                </a:cubicBezTo>
                <a:cubicBezTo>
                  <a:pt x="53417" y="66875"/>
                  <a:pt x="58409" y="63310"/>
                  <a:pt x="61653" y="58568"/>
                </a:cubicBezTo>
                <a:cubicBezTo>
                  <a:pt x="64069" y="59645"/>
                  <a:pt x="66720" y="60232"/>
                  <a:pt x="69457" y="60232"/>
                </a:cubicBezTo>
                <a:cubicBezTo>
                  <a:pt x="70812" y="60232"/>
                  <a:pt x="72188" y="60088"/>
                  <a:pt x="73567" y="59788"/>
                </a:cubicBezTo>
                <a:cubicBezTo>
                  <a:pt x="83962" y="57529"/>
                  <a:pt x="90557" y="47269"/>
                  <a:pt x="88298" y="36874"/>
                </a:cubicBezTo>
                <a:cubicBezTo>
                  <a:pt x="87592" y="33629"/>
                  <a:pt x="86107" y="30756"/>
                  <a:pt x="84082" y="28404"/>
                </a:cubicBezTo>
                <a:cubicBezTo>
                  <a:pt x="87069" y="25366"/>
                  <a:pt x="88515" y="20926"/>
                  <a:pt x="87543" y="16449"/>
                </a:cubicBezTo>
                <a:cubicBezTo>
                  <a:pt x="86211" y="10325"/>
                  <a:pt x="80794" y="6143"/>
                  <a:pt x="74774" y="6143"/>
                </a:cubicBezTo>
                <a:cubicBezTo>
                  <a:pt x="73854" y="6143"/>
                  <a:pt x="72920" y="6241"/>
                  <a:pt x="71984" y="6444"/>
                </a:cubicBezTo>
                <a:cubicBezTo>
                  <a:pt x="70354" y="6799"/>
                  <a:pt x="68859" y="7444"/>
                  <a:pt x="67546" y="8313"/>
                </a:cubicBezTo>
                <a:cubicBezTo>
                  <a:pt x="64049" y="3682"/>
                  <a:pt x="58517" y="842"/>
                  <a:pt x="52575" y="842"/>
                </a:cubicBezTo>
                <a:cubicBezTo>
                  <a:pt x="51255" y="842"/>
                  <a:pt x="49915" y="982"/>
                  <a:pt x="48573" y="1274"/>
                </a:cubicBezTo>
                <a:cubicBezTo>
                  <a:pt x="45519" y="1937"/>
                  <a:pt x="42803" y="3308"/>
                  <a:pt x="40559" y="5180"/>
                </a:cubicBezTo>
                <a:cubicBezTo>
                  <a:pt x="36902" y="1912"/>
                  <a:pt x="32105" y="0"/>
                  <a:pt x="27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Đâu là câu hỏi được đặt theo mẫu Để làm gì ?">
            <a:extLst>
              <a:ext uri="{FF2B5EF4-FFF2-40B4-BE49-F238E27FC236}">
                <a16:creationId xmlns="" xmlns:a16="http://schemas.microsoft.com/office/drawing/2014/main" id="{C8A414DB-440F-BCB1-731F-15B9684DF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07" y="2283222"/>
            <a:ext cx="3008457" cy="4668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="" xmlns:a16="http://schemas.microsoft.com/office/drawing/2014/main" id="{3FA48176-20EE-3D7A-48D2-E19F05165778}"/>
              </a:ext>
            </a:extLst>
          </p:cNvPr>
          <p:cNvSpPr/>
          <p:nvPr/>
        </p:nvSpPr>
        <p:spPr>
          <a:xfrm rot="154968">
            <a:off x="7505778" y="829538"/>
            <a:ext cx="3011340" cy="1608569"/>
          </a:xfrm>
          <a:prstGeom prst="cloudCallout">
            <a:avLst>
              <a:gd name="adj1" fmla="val -55867"/>
              <a:gd name="adj2" fmla="val 84885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 bạn có thích Tết không?</a:t>
            </a:r>
          </a:p>
        </p:txBody>
      </p:sp>
    </p:spTree>
    <p:extLst>
      <p:ext uri="{BB962C8B-B14F-4D97-AF65-F5344CB8AC3E}">
        <p14:creationId xmlns="" xmlns:p14="http://schemas.microsoft.com/office/powerpoint/2010/main" val="183481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="" xmlns:a16="http://schemas.microsoft.com/office/drawing/2014/main" id="{60C1E98D-A904-7D76-E847-0614FD4DC531}"/>
              </a:ext>
            </a:extLst>
          </p:cNvPr>
          <p:cNvSpPr/>
          <p:nvPr/>
        </p:nvSpPr>
        <p:spPr>
          <a:xfrm>
            <a:off x="1889759" y="528230"/>
            <a:ext cx="8610600" cy="1493520"/>
          </a:xfrm>
          <a:prstGeom prst="horizontalScroll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 ngày Tết, người lớn thường thực hiện phong tục gì đối với trẻ em?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  <a:sym typeface="Arial"/>
            </a:endParaRPr>
          </a:p>
        </p:txBody>
      </p:sp>
      <p:sp>
        <p:nvSpPr>
          <p:cNvPr id="4384" name="Google Shape;4384;p73"/>
          <p:cNvSpPr/>
          <p:nvPr/>
        </p:nvSpPr>
        <p:spPr>
          <a:xfrm>
            <a:off x="9183742" y="4050674"/>
            <a:ext cx="2633235" cy="1998523"/>
          </a:xfrm>
          <a:custGeom>
            <a:avLst/>
            <a:gdLst/>
            <a:ahLst/>
            <a:cxnLst/>
            <a:rect l="l" t="t" r="r" b="b"/>
            <a:pathLst>
              <a:path w="90558" h="68730" extrusionOk="0">
                <a:moveTo>
                  <a:pt x="27034" y="0"/>
                </a:moveTo>
                <a:cubicBezTo>
                  <a:pt x="25604" y="0"/>
                  <a:pt x="24153" y="152"/>
                  <a:pt x="22700" y="468"/>
                </a:cubicBezTo>
                <a:cubicBezTo>
                  <a:pt x="12336" y="2721"/>
                  <a:pt x="5553" y="12515"/>
                  <a:pt x="6860" y="22842"/>
                </a:cubicBezTo>
                <a:cubicBezTo>
                  <a:pt x="2275" y="27137"/>
                  <a:pt x="0" y="33663"/>
                  <a:pt x="1431" y="40251"/>
                </a:cubicBezTo>
                <a:cubicBezTo>
                  <a:pt x="3310" y="48895"/>
                  <a:pt x="10959" y="54800"/>
                  <a:pt x="19459" y="54800"/>
                </a:cubicBezTo>
                <a:cubicBezTo>
                  <a:pt x="19977" y="54800"/>
                  <a:pt x="20499" y="54778"/>
                  <a:pt x="21022" y="54734"/>
                </a:cubicBezTo>
                <a:cubicBezTo>
                  <a:pt x="24716" y="63218"/>
                  <a:pt x="33149" y="68729"/>
                  <a:pt x="42378" y="68729"/>
                </a:cubicBezTo>
                <a:cubicBezTo>
                  <a:pt x="44020" y="68729"/>
                  <a:pt x="45686" y="68555"/>
                  <a:pt x="47356" y="68192"/>
                </a:cubicBezTo>
                <a:cubicBezTo>
                  <a:pt x="53417" y="66875"/>
                  <a:pt x="58409" y="63310"/>
                  <a:pt x="61653" y="58568"/>
                </a:cubicBezTo>
                <a:cubicBezTo>
                  <a:pt x="64069" y="59645"/>
                  <a:pt x="66720" y="60232"/>
                  <a:pt x="69457" y="60232"/>
                </a:cubicBezTo>
                <a:cubicBezTo>
                  <a:pt x="70812" y="60232"/>
                  <a:pt x="72188" y="60088"/>
                  <a:pt x="73567" y="59788"/>
                </a:cubicBezTo>
                <a:cubicBezTo>
                  <a:pt x="83962" y="57529"/>
                  <a:pt x="90557" y="47269"/>
                  <a:pt x="88298" y="36874"/>
                </a:cubicBezTo>
                <a:cubicBezTo>
                  <a:pt x="87592" y="33629"/>
                  <a:pt x="86107" y="30756"/>
                  <a:pt x="84082" y="28404"/>
                </a:cubicBezTo>
                <a:cubicBezTo>
                  <a:pt x="87069" y="25366"/>
                  <a:pt x="88515" y="20926"/>
                  <a:pt x="87543" y="16449"/>
                </a:cubicBezTo>
                <a:cubicBezTo>
                  <a:pt x="86211" y="10325"/>
                  <a:pt x="80794" y="6143"/>
                  <a:pt x="74774" y="6143"/>
                </a:cubicBezTo>
                <a:cubicBezTo>
                  <a:pt x="73854" y="6143"/>
                  <a:pt x="72920" y="6241"/>
                  <a:pt x="71984" y="6444"/>
                </a:cubicBezTo>
                <a:cubicBezTo>
                  <a:pt x="70354" y="6799"/>
                  <a:pt x="68859" y="7444"/>
                  <a:pt x="67546" y="8313"/>
                </a:cubicBezTo>
                <a:cubicBezTo>
                  <a:pt x="64049" y="3682"/>
                  <a:pt x="58517" y="842"/>
                  <a:pt x="52575" y="842"/>
                </a:cubicBezTo>
                <a:cubicBezTo>
                  <a:pt x="51255" y="842"/>
                  <a:pt x="49915" y="982"/>
                  <a:pt x="48573" y="1274"/>
                </a:cubicBezTo>
                <a:cubicBezTo>
                  <a:pt x="45519" y="1937"/>
                  <a:pt x="42803" y="3308"/>
                  <a:pt x="40559" y="5180"/>
                </a:cubicBezTo>
                <a:cubicBezTo>
                  <a:pt x="36902" y="1912"/>
                  <a:pt x="32105" y="0"/>
                  <a:pt x="270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474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41"/>
          <p:cNvSpPr txBox="1">
            <a:spLocks noGrp="1"/>
          </p:cNvSpPr>
          <p:nvPr>
            <p:ph type="title"/>
          </p:nvPr>
        </p:nvSpPr>
        <p:spPr>
          <a:xfrm>
            <a:off x="-52768" y="3061601"/>
            <a:ext cx="7539899" cy="1660401"/>
          </a:xfrm>
          <a:prstGeom prst="rect">
            <a:avLst/>
          </a:prstGeom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algn="ctr"/>
            <a:r>
              <a:rPr lang="en-US" sz="9576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KHÁM PHÁ</a:t>
            </a:r>
            <a:endParaRPr sz="9576" b="1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06" name="Google Shape;1806;p41"/>
          <p:cNvSpPr txBox="1">
            <a:spLocks noGrp="1"/>
          </p:cNvSpPr>
          <p:nvPr>
            <p:ph type="title" idx="2"/>
          </p:nvPr>
        </p:nvSpPr>
        <p:spPr>
          <a:xfrm>
            <a:off x="2603777" y="1805448"/>
            <a:ext cx="2197350" cy="1218179"/>
          </a:xfrm>
          <a:prstGeom prst="rect">
            <a:avLst/>
          </a:prstGeom>
        </p:spPr>
        <p:txBody>
          <a:bodyPr spcFirstLastPara="1" wrap="square" lIns="121598" tIns="121598" rIns="121598" bIns="121598" anchor="b" anchorCtr="0">
            <a:noAutofit/>
          </a:bodyPr>
          <a:lstStyle/>
          <a:p>
            <a:pPr algn="ctr"/>
            <a:r>
              <a:rPr lang="en" sz="9576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02</a:t>
            </a:r>
            <a:endParaRPr sz="9576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64F35FF-B92A-1B63-7128-0D11C8344DDB}"/>
              </a:ext>
            </a:extLst>
          </p:cNvPr>
          <p:cNvGrpSpPr/>
          <p:nvPr/>
        </p:nvGrpSpPr>
        <p:grpSpPr>
          <a:xfrm>
            <a:off x="7213991" y="1528806"/>
            <a:ext cx="4947848" cy="3469360"/>
            <a:chOff x="4963480" y="1303068"/>
            <a:chExt cx="4045206" cy="2800781"/>
          </a:xfrm>
        </p:grpSpPr>
        <p:sp>
          <p:nvSpPr>
            <p:cNvPr id="1809" name="Google Shape;1809;p41"/>
            <p:cNvSpPr/>
            <p:nvPr/>
          </p:nvSpPr>
          <p:spPr>
            <a:xfrm>
              <a:off x="5220883" y="1303068"/>
              <a:ext cx="3310927" cy="2512862"/>
            </a:xfrm>
            <a:custGeom>
              <a:avLst/>
              <a:gdLst/>
              <a:ahLst/>
              <a:cxnLst/>
              <a:rect l="l" t="t" r="r" b="b"/>
              <a:pathLst>
                <a:path w="59791" h="45379" extrusionOk="0">
                  <a:moveTo>
                    <a:pt x="17852" y="0"/>
                  </a:moveTo>
                  <a:cubicBezTo>
                    <a:pt x="16907" y="0"/>
                    <a:pt x="15949" y="101"/>
                    <a:pt x="14988" y="309"/>
                  </a:cubicBezTo>
                  <a:cubicBezTo>
                    <a:pt x="8146" y="1797"/>
                    <a:pt x="3667" y="8262"/>
                    <a:pt x="4530" y="15081"/>
                  </a:cubicBezTo>
                  <a:cubicBezTo>
                    <a:pt x="1503" y="17916"/>
                    <a:pt x="1" y="22226"/>
                    <a:pt x="946" y="26575"/>
                  </a:cubicBezTo>
                  <a:cubicBezTo>
                    <a:pt x="2186" y="32282"/>
                    <a:pt x="7236" y="36181"/>
                    <a:pt x="12848" y="36181"/>
                  </a:cubicBezTo>
                  <a:cubicBezTo>
                    <a:pt x="13190" y="36181"/>
                    <a:pt x="13534" y="36166"/>
                    <a:pt x="13880" y="36137"/>
                  </a:cubicBezTo>
                  <a:cubicBezTo>
                    <a:pt x="16319" y="41739"/>
                    <a:pt x="21888" y="45378"/>
                    <a:pt x="27981" y="45378"/>
                  </a:cubicBezTo>
                  <a:cubicBezTo>
                    <a:pt x="29065" y="45378"/>
                    <a:pt x="30165" y="45263"/>
                    <a:pt x="31268" y="45023"/>
                  </a:cubicBezTo>
                  <a:cubicBezTo>
                    <a:pt x="35269" y="44153"/>
                    <a:pt x="38566" y="41800"/>
                    <a:pt x="40706" y="38668"/>
                  </a:cubicBezTo>
                  <a:cubicBezTo>
                    <a:pt x="42302" y="39380"/>
                    <a:pt x="44053" y="39767"/>
                    <a:pt x="45861" y="39767"/>
                  </a:cubicBezTo>
                  <a:cubicBezTo>
                    <a:pt x="46755" y="39767"/>
                    <a:pt x="47664" y="39672"/>
                    <a:pt x="48573" y="39475"/>
                  </a:cubicBezTo>
                  <a:cubicBezTo>
                    <a:pt x="55435" y="37982"/>
                    <a:pt x="59790" y="31209"/>
                    <a:pt x="58299" y="24346"/>
                  </a:cubicBezTo>
                  <a:cubicBezTo>
                    <a:pt x="57833" y="22203"/>
                    <a:pt x="56852" y="20306"/>
                    <a:pt x="55516" y="18753"/>
                  </a:cubicBezTo>
                  <a:cubicBezTo>
                    <a:pt x="57487" y="16748"/>
                    <a:pt x="58442" y="13816"/>
                    <a:pt x="57800" y="10860"/>
                  </a:cubicBezTo>
                  <a:cubicBezTo>
                    <a:pt x="56922" y="6818"/>
                    <a:pt x="53345" y="4056"/>
                    <a:pt x="49370" y="4056"/>
                  </a:cubicBezTo>
                  <a:cubicBezTo>
                    <a:pt x="48763" y="4056"/>
                    <a:pt x="48146" y="4121"/>
                    <a:pt x="47528" y="4255"/>
                  </a:cubicBezTo>
                  <a:cubicBezTo>
                    <a:pt x="46451" y="4489"/>
                    <a:pt x="45464" y="4915"/>
                    <a:pt x="44598" y="5489"/>
                  </a:cubicBezTo>
                  <a:cubicBezTo>
                    <a:pt x="42289" y="2431"/>
                    <a:pt x="38637" y="555"/>
                    <a:pt x="34713" y="555"/>
                  </a:cubicBezTo>
                  <a:cubicBezTo>
                    <a:pt x="33842" y="555"/>
                    <a:pt x="32957" y="648"/>
                    <a:pt x="32070" y="841"/>
                  </a:cubicBezTo>
                  <a:cubicBezTo>
                    <a:pt x="30055" y="1278"/>
                    <a:pt x="28261" y="2185"/>
                    <a:pt x="26780" y="3419"/>
                  </a:cubicBezTo>
                  <a:cubicBezTo>
                    <a:pt x="24366" y="1262"/>
                    <a:pt x="21200" y="0"/>
                    <a:pt x="17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0" name="Google Shape;1810;p41"/>
            <p:cNvSpPr/>
            <p:nvPr/>
          </p:nvSpPr>
          <p:spPr>
            <a:xfrm>
              <a:off x="7577972" y="2111267"/>
              <a:ext cx="83118" cy="130796"/>
            </a:xfrm>
            <a:custGeom>
              <a:avLst/>
              <a:gdLst/>
              <a:ahLst/>
              <a:cxnLst/>
              <a:rect l="l" t="t" r="r" b="b"/>
              <a:pathLst>
                <a:path w="1501" h="2362" extrusionOk="0">
                  <a:moveTo>
                    <a:pt x="1225" y="1"/>
                  </a:moveTo>
                  <a:cubicBezTo>
                    <a:pt x="1152" y="1"/>
                    <a:pt x="1084" y="19"/>
                    <a:pt x="1020" y="48"/>
                  </a:cubicBezTo>
                  <a:cubicBezTo>
                    <a:pt x="936" y="151"/>
                    <a:pt x="836" y="240"/>
                    <a:pt x="723" y="318"/>
                  </a:cubicBezTo>
                  <a:cubicBezTo>
                    <a:pt x="550" y="439"/>
                    <a:pt x="348" y="529"/>
                    <a:pt x="210" y="691"/>
                  </a:cubicBezTo>
                  <a:cubicBezTo>
                    <a:pt x="58" y="870"/>
                    <a:pt x="1" y="1114"/>
                    <a:pt x="3" y="1351"/>
                  </a:cubicBezTo>
                  <a:cubicBezTo>
                    <a:pt x="3" y="1587"/>
                    <a:pt x="55" y="1821"/>
                    <a:pt x="89" y="2054"/>
                  </a:cubicBezTo>
                  <a:cubicBezTo>
                    <a:pt x="102" y="2129"/>
                    <a:pt x="114" y="2209"/>
                    <a:pt x="159" y="2269"/>
                  </a:cubicBezTo>
                  <a:cubicBezTo>
                    <a:pt x="213" y="2337"/>
                    <a:pt x="291" y="2362"/>
                    <a:pt x="377" y="2362"/>
                  </a:cubicBezTo>
                  <a:cubicBezTo>
                    <a:pt x="472" y="2362"/>
                    <a:pt x="576" y="2331"/>
                    <a:pt x="663" y="2294"/>
                  </a:cubicBezTo>
                  <a:cubicBezTo>
                    <a:pt x="767" y="2251"/>
                    <a:pt x="871" y="2207"/>
                    <a:pt x="954" y="2133"/>
                  </a:cubicBezTo>
                  <a:cubicBezTo>
                    <a:pt x="1003" y="2089"/>
                    <a:pt x="1044" y="2039"/>
                    <a:pt x="1076" y="1983"/>
                  </a:cubicBezTo>
                  <a:cubicBezTo>
                    <a:pt x="1216" y="1742"/>
                    <a:pt x="1209" y="1413"/>
                    <a:pt x="1275" y="1131"/>
                  </a:cubicBezTo>
                  <a:cubicBezTo>
                    <a:pt x="1339" y="859"/>
                    <a:pt x="1483" y="601"/>
                    <a:pt x="1497" y="321"/>
                  </a:cubicBezTo>
                  <a:cubicBezTo>
                    <a:pt x="1501" y="240"/>
                    <a:pt x="1491" y="155"/>
                    <a:pt x="1441" y="92"/>
                  </a:cubicBezTo>
                  <a:cubicBezTo>
                    <a:pt x="1394" y="36"/>
                    <a:pt x="1320" y="8"/>
                    <a:pt x="1246" y="1"/>
                  </a:cubicBezTo>
                  <a:cubicBezTo>
                    <a:pt x="1239" y="1"/>
                    <a:pt x="1232" y="1"/>
                    <a:pt x="1225" y="1"/>
                  </a:cubicBezTo>
                  <a:close/>
                </a:path>
              </a:pathLst>
            </a:custGeom>
            <a:solidFill>
              <a:srgbClr val="AFC02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1" name="Google Shape;1811;p41"/>
            <p:cNvSpPr/>
            <p:nvPr/>
          </p:nvSpPr>
          <p:spPr>
            <a:xfrm>
              <a:off x="8005718" y="2797411"/>
              <a:ext cx="478938" cy="844967"/>
            </a:xfrm>
            <a:custGeom>
              <a:avLst/>
              <a:gdLst/>
              <a:ahLst/>
              <a:cxnLst/>
              <a:rect l="l" t="t" r="r" b="b"/>
              <a:pathLst>
                <a:path w="8649" h="15259" extrusionOk="0">
                  <a:moveTo>
                    <a:pt x="5716" y="1"/>
                  </a:moveTo>
                  <a:cubicBezTo>
                    <a:pt x="5716" y="1"/>
                    <a:pt x="1" y="4696"/>
                    <a:pt x="2373" y="11406"/>
                  </a:cubicBezTo>
                  <a:cubicBezTo>
                    <a:pt x="2579" y="11995"/>
                    <a:pt x="2849" y="12600"/>
                    <a:pt x="3192" y="13218"/>
                  </a:cubicBezTo>
                  <a:cubicBezTo>
                    <a:pt x="3560" y="13883"/>
                    <a:pt x="4010" y="14564"/>
                    <a:pt x="4556" y="15258"/>
                  </a:cubicBezTo>
                  <a:cubicBezTo>
                    <a:pt x="7855" y="12165"/>
                    <a:pt x="8649" y="9049"/>
                    <a:pt x="8436" y="6447"/>
                  </a:cubicBezTo>
                  <a:cubicBezTo>
                    <a:pt x="8425" y="6325"/>
                    <a:pt x="8414" y="6203"/>
                    <a:pt x="8399" y="6083"/>
                  </a:cubicBezTo>
                  <a:cubicBezTo>
                    <a:pt x="8226" y="4639"/>
                    <a:pt x="7754" y="3368"/>
                    <a:pt x="7252" y="2365"/>
                  </a:cubicBezTo>
                  <a:cubicBezTo>
                    <a:pt x="6516" y="892"/>
                    <a:pt x="5716" y="1"/>
                    <a:pt x="5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2" name="Google Shape;1812;p41"/>
            <p:cNvSpPr/>
            <p:nvPr/>
          </p:nvSpPr>
          <p:spPr>
            <a:xfrm>
              <a:off x="8182488" y="2928327"/>
              <a:ext cx="302181" cy="714061"/>
            </a:xfrm>
            <a:custGeom>
              <a:avLst/>
              <a:gdLst/>
              <a:ahLst/>
              <a:cxnLst/>
              <a:rect l="l" t="t" r="r" b="b"/>
              <a:pathLst>
                <a:path w="5457" h="12895" extrusionOk="0">
                  <a:moveTo>
                    <a:pt x="4060" y="1"/>
                  </a:moveTo>
                  <a:lnTo>
                    <a:pt x="4060" y="1"/>
                  </a:lnTo>
                  <a:cubicBezTo>
                    <a:pt x="4158" y="733"/>
                    <a:pt x="4198" y="1474"/>
                    <a:pt x="4181" y="2213"/>
                  </a:cubicBezTo>
                  <a:cubicBezTo>
                    <a:pt x="4154" y="3429"/>
                    <a:pt x="3973" y="4642"/>
                    <a:pt x="3641" y="5812"/>
                  </a:cubicBezTo>
                  <a:cubicBezTo>
                    <a:pt x="3316" y="6959"/>
                    <a:pt x="2865" y="8112"/>
                    <a:pt x="2165" y="9086"/>
                  </a:cubicBezTo>
                  <a:cubicBezTo>
                    <a:pt x="1617" y="9849"/>
                    <a:pt x="880" y="10509"/>
                    <a:pt x="0" y="10854"/>
                  </a:cubicBezTo>
                  <a:cubicBezTo>
                    <a:pt x="368" y="11519"/>
                    <a:pt x="818" y="12200"/>
                    <a:pt x="1364" y="12894"/>
                  </a:cubicBezTo>
                  <a:cubicBezTo>
                    <a:pt x="4663" y="9801"/>
                    <a:pt x="5457" y="6685"/>
                    <a:pt x="5244" y="4083"/>
                  </a:cubicBezTo>
                  <a:cubicBezTo>
                    <a:pt x="5233" y="3961"/>
                    <a:pt x="5222" y="3839"/>
                    <a:pt x="5207" y="3719"/>
                  </a:cubicBezTo>
                  <a:cubicBezTo>
                    <a:pt x="5034" y="2275"/>
                    <a:pt x="4562" y="1004"/>
                    <a:pt x="4060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3" name="Google Shape;1813;p41"/>
            <p:cNvSpPr/>
            <p:nvPr/>
          </p:nvSpPr>
          <p:spPr>
            <a:xfrm>
              <a:off x="8265833" y="2882473"/>
              <a:ext cx="85056" cy="736543"/>
            </a:xfrm>
            <a:custGeom>
              <a:avLst/>
              <a:gdLst/>
              <a:ahLst/>
              <a:cxnLst/>
              <a:rect l="l" t="t" r="r" b="b"/>
              <a:pathLst>
                <a:path w="1536" h="13301" extrusionOk="0">
                  <a:moveTo>
                    <a:pt x="797" y="0"/>
                  </a:moveTo>
                  <a:lnTo>
                    <a:pt x="797" y="0"/>
                  </a:lnTo>
                  <a:cubicBezTo>
                    <a:pt x="1249" y="2468"/>
                    <a:pt x="1366" y="5037"/>
                    <a:pt x="1144" y="7536"/>
                  </a:cubicBezTo>
                  <a:cubicBezTo>
                    <a:pt x="962" y="9477"/>
                    <a:pt x="579" y="11438"/>
                    <a:pt x="1" y="13300"/>
                  </a:cubicBezTo>
                  <a:cubicBezTo>
                    <a:pt x="686" y="11472"/>
                    <a:pt x="1111" y="9496"/>
                    <a:pt x="1303" y="7550"/>
                  </a:cubicBezTo>
                  <a:cubicBezTo>
                    <a:pt x="1536" y="5045"/>
                    <a:pt x="1390" y="2446"/>
                    <a:pt x="7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4" name="Google Shape;1814;p41"/>
            <p:cNvSpPr/>
            <p:nvPr/>
          </p:nvSpPr>
          <p:spPr>
            <a:xfrm>
              <a:off x="8211340" y="3007186"/>
              <a:ext cx="203060" cy="188275"/>
            </a:xfrm>
            <a:custGeom>
              <a:avLst/>
              <a:gdLst/>
              <a:ahLst/>
              <a:cxnLst/>
              <a:rect l="l" t="t" r="r" b="b"/>
              <a:pathLst>
                <a:path w="3667" h="3400" extrusionOk="0">
                  <a:moveTo>
                    <a:pt x="3667" y="0"/>
                  </a:moveTo>
                  <a:lnTo>
                    <a:pt x="3667" y="0"/>
                  </a:lnTo>
                  <a:cubicBezTo>
                    <a:pt x="3322" y="1095"/>
                    <a:pt x="2686" y="2059"/>
                    <a:pt x="2314" y="3144"/>
                  </a:cubicBezTo>
                  <a:lnTo>
                    <a:pt x="2314" y="3144"/>
                  </a:lnTo>
                  <a:cubicBezTo>
                    <a:pt x="2014" y="2672"/>
                    <a:pt x="1676" y="2223"/>
                    <a:pt x="1304" y="1806"/>
                  </a:cubicBezTo>
                  <a:cubicBezTo>
                    <a:pt x="907" y="1360"/>
                    <a:pt x="470" y="950"/>
                    <a:pt x="0" y="584"/>
                  </a:cubicBezTo>
                  <a:lnTo>
                    <a:pt x="0" y="584"/>
                  </a:lnTo>
                  <a:cubicBezTo>
                    <a:pt x="881" y="1378"/>
                    <a:pt x="1659" y="2290"/>
                    <a:pt x="2283" y="3298"/>
                  </a:cubicBezTo>
                  <a:lnTo>
                    <a:pt x="2346" y="3399"/>
                  </a:lnTo>
                  <a:lnTo>
                    <a:pt x="2381" y="3286"/>
                  </a:lnTo>
                  <a:cubicBezTo>
                    <a:pt x="2739" y="2169"/>
                    <a:pt x="3395" y="1150"/>
                    <a:pt x="3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5" name="Google Shape;1815;p41"/>
            <p:cNvSpPr/>
            <p:nvPr/>
          </p:nvSpPr>
          <p:spPr>
            <a:xfrm>
              <a:off x="8188524" y="3271177"/>
              <a:ext cx="232132" cy="203725"/>
            </a:xfrm>
            <a:custGeom>
              <a:avLst/>
              <a:gdLst/>
              <a:ahLst/>
              <a:cxnLst/>
              <a:rect l="l" t="t" r="r" b="b"/>
              <a:pathLst>
                <a:path w="4192" h="3679" extrusionOk="0">
                  <a:moveTo>
                    <a:pt x="4192" y="0"/>
                  </a:moveTo>
                  <a:lnTo>
                    <a:pt x="4192" y="0"/>
                  </a:lnTo>
                  <a:cubicBezTo>
                    <a:pt x="3591" y="1201"/>
                    <a:pt x="2916" y="2366"/>
                    <a:pt x="2142" y="3463"/>
                  </a:cubicBezTo>
                  <a:lnTo>
                    <a:pt x="2142" y="3463"/>
                  </a:lnTo>
                  <a:cubicBezTo>
                    <a:pt x="2006" y="3186"/>
                    <a:pt x="1862" y="2911"/>
                    <a:pt x="1712" y="2641"/>
                  </a:cubicBezTo>
                  <a:cubicBezTo>
                    <a:pt x="1220" y="1747"/>
                    <a:pt x="648" y="898"/>
                    <a:pt x="0" y="111"/>
                  </a:cubicBezTo>
                  <a:lnTo>
                    <a:pt x="0" y="111"/>
                  </a:lnTo>
                  <a:cubicBezTo>
                    <a:pt x="794" y="1208"/>
                    <a:pt x="1503" y="2369"/>
                    <a:pt x="2084" y="3594"/>
                  </a:cubicBezTo>
                  <a:lnTo>
                    <a:pt x="2124" y="3678"/>
                  </a:lnTo>
                  <a:lnTo>
                    <a:pt x="2178" y="3602"/>
                  </a:lnTo>
                  <a:cubicBezTo>
                    <a:pt x="2968" y="2473"/>
                    <a:pt x="3657" y="1270"/>
                    <a:pt x="4192" y="0"/>
                  </a:cubicBez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6" name="Google Shape;1816;p41"/>
            <p:cNvSpPr/>
            <p:nvPr/>
          </p:nvSpPr>
          <p:spPr>
            <a:xfrm>
              <a:off x="8228120" y="3295488"/>
              <a:ext cx="780566" cy="422511"/>
            </a:xfrm>
            <a:custGeom>
              <a:avLst/>
              <a:gdLst/>
              <a:ahLst/>
              <a:cxnLst/>
              <a:rect l="l" t="t" r="r" b="b"/>
              <a:pathLst>
                <a:path w="14096" h="7630" extrusionOk="0">
                  <a:moveTo>
                    <a:pt x="9660" y="0"/>
                  </a:moveTo>
                  <a:cubicBezTo>
                    <a:pt x="7427" y="0"/>
                    <a:pt x="4716" y="646"/>
                    <a:pt x="2426" y="3078"/>
                  </a:cubicBezTo>
                  <a:cubicBezTo>
                    <a:pt x="1997" y="3532"/>
                    <a:pt x="1584" y="4049"/>
                    <a:pt x="1192" y="4636"/>
                  </a:cubicBezTo>
                  <a:cubicBezTo>
                    <a:pt x="769" y="5267"/>
                    <a:pt x="370" y="5981"/>
                    <a:pt x="1" y="6784"/>
                  </a:cubicBezTo>
                  <a:cubicBezTo>
                    <a:pt x="1676" y="7380"/>
                    <a:pt x="3178" y="7630"/>
                    <a:pt x="4517" y="7630"/>
                  </a:cubicBezTo>
                  <a:cubicBezTo>
                    <a:pt x="6585" y="7630"/>
                    <a:pt x="8268" y="7034"/>
                    <a:pt x="9612" y="6196"/>
                  </a:cubicBezTo>
                  <a:cubicBezTo>
                    <a:pt x="9716" y="6131"/>
                    <a:pt x="9818" y="6064"/>
                    <a:pt x="9919" y="5997"/>
                  </a:cubicBezTo>
                  <a:cubicBezTo>
                    <a:pt x="11123" y="5181"/>
                    <a:pt x="12037" y="4180"/>
                    <a:pt x="12698" y="3275"/>
                  </a:cubicBezTo>
                  <a:cubicBezTo>
                    <a:pt x="13671" y="1945"/>
                    <a:pt x="14096" y="825"/>
                    <a:pt x="14096" y="825"/>
                  </a:cubicBezTo>
                  <a:cubicBezTo>
                    <a:pt x="14096" y="825"/>
                    <a:pt x="12184" y="0"/>
                    <a:pt x="9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7" name="Google Shape;1817;p41"/>
            <p:cNvSpPr/>
            <p:nvPr/>
          </p:nvSpPr>
          <p:spPr>
            <a:xfrm>
              <a:off x="8228120" y="3476799"/>
              <a:ext cx="703207" cy="241214"/>
            </a:xfrm>
            <a:custGeom>
              <a:avLst/>
              <a:gdLst/>
              <a:ahLst/>
              <a:cxnLst/>
              <a:rect l="l" t="t" r="r" b="b"/>
              <a:pathLst>
                <a:path w="12699" h="4356" extrusionOk="0">
                  <a:moveTo>
                    <a:pt x="12698" y="1"/>
                  </a:moveTo>
                  <a:lnTo>
                    <a:pt x="12698" y="1"/>
                  </a:lnTo>
                  <a:cubicBezTo>
                    <a:pt x="12092" y="423"/>
                    <a:pt x="11452" y="797"/>
                    <a:pt x="10788" y="1121"/>
                  </a:cubicBezTo>
                  <a:cubicBezTo>
                    <a:pt x="9694" y="1653"/>
                    <a:pt x="8533" y="2049"/>
                    <a:pt x="7341" y="2289"/>
                  </a:cubicBezTo>
                  <a:cubicBezTo>
                    <a:pt x="6549" y="2449"/>
                    <a:pt x="5730" y="2559"/>
                    <a:pt x="4915" y="2559"/>
                  </a:cubicBezTo>
                  <a:cubicBezTo>
                    <a:pt x="4526" y="2559"/>
                    <a:pt x="4138" y="2534"/>
                    <a:pt x="3755" y="2477"/>
                  </a:cubicBezTo>
                  <a:cubicBezTo>
                    <a:pt x="2825" y="2340"/>
                    <a:pt x="1901" y="1985"/>
                    <a:pt x="1192" y="1362"/>
                  </a:cubicBezTo>
                  <a:cubicBezTo>
                    <a:pt x="769" y="1993"/>
                    <a:pt x="370" y="2707"/>
                    <a:pt x="1" y="3510"/>
                  </a:cubicBezTo>
                  <a:cubicBezTo>
                    <a:pt x="1676" y="4106"/>
                    <a:pt x="3178" y="4356"/>
                    <a:pt x="4517" y="4356"/>
                  </a:cubicBezTo>
                  <a:cubicBezTo>
                    <a:pt x="6585" y="4356"/>
                    <a:pt x="8268" y="3760"/>
                    <a:pt x="9612" y="2922"/>
                  </a:cubicBezTo>
                  <a:cubicBezTo>
                    <a:pt x="9716" y="2857"/>
                    <a:pt x="9818" y="2790"/>
                    <a:pt x="9919" y="2723"/>
                  </a:cubicBezTo>
                  <a:cubicBezTo>
                    <a:pt x="11123" y="1907"/>
                    <a:pt x="12037" y="906"/>
                    <a:pt x="12698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8" name="Google Shape;1818;p41"/>
            <p:cNvSpPr/>
            <p:nvPr/>
          </p:nvSpPr>
          <p:spPr>
            <a:xfrm>
              <a:off x="8252597" y="3369198"/>
              <a:ext cx="674910" cy="298250"/>
            </a:xfrm>
            <a:custGeom>
              <a:avLst/>
              <a:gdLst/>
              <a:ahLst/>
              <a:cxnLst/>
              <a:rect l="l" t="t" r="r" b="b"/>
              <a:pathLst>
                <a:path w="12188" h="5386" extrusionOk="0">
                  <a:moveTo>
                    <a:pt x="12188" y="0"/>
                  </a:moveTo>
                  <a:lnTo>
                    <a:pt x="12188" y="0"/>
                  </a:lnTo>
                  <a:cubicBezTo>
                    <a:pt x="10202" y="1533"/>
                    <a:pt x="7970" y="2812"/>
                    <a:pt x="5648" y="3761"/>
                  </a:cubicBezTo>
                  <a:cubicBezTo>
                    <a:pt x="3840" y="4488"/>
                    <a:pt x="1920" y="5045"/>
                    <a:pt x="1" y="5385"/>
                  </a:cubicBezTo>
                  <a:cubicBezTo>
                    <a:pt x="1940" y="5157"/>
                    <a:pt x="3891" y="4630"/>
                    <a:pt x="5708" y="3909"/>
                  </a:cubicBezTo>
                  <a:cubicBezTo>
                    <a:pt x="8042" y="2968"/>
                    <a:pt x="10285" y="1649"/>
                    <a:pt x="12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19" name="Google Shape;1819;p41"/>
            <p:cNvSpPr/>
            <p:nvPr/>
          </p:nvSpPr>
          <p:spPr>
            <a:xfrm>
              <a:off x="8663619" y="3353470"/>
              <a:ext cx="200901" cy="186891"/>
            </a:xfrm>
            <a:custGeom>
              <a:avLst/>
              <a:gdLst/>
              <a:ahLst/>
              <a:cxnLst/>
              <a:rect l="l" t="t" r="r" b="b"/>
              <a:pathLst>
                <a:path w="3628" h="3375" extrusionOk="0">
                  <a:moveTo>
                    <a:pt x="3626" y="2991"/>
                  </a:moveTo>
                  <a:cubicBezTo>
                    <a:pt x="3626" y="2992"/>
                    <a:pt x="3625" y="2992"/>
                    <a:pt x="3624" y="2992"/>
                  </a:cubicBezTo>
                  <a:lnTo>
                    <a:pt x="3624" y="2992"/>
                  </a:lnTo>
                  <a:cubicBezTo>
                    <a:pt x="3625" y="2992"/>
                    <a:pt x="3626" y="2992"/>
                    <a:pt x="3628" y="2991"/>
                  </a:cubicBezTo>
                  <a:close/>
                  <a:moveTo>
                    <a:pt x="1429" y="0"/>
                  </a:moveTo>
                  <a:cubicBezTo>
                    <a:pt x="1126" y="1147"/>
                    <a:pt x="672" y="2256"/>
                    <a:pt x="61" y="3273"/>
                  </a:cubicBezTo>
                  <a:lnTo>
                    <a:pt x="0" y="3374"/>
                  </a:lnTo>
                  <a:lnTo>
                    <a:pt x="117" y="3355"/>
                  </a:lnTo>
                  <a:cubicBezTo>
                    <a:pt x="1273" y="3162"/>
                    <a:pt x="2479" y="3278"/>
                    <a:pt x="3624" y="2992"/>
                  </a:cubicBezTo>
                  <a:lnTo>
                    <a:pt x="3624" y="2992"/>
                  </a:lnTo>
                  <a:cubicBezTo>
                    <a:pt x="2494" y="3187"/>
                    <a:pt x="1347" y="3065"/>
                    <a:pt x="214" y="3231"/>
                  </a:cubicBezTo>
                  <a:lnTo>
                    <a:pt x="214" y="3231"/>
                  </a:lnTo>
                  <a:cubicBezTo>
                    <a:pt x="495" y="2747"/>
                    <a:pt x="740" y="2241"/>
                    <a:pt x="939" y="1720"/>
                  </a:cubicBezTo>
                  <a:cubicBezTo>
                    <a:pt x="1154" y="1163"/>
                    <a:pt x="1320" y="587"/>
                    <a:pt x="1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0" name="Google Shape;1820;p41"/>
            <p:cNvSpPr/>
            <p:nvPr/>
          </p:nvSpPr>
          <p:spPr>
            <a:xfrm>
              <a:off x="8399185" y="3442132"/>
              <a:ext cx="233516" cy="206438"/>
            </a:xfrm>
            <a:custGeom>
              <a:avLst/>
              <a:gdLst/>
              <a:ahLst/>
              <a:cxnLst/>
              <a:rect l="l" t="t" r="r" b="b"/>
              <a:pathLst>
                <a:path w="4217" h="3728" extrusionOk="0">
                  <a:moveTo>
                    <a:pt x="2200" y="1"/>
                  </a:moveTo>
                  <a:lnTo>
                    <a:pt x="2200" y="1"/>
                  </a:lnTo>
                  <a:cubicBezTo>
                    <a:pt x="1586" y="1208"/>
                    <a:pt x="880" y="2371"/>
                    <a:pt x="56" y="3448"/>
                  </a:cubicBezTo>
                  <a:lnTo>
                    <a:pt x="1" y="3523"/>
                  </a:lnTo>
                  <a:lnTo>
                    <a:pt x="93" y="3535"/>
                  </a:lnTo>
                  <a:cubicBezTo>
                    <a:pt x="1007" y="3659"/>
                    <a:pt x="1931" y="3728"/>
                    <a:pt x="2854" y="3728"/>
                  </a:cubicBezTo>
                  <a:cubicBezTo>
                    <a:pt x="3308" y="3728"/>
                    <a:pt x="3763" y="3711"/>
                    <a:pt x="4217" y="3676"/>
                  </a:cubicBezTo>
                  <a:lnTo>
                    <a:pt x="4217" y="3675"/>
                  </a:lnTo>
                  <a:cubicBezTo>
                    <a:pt x="4080" y="3677"/>
                    <a:pt x="3943" y="3678"/>
                    <a:pt x="3806" y="3678"/>
                  </a:cubicBezTo>
                  <a:cubicBezTo>
                    <a:pt x="2600" y="3678"/>
                    <a:pt x="1394" y="3606"/>
                    <a:pt x="199" y="3440"/>
                  </a:cubicBezTo>
                  <a:lnTo>
                    <a:pt x="199" y="3440"/>
                  </a:lnTo>
                  <a:cubicBezTo>
                    <a:pt x="384" y="3191"/>
                    <a:pt x="562" y="2939"/>
                    <a:pt x="734" y="2681"/>
                  </a:cubicBezTo>
                  <a:cubicBezTo>
                    <a:pt x="1302" y="1834"/>
                    <a:pt x="1797" y="937"/>
                    <a:pt x="2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1" name="Google Shape;1821;p41"/>
            <p:cNvSpPr/>
            <p:nvPr/>
          </p:nvSpPr>
          <p:spPr>
            <a:xfrm>
              <a:off x="8223136" y="2838391"/>
              <a:ext cx="663005" cy="769934"/>
            </a:xfrm>
            <a:custGeom>
              <a:avLst/>
              <a:gdLst/>
              <a:ahLst/>
              <a:cxnLst/>
              <a:rect l="l" t="t" r="r" b="b"/>
              <a:pathLst>
                <a:path w="11973" h="13904" extrusionOk="0">
                  <a:moveTo>
                    <a:pt x="8309" y="0"/>
                  </a:moveTo>
                  <a:cubicBezTo>
                    <a:pt x="8304" y="0"/>
                    <a:pt x="8299" y="2"/>
                    <a:pt x="8294" y="5"/>
                  </a:cubicBezTo>
                  <a:cubicBezTo>
                    <a:pt x="7992" y="260"/>
                    <a:pt x="7705" y="535"/>
                    <a:pt x="7441" y="831"/>
                  </a:cubicBezTo>
                  <a:cubicBezTo>
                    <a:pt x="7328" y="959"/>
                    <a:pt x="7219" y="1090"/>
                    <a:pt x="7114" y="1224"/>
                  </a:cubicBezTo>
                  <a:cubicBezTo>
                    <a:pt x="6767" y="1668"/>
                    <a:pt x="6472" y="2154"/>
                    <a:pt x="6249" y="2670"/>
                  </a:cubicBezTo>
                  <a:cubicBezTo>
                    <a:pt x="6025" y="3187"/>
                    <a:pt x="5884" y="3733"/>
                    <a:pt x="5824" y="4293"/>
                  </a:cubicBezTo>
                  <a:cubicBezTo>
                    <a:pt x="5766" y="4845"/>
                    <a:pt x="5773" y="5402"/>
                    <a:pt x="5769" y="5957"/>
                  </a:cubicBezTo>
                  <a:cubicBezTo>
                    <a:pt x="5764" y="6512"/>
                    <a:pt x="5746" y="7071"/>
                    <a:pt x="5633" y="7615"/>
                  </a:cubicBezTo>
                  <a:cubicBezTo>
                    <a:pt x="5623" y="7662"/>
                    <a:pt x="5612" y="7709"/>
                    <a:pt x="5601" y="7754"/>
                  </a:cubicBezTo>
                  <a:cubicBezTo>
                    <a:pt x="5497" y="7945"/>
                    <a:pt x="5389" y="8135"/>
                    <a:pt x="5276" y="8322"/>
                  </a:cubicBezTo>
                  <a:cubicBezTo>
                    <a:pt x="5217" y="8420"/>
                    <a:pt x="5156" y="8518"/>
                    <a:pt x="5095" y="8615"/>
                  </a:cubicBezTo>
                  <a:cubicBezTo>
                    <a:pt x="5293" y="7757"/>
                    <a:pt x="5356" y="6871"/>
                    <a:pt x="5288" y="5993"/>
                  </a:cubicBezTo>
                  <a:cubicBezTo>
                    <a:pt x="5216" y="5090"/>
                    <a:pt x="5007" y="4199"/>
                    <a:pt x="4667" y="3360"/>
                  </a:cubicBezTo>
                  <a:cubicBezTo>
                    <a:pt x="4475" y="2887"/>
                    <a:pt x="4241" y="2434"/>
                    <a:pt x="3969" y="2003"/>
                  </a:cubicBezTo>
                  <a:cubicBezTo>
                    <a:pt x="3965" y="1997"/>
                    <a:pt x="3956" y="1992"/>
                    <a:pt x="3948" y="1992"/>
                  </a:cubicBezTo>
                  <a:cubicBezTo>
                    <a:pt x="3942" y="1992"/>
                    <a:pt x="3937" y="1994"/>
                    <a:pt x="3934" y="2000"/>
                  </a:cubicBezTo>
                  <a:cubicBezTo>
                    <a:pt x="3519" y="2857"/>
                    <a:pt x="3117" y="3765"/>
                    <a:pt x="3093" y="4732"/>
                  </a:cubicBezTo>
                  <a:cubicBezTo>
                    <a:pt x="3068" y="5676"/>
                    <a:pt x="3455" y="6559"/>
                    <a:pt x="3978" y="7326"/>
                  </a:cubicBezTo>
                  <a:cubicBezTo>
                    <a:pt x="4299" y="7797"/>
                    <a:pt x="4672" y="8231"/>
                    <a:pt x="5043" y="8662"/>
                  </a:cubicBezTo>
                  <a:cubicBezTo>
                    <a:pt x="5043" y="8663"/>
                    <a:pt x="5042" y="8666"/>
                    <a:pt x="5042" y="8667"/>
                  </a:cubicBezTo>
                  <a:cubicBezTo>
                    <a:pt x="5041" y="8675"/>
                    <a:pt x="5042" y="8684"/>
                    <a:pt x="5049" y="8689"/>
                  </a:cubicBezTo>
                  <a:cubicBezTo>
                    <a:pt x="4701" y="9239"/>
                    <a:pt x="4321" y="9770"/>
                    <a:pt x="3915" y="10279"/>
                  </a:cubicBezTo>
                  <a:cubicBezTo>
                    <a:pt x="3839" y="10373"/>
                    <a:pt x="3763" y="10466"/>
                    <a:pt x="3685" y="10558"/>
                  </a:cubicBezTo>
                  <a:cubicBezTo>
                    <a:pt x="3689" y="10532"/>
                    <a:pt x="3694" y="10506"/>
                    <a:pt x="3698" y="10479"/>
                  </a:cubicBezTo>
                  <a:cubicBezTo>
                    <a:pt x="3715" y="10367"/>
                    <a:pt x="3729" y="10253"/>
                    <a:pt x="3739" y="10140"/>
                  </a:cubicBezTo>
                  <a:cubicBezTo>
                    <a:pt x="3826" y="9221"/>
                    <a:pt x="3708" y="8289"/>
                    <a:pt x="3447" y="7407"/>
                  </a:cubicBezTo>
                  <a:cubicBezTo>
                    <a:pt x="3177" y="6492"/>
                    <a:pt x="2756" y="5627"/>
                    <a:pt x="2259" y="4816"/>
                  </a:cubicBezTo>
                  <a:cubicBezTo>
                    <a:pt x="2196" y="4715"/>
                    <a:pt x="2134" y="4615"/>
                    <a:pt x="2069" y="4515"/>
                  </a:cubicBezTo>
                  <a:cubicBezTo>
                    <a:pt x="2065" y="4508"/>
                    <a:pt x="2058" y="4505"/>
                    <a:pt x="2051" y="4505"/>
                  </a:cubicBezTo>
                  <a:cubicBezTo>
                    <a:pt x="2041" y="4505"/>
                    <a:pt x="2032" y="4511"/>
                    <a:pt x="2031" y="4524"/>
                  </a:cubicBezTo>
                  <a:cubicBezTo>
                    <a:pt x="1959" y="5386"/>
                    <a:pt x="1712" y="6232"/>
                    <a:pt x="1722" y="7102"/>
                  </a:cubicBezTo>
                  <a:cubicBezTo>
                    <a:pt x="1727" y="7527"/>
                    <a:pt x="1803" y="7948"/>
                    <a:pt x="1979" y="8336"/>
                  </a:cubicBezTo>
                  <a:cubicBezTo>
                    <a:pt x="2165" y="8746"/>
                    <a:pt x="2441" y="9110"/>
                    <a:pt x="2733" y="9450"/>
                  </a:cubicBezTo>
                  <a:cubicBezTo>
                    <a:pt x="3029" y="9796"/>
                    <a:pt x="3393" y="10123"/>
                    <a:pt x="3593" y="10540"/>
                  </a:cubicBezTo>
                  <a:cubicBezTo>
                    <a:pt x="3606" y="10567"/>
                    <a:pt x="3617" y="10596"/>
                    <a:pt x="3629" y="10625"/>
                  </a:cubicBezTo>
                  <a:cubicBezTo>
                    <a:pt x="3525" y="10747"/>
                    <a:pt x="3420" y="10869"/>
                    <a:pt x="3312" y="10990"/>
                  </a:cubicBezTo>
                  <a:cubicBezTo>
                    <a:pt x="2991" y="11349"/>
                    <a:pt x="2654" y="11695"/>
                    <a:pt x="2303" y="12027"/>
                  </a:cubicBezTo>
                  <a:cubicBezTo>
                    <a:pt x="2112" y="12207"/>
                    <a:pt x="1916" y="12383"/>
                    <a:pt x="1715" y="12552"/>
                  </a:cubicBezTo>
                  <a:cubicBezTo>
                    <a:pt x="1751" y="12423"/>
                    <a:pt x="1785" y="12295"/>
                    <a:pt x="1813" y="12165"/>
                  </a:cubicBezTo>
                  <a:cubicBezTo>
                    <a:pt x="1902" y="11900"/>
                    <a:pt x="1965" y="11627"/>
                    <a:pt x="2005" y="11351"/>
                  </a:cubicBezTo>
                  <a:cubicBezTo>
                    <a:pt x="2068" y="10913"/>
                    <a:pt x="2072" y="10467"/>
                    <a:pt x="2030" y="10027"/>
                  </a:cubicBezTo>
                  <a:cubicBezTo>
                    <a:pt x="1989" y="9591"/>
                    <a:pt x="1900" y="9159"/>
                    <a:pt x="1778" y="8739"/>
                  </a:cubicBezTo>
                  <a:cubicBezTo>
                    <a:pt x="1657" y="8319"/>
                    <a:pt x="1504" y="7909"/>
                    <a:pt x="1331" y="7507"/>
                  </a:cubicBezTo>
                  <a:cubicBezTo>
                    <a:pt x="1156" y="7100"/>
                    <a:pt x="972" y="6686"/>
                    <a:pt x="717" y="6323"/>
                  </a:cubicBezTo>
                  <a:cubicBezTo>
                    <a:pt x="685" y="6276"/>
                    <a:pt x="651" y="6231"/>
                    <a:pt x="616" y="6186"/>
                  </a:cubicBezTo>
                  <a:cubicBezTo>
                    <a:pt x="612" y="6181"/>
                    <a:pt x="607" y="6179"/>
                    <a:pt x="601" y="6179"/>
                  </a:cubicBezTo>
                  <a:cubicBezTo>
                    <a:pt x="592" y="6179"/>
                    <a:pt x="582" y="6187"/>
                    <a:pt x="581" y="6198"/>
                  </a:cubicBezTo>
                  <a:cubicBezTo>
                    <a:pt x="496" y="6711"/>
                    <a:pt x="325" y="7203"/>
                    <a:pt x="192" y="7706"/>
                  </a:cubicBezTo>
                  <a:cubicBezTo>
                    <a:pt x="129" y="7946"/>
                    <a:pt x="74" y="8189"/>
                    <a:pt x="40" y="8436"/>
                  </a:cubicBezTo>
                  <a:cubicBezTo>
                    <a:pt x="13" y="8648"/>
                    <a:pt x="0" y="8859"/>
                    <a:pt x="4" y="9072"/>
                  </a:cubicBezTo>
                  <a:cubicBezTo>
                    <a:pt x="9" y="9492"/>
                    <a:pt x="75" y="9912"/>
                    <a:pt x="197" y="10314"/>
                  </a:cubicBezTo>
                  <a:cubicBezTo>
                    <a:pt x="321" y="10717"/>
                    <a:pt x="499" y="11104"/>
                    <a:pt x="733" y="11456"/>
                  </a:cubicBezTo>
                  <a:cubicBezTo>
                    <a:pt x="957" y="11797"/>
                    <a:pt x="1234" y="12104"/>
                    <a:pt x="1451" y="12451"/>
                  </a:cubicBezTo>
                  <a:cubicBezTo>
                    <a:pt x="1481" y="12500"/>
                    <a:pt x="1511" y="12551"/>
                    <a:pt x="1539" y="12603"/>
                  </a:cubicBezTo>
                  <a:cubicBezTo>
                    <a:pt x="1551" y="12623"/>
                    <a:pt x="1561" y="12646"/>
                    <a:pt x="1572" y="12668"/>
                  </a:cubicBezTo>
                  <a:cubicBezTo>
                    <a:pt x="1514" y="12714"/>
                    <a:pt x="1294" y="12883"/>
                    <a:pt x="1294" y="12883"/>
                  </a:cubicBezTo>
                  <a:cubicBezTo>
                    <a:pt x="1030" y="13075"/>
                    <a:pt x="755" y="13251"/>
                    <a:pt x="464" y="13400"/>
                  </a:cubicBezTo>
                  <a:cubicBezTo>
                    <a:pt x="379" y="13443"/>
                    <a:pt x="294" y="13483"/>
                    <a:pt x="207" y="13522"/>
                  </a:cubicBezTo>
                  <a:cubicBezTo>
                    <a:pt x="144" y="13550"/>
                    <a:pt x="178" y="13637"/>
                    <a:pt x="235" y="13637"/>
                  </a:cubicBezTo>
                  <a:cubicBezTo>
                    <a:pt x="243" y="13637"/>
                    <a:pt x="251" y="13635"/>
                    <a:pt x="260" y="13631"/>
                  </a:cubicBezTo>
                  <a:cubicBezTo>
                    <a:pt x="773" y="13404"/>
                    <a:pt x="1239" y="13092"/>
                    <a:pt x="1673" y="12742"/>
                  </a:cubicBezTo>
                  <a:cubicBezTo>
                    <a:pt x="1847" y="12852"/>
                    <a:pt x="2022" y="12961"/>
                    <a:pt x="2202" y="13064"/>
                  </a:cubicBezTo>
                  <a:cubicBezTo>
                    <a:pt x="2446" y="13207"/>
                    <a:pt x="2696" y="13339"/>
                    <a:pt x="2956" y="13455"/>
                  </a:cubicBezTo>
                  <a:cubicBezTo>
                    <a:pt x="3390" y="13648"/>
                    <a:pt x="3845" y="13781"/>
                    <a:pt x="4313" y="13847"/>
                  </a:cubicBezTo>
                  <a:cubicBezTo>
                    <a:pt x="4586" y="13886"/>
                    <a:pt x="4860" y="13903"/>
                    <a:pt x="5134" y="13903"/>
                  </a:cubicBezTo>
                  <a:cubicBezTo>
                    <a:pt x="5312" y="13903"/>
                    <a:pt x="5490" y="13896"/>
                    <a:pt x="5667" y="13882"/>
                  </a:cubicBezTo>
                  <a:cubicBezTo>
                    <a:pt x="6119" y="13846"/>
                    <a:pt x="6568" y="13766"/>
                    <a:pt x="7009" y="13657"/>
                  </a:cubicBezTo>
                  <a:cubicBezTo>
                    <a:pt x="7449" y="13550"/>
                    <a:pt x="7892" y="13418"/>
                    <a:pt x="8349" y="13416"/>
                  </a:cubicBezTo>
                  <a:cubicBezTo>
                    <a:pt x="8405" y="13416"/>
                    <a:pt x="8461" y="13417"/>
                    <a:pt x="8517" y="13421"/>
                  </a:cubicBezTo>
                  <a:cubicBezTo>
                    <a:pt x="8517" y="13421"/>
                    <a:pt x="8517" y="13421"/>
                    <a:pt x="8518" y="13421"/>
                  </a:cubicBezTo>
                  <a:cubicBezTo>
                    <a:pt x="8538" y="13421"/>
                    <a:pt x="8543" y="13395"/>
                    <a:pt x="8528" y="13383"/>
                  </a:cubicBezTo>
                  <a:cubicBezTo>
                    <a:pt x="8248" y="13170"/>
                    <a:pt x="7949" y="12979"/>
                    <a:pt x="7637" y="12814"/>
                  </a:cubicBezTo>
                  <a:cubicBezTo>
                    <a:pt x="7481" y="12731"/>
                    <a:pt x="7323" y="12655"/>
                    <a:pt x="7161" y="12585"/>
                  </a:cubicBezTo>
                  <a:cubicBezTo>
                    <a:pt x="6675" y="12373"/>
                    <a:pt x="6164" y="12220"/>
                    <a:pt x="5643" y="12129"/>
                  </a:cubicBezTo>
                  <a:cubicBezTo>
                    <a:pt x="5271" y="12063"/>
                    <a:pt x="4893" y="12031"/>
                    <a:pt x="4515" y="12031"/>
                  </a:cubicBezTo>
                  <a:cubicBezTo>
                    <a:pt x="4397" y="12031"/>
                    <a:pt x="4278" y="12034"/>
                    <a:pt x="4159" y="12040"/>
                  </a:cubicBezTo>
                  <a:cubicBezTo>
                    <a:pt x="3690" y="12066"/>
                    <a:pt x="3224" y="12140"/>
                    <a:pt x="2770" y="12264"/>
                  </a:cubicBezTo>
                  <a:cubicBezTo>
                    <a:pt x="2463" y="12347"/>
                    <a:pt x="2163" y="12452"/>
                    <a:pt x="1872" y="12577"/>
                  </a:cubicBezTo>
                  <a:cubicBezTo>
                    <a:pt x="1968" y="12495"/>
                    <a:pt x="2063" y="12412"/>
                    <a:pt x="2156" y="12327"/>
                  </a:cubicBezTo>
                  <a:cubicBezTo>
                    <a:pt x="2594" y="11931"/>
                    <a:pt x="3008" y="11510"/>
                    <a:pt x="3402" y="11070"/>
                  </a:cubicBezTo>
                  <a:cubicBezTo>
                    <a:pt x="3511" y="10948"/>
                    <a:pt x="3617" y="10825"/>
                    <a:pt x="3723" y="10700"/>
                  </a:cubicBezTo>
                  <a:cubicBezTo>
                    <a:pt x="3845" y="10793"/>
                    <a:pt x="3971" y="10879"/>
                    <a:pt x="4102" y="10957"/>
                  </a:cubicBezTo>
                  <a:cubicBezTo>
                    <a:pt x="4759" y="11353"/>
                    <a:pt x="5519" y="11564"/>
                    <a:pt x="6287" y="11564"/>
                  </a:cubicBezTo>
                  <a:cubicBezTo>
                    <a:pt x="6379" y="11564"/>
                    <a:pt x="6471" y="11561"/>
                    <a:pt x="6563" y="11555"/>
                  </a:cubicBezTo>
                  <a:cubicBezTo>
                    <a:pt x="7507" y="11491"/>
                    <a:pt x="8401" y="11157"/>
                    <a:pt x="9309" y="10919"/>
                  </a:cubicBezTo>
                  <a:cubicBezTo>
                    <a:pt x="9823" y="10786"/>
                    <a:pt x="10349" y="10680"/>
                    <a:pt x="10884" y="10677"/>
                  </a:cubicBezTo>
                  <a:cubicBezTo>
                    <a:pt x="10902" y="10677"/>
                    <a:pt x="10914" y="10651"/>
                    <a:pt x="10896" y="10639"/>
                  </a:cubicBezTo>
                  <a:cubicBezTo>
                    <a:pt x="10514" y="10405"/>
                    <a:pt x="10112" y="10200"/>
                    <a:pt x="9695" y="10034"/>
                  </a:cubicBezTo>
                  <a:cubicBezTo>
                    <a:pt x="9109" y="9799"/>
                    <a:pt x="8494" y="9636"/>
                    <a:pt x="7867" y="9565"/>
                  </a:cubicBezTo>
                  <a:cubicBezTo>
                    <a:pt x="7631" y="9538"/>
                    <a:pt x="7395" y="9525"/>
                    <a:pt x="7158" y="9525"/>
                  </a:cubicBezTo>
                  <a:cubicBezTo>
                    <a:pt x="7064" y="9525"/>
                    <a:pt x="6969" y="9527"/>
                    <a:pt x="6875" y="9531"/>
                  </a:cubicBezTo>
                  <a:cubicBezTo>
                    <a:pt x="6242" y="9560"/>
                    <a:pt x="5616" y="9686"/>
                    <a:pt x="5025" y="9913"/>
                  </a:cubicBezTo>
                  <a:cubicBezTo>
                    <a:pt x="4616" y="10069"/>
                    <a:pt x="4228" y="10274"/>
                    <a:pt x="3869" y="10525"/>
                  </a:cubicBezTo>
                  <a:cubicBezTo>
                    <a:pt x="3916" y="10467"/>
                    <a:pt x="3963" y="10410"/>
                    <a:pt x="4008" y="10353"/>
                  </a:cubicBezTo>
                  <a:cubicBezTo>
                    <a:pt x="4425" y="9834"/>
                    <a:pt x="4814" y="9289"/>
                    <a:pt x="5168" y="8726"/>
                  </a:cubicBezTo>
                  <a:cubicBezTo>
                    <a:pt x="5405" y="8796"/>
                    <a:pt x="5642" y="8862"/>
                    <a:pt x="5881" y="8920"/>
                  </a:cubicBezTo>
                  <a:cubicBezTo>
                    <a:pt x="6193" y="8995"/>
                    <a:pt x="6506" y="9053"/>
                    <a:pt x="6825" y="9085"/>
                  </a:cubicBezTo>
                  <a:cubicBezTo>
                    <a:pt x="6983" y="9101"/>
                    <a:pt x="7142" y="9109"/>
                    <a:pt x="7301" y="9109"/>
                  </a:cubicBezTo>
                  <a:cubicBezTo>
                    <a:pt x="7671" y="9109"/>
                    <a:pt x="8042" y="9064"/>
                    <a:pt x="8397" y="8957"/>
                  </a:cubicBezTo>
                  <a:cubicBezTo>
                    <a:pt x="8869" y="8814"/>
                    <a:pt x="9285" y="8554"/>
                    <a:pt x="9658" y="8235"/>
                  </a:cubicBezTo>
                  <a:cubicBezTo>
                    <a:pt x="10031" y="7914"/>
                    <a:pt x="10360" y="7546"/>
                    <a:pt x="10699" y="7192"/>
                  </a:cubicBezTo>
                  <a:cubicBezTo>
                    <a:pt x="11036" y="6837"/>
                    <a:pt x="11387" y="6489"/>
                    <a:pt x="11797" y="6219"/>
                  </a:cubicBezTo>
                  <a:cubicBezTo>
                    <a:pt x="11849" y="6185"/>
                    <a:pt x="11901" y="6153"/>
                    <a:pt x="11955" y="6121"/>
                  </a:cubicBezTo>
                  <a:cubicBezTo>
                    <a:pt x="11973" y="6111"/>
                    <a:pt x="11968" y="6086"/>
                    <a:pt x="11947" y="6084"/>
                  </a:cubicBezTo>
                  <a:cubicBezTo>
                    <a:pt x="11619" y="6037"/>
                    <a:pt x="11288" y="6015"/>
                    <a:pt x="10957" y="6015"/>
                  </a:cubicBezTo>
                  <a:cubicBezTo>
                    <a:pt x="10843" y="6015"/>
                    <a:pt x="10729" y="6017"/>
                    <a:pt x="10615" y="6023"/>
                  </a:cubicBezTo>
                  <a:cubicBezTo>
                    <a:pt x="10560" y="6025"/>
                    <a:pt x="10505" y="6028"/>
                    <a:pt x="10451" y="6032"/>
                  </a:cubicBezTo>
                  <a:cubicBezTo>
                    <a:pt x="9952" y="6066"/>
                    <a:pt x="9457" y="6149"/>
                    <a:pt x="8975" y="6280"/>
                  </a:cubicBezTo>
                  <a:cubicBezTo>
                    <a:pt x="8494" y="6409"/>
                    <a:pt x="8026" y="6585"/>
                    <a:pt x="7577" y="6803"/>
                  </a:cubicBezTo>
                  <a:cubicBezTo>
                    <a:pt x="7131" y="7022"/>
                    <a:pt x="6705" y="7283"/>
                    <a:pt x="6309" y="7583"/>
                  </a:cubicBezTo>
                  <a:cubicBezTo>
                    <a:pt x="5950" y="7854"/>
                    <a:pt x="5618" y="8157"/>
                    <a:pt x="5315" y="8489"/>
                  </a:cubicBezTo>
                  <a:cubicBezTo>
                    <a:pt x="5337" y="8454"/>
                    <a:pt x="5358" y="8418"/>
                    <a:pt x="5379" y="8383"/>
                  </a:cubicBezTo>
                  <a:cubicBezTo>
                    <a:pt x="5494" y="8191"/>
                    <a:pt x="5607" y="7996"/>
                    <a:pt x="5715" y="7798"/>
                  </a:cubicBezTo>
                  <a:cubicBezTo>
                    <a:pt x="6146" y="7500"/>
                    <a:pt x="6541" y="7146"/>
                    <a:pt x="6885" y="6749"/>
                  </a:cubicBezTo>
                  <a:cubicBezTo>
                    <a:pt x="7020" y="6594"/>
                    <a:pt x="7148" y="6432"/>
                    <a:pt x="7267" y="6263"/>
                  </a:cubicBezTo>
                  <a:cubicBezTo>
                    <a:pt x="7472" y="5975"/>
                    <a:pt x="7654" y="5668"/>
                    <a:pt x="7809" y="5349"/>
                  </a:cubicBezTo>
                  <a:cubicBezTo>
                    <a:pt x="8055" y="4837"/>
                    <a:pt x="8229" y="4294"/>
                    <a:pt x="8332" y="3734"/>
                  </a:cubicBezTo>
                  <a:cubicBezTo>
                    <a:pt x="8439" y="3161"/>
                    <a:pt x="8474" y="2577"/>
                    <a:pt x="8467" y="1994"/>
                  </a:cubicBezTo>
                  <a:cubicBezTo>
                    <a:pt x="8462" y="1407"/>
                    <a:pt x="8413" y="821"/>
                    <a:pt x="8352" y="236"/>
                  </a:cubicBezTo>
                  <a:cubicBezTo>
                    <a:pt x="8344" y="162"/>
                    <a:pt x="8336" y="90"/>
                    <a:pt x="8328" y="16"/>
                  </a:cubicBezTo>
                  <a:cubicBezTo>
                    <a:pt x="8327" y="6"/>
                    <a:pt x="8318" y="0"/>
                    <a:pt x="8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2" name="Google Shape;1822;p41"/>
            <p:cNvSpPr/>
            <p:nvPr/>
          </p:nvSpPr>
          <p:spPr>
            <a:xfrm>
              <a:off x="8614885" y="2838391"/>
              <a:ext cx="77525" cy="346869"/>
            </a:xfrm>
            <a:custGeom>
              <a:avLst/>
              <a:gdLst/>
              <a:ahLst/>
              <a:cxnLst/>
              <a:rect l="l" t="t" r="r" b="b"/>
              <a:pathLst>
                <a:path w="1400" h="6264" extrusionOk="0">
                  <a:moveTo>
                    <a:pt x="1235" y="0"/>
                  </a:moveTo>
                  <a:cubicBezTo>
                    <a:pt x="1230" y="0"/>
                    <a:pt x="1225" y="2"/>
                    <a:pt x="1220" y="5"/>
                  </a:cubicBezTo>
                  <a:cubicBezTo>
                    <a:pt x="918" y="260"/>
                    <a:pt x="631" y="535"/>
                    <a:pt x="367" y="831"/>
                  </a:cubicBezTo>
                  <a:cubicBezTo>
                    <a:pt x="689" y="1564"/>
                    <a:pt x="757" y="2403"/>
                    <a:pt x="642" y="3195"/>
                  </a:cubicBezTo>
                  <a:cubicBezTo>
                    <a:pt x="552" y="3828"/>
                    <a:pt x="1" y="6227"/>
                    <a:pt x="193" y="6263"/>
                  </a:cubicBezTo>
                  <a:cubicBezTo>
                    <a:pt x="398" y="5975"/>
                    <a:pt x="580" y="5668"/>
                    <a:pt x="733" y="5349"/>
                  </a:cubicBezTo>
                  <a:cubicBezTo>
                    <a:pt x="981" y="4837"/>
                    <a:pt x="1155" y="4294"/>
                    <a:pt x="1258" y="3736"/>
                  </a:cubicBezTo>
                  <a:cubicBezTo>
                    <a:pt x="1365" y="3161"/>
                    <a:pt x="1400" y="2577"/>
                    <a:pt x="1393" y="1994"/>
                  </a:cubicBezTo>
                  <a:cubicBezTo>
                    <a:pt x="1388" y="1407"/>
                    <a:pt x="1339" y="821"/>
                    <a:pt x="1278" y="236"/>
                  </a:cubicBezTo>
                  <a:cubicBezTo>
                    <a:pt x="1270" y="162"/>
                    <a:pt x="1262" y="90"/>
                    <a:pt x="1254" y="17"/>
                  </a:cubicBezTo>
                  <a:cubicBezTo>
                    <a:pt x="1253" y="6"/>
                    <a:pt x="1244" y="0"/>
                    <a:pt x="1235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3" name="Google Shape;1823;p41"/>
            <p:cNvSpPr/>
            <p:nvPr/>
          </p:nvSpPr>
          <p:spPr>
            <a:xfrm>
              <a:off x="8345024" y="3543419"/>
              <a:ext cx="351244" cy="64955"/>
            </a:xfrm>
            <a:custGeom>
              <a:avLst/>
              <a:gdLst/>
              <a:ahLst/>
              <a:cxnLst/>
              <a:rect l="l" t="t" r="r" b="b"/>
              <a:pathLst>
                <a:path w="6343" h="1173" extrusionOk="0">
                  <a:moveTo>
                    <a:pt x="982" y="1"/>
                  </a:moveTo>
                  <a:cubicBezTo>
                    <a:pt x="793" y="1"/>
                    <a:pt x="602" y="20"/>
                    <a:pt x="421" y="76"/>
                  </a:cubicBezTo>
                  <a:cubicBezTo>
                    <a:pt x="262" y="125"/>
                    <a:pt x="110" y="208"/>
                    <a:pt x="1" y="333"/>
                  </a:cubicBezTo>
                  <a:cubicBezTo>
                    <a:pt x="245" y="476"/>
                    <a:pt x="495" y="608"/>
                    <a:pt x="755" y="724"/>
                  </a:cubicBezTo>
                  <a:cubicBezTo>
                    <a:pt x="1189" y="917"/>
                    <a:pt x="1644" y="1050"/>
                    <a:pt x="2112" y="1116"/>
                  </a:cubicBezTo>
                  <a:cubicBezTo>
                    <a:pt x="2385" y="1155"/>
                    <a:pt x="2659" y="1172"/>
                    <a:pt x="2933" y="1172"/>
                  </a:cubicBezTo>
                  <a:cubicBezTo>
                    <a:pt x="3111" y="1172"/>
                    <a:pt x="3289" y="1165"/>
                    <a:pt x="3466" y="1151"/>
                  </a:cubicBezTo>
                  <a:cubicBezTo>
                    <a:pt x="3918" y="1115"/>
                    <a:pt x="4367" y="1035"/>
                    <a:pt x="4808" y="926"/>
                  </a:cubicBezTo>
                  <a:cubicBezTo>
                    <a:pt x="5248" y="819"/>
                    <a:pt x="5691" y="687"/>
                    <a:pt x="6148" y="685"/>
                  </a:cubicBezTo>
                  <a:cubicBezTo>
                    <a:pt x="6204" y="685"/>
                    <a:pt x="6260" y="686"/>
                    <a:pt x="6316" y="690"/>
                  </a:cubicBezTo>
                  <a:cubicBezTo>
                    <a:pt x="6316" y="690"/>
                    <a:pt x="6316" y="690"/>
                    <a:pt x="6317" y="690"/>
                  </a:cubicBezTo>
                  <a:cubicBezTo>
                    <a:pt x="6337" y="690"/>
                    <a:pt x="6342" y="664"/>
                    <a:pt x="6327" y="652"/>
                  </a:cubicBezTo>
                  <a:cubicBezTo>
                    <a:pt x="6047" y="439"/>
                    <a:pt x="5748" y="248"/>
                    <a:pt x="5436" y="83"/>
                  </a:cubicBezTo>
                  <a:cubicBezTo>
                    <a:pt x="5345" y="118"/>
                    <a:pt x="5252" y="142"/>
                    <a:pt x="5184" y="160"/>
                  </a:cubicBezTo>
                  <a:cubicBezTo>
                    <a:pt x="4813" y="258"/>
                    <a:pt x="4436" y="294"/>
                    <a:pt x="4057" y="294"/>
                  </a:cubicBezTo>
                  <a:cubicBezTo>
                    <a:pt x="3350" y="294"/>
                    <a:pt x="2637" y="168"/>
                    <a:pt x="1941" y="82"/>
                  </a:cubicBezTo>
                  <a:cubicBezTo>
                    <a:pt x="1671" y="48"/>
                    <a:pt x="1398" y="17"/>
                    <a:pt x="1125" y="4"/>
                  </a:cubicBezTo>
                  <a:cubicBezTo>
                    <a:pt x="1078" y="2"/>
                    <a:pt x="1030" y="1"/>
                    <a:pt x="982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4" name="Google Shape;1824;p41"/>
            <p:cNvSpPr/>
            <p:nvPr/>
          </p:nvSpPr>
          <p:spPr>
            <a:xfrm>
              <a:off x="8548874" y="3171440"/>
              <a:ext cx="337289" cy="171441"/>
            </a:xfrm>
            <a:custGeom>
              <a:avLst/>
              <a:gdLst/>
              <a:ahLst/>
              <a:cxnLst/>
              <a:rect l="l" t="t" r="r" b="b"/>
              <a:pathLst>
                <a:path w="6091" h="3096" extrusionOk="0">
                  <a:moveTo>
                    <a:pt x="5068" y="1"/>
                  </a:moveTo>
                  <a:cubicBezTo>
                    <a:pt x="4957" y="1"/>
                    <a:pt x="4845" y="4"/>
                    <a:pt x="4733" y="9"/>
                  </a:cubicBezTo>
                  <a:cubicBezTo>
                    <a:pt x="4711" y="67"/>
                    <a:pt x="4684" y="124"/>
                    <a:pt x="4658" y="172"/>
                  </a:cubicBezTo>
                  <a:cubicBezTo>
                    <a:pt x="4532" y="404"/>
                    <a:pt x="4381" y="622"/>
                    <a:pt x="4213" y="823"/>
                  </a:cubicBezTo>
                  <a:cubicBezTo>
                    <a:pt x="3865" y="1240"/>
                    <a:pt x="3437" y="1588"/>
                    <a:pt x="2971" y="1866"/>
                  </a:cubicBezTo>
                  <a:cubicBezTo>
                    <a:pt x="2503" y="2145"/>
                    <a:pt x="1996" y="2356"/>
                    <a:pt x="1471" y="2505"/>
                  </a:cubicBezTo>
                  <a:cubicBezTo>
                    <a:pt x="1208" y="2579"/>
                    <a:pt x="941" y="2631"/>
                    <a:pt x="673" y="2684"/>
                  </a:cubicBezTo>
                  <a:lnTo>
                    <a:pt x="675" y="2684"/>
                  </a:lnTo>
                  <a:cubicBezTo>
                    <a:pt x="450" y="2730"/>
                    <a:pt x="201" y="2784"/>
                    <a:pt x="0" y="2906"/>
                  </a:cubicBezTo>
                  <a:cubicBezTo>
                    <a:pt x="311" y="2981"/>
                    <a:pt x="625" y="3040"/>
                    <a:pt x="943" y="3071"/>
                  </a:cubicBezTo>
                  <a:cubicBezTo>
                    <a:pt x="1103" y="3087"/>
                    <a:pt x="1264" y="3096"/>
                    <a:pt x="1425" y="3096"/>
                  </a:cubicBezTo>
                  <a:cubicBezTo>
                    <a:pt x="1793" y="3096"/>
                    <a:pt x="2162" y="3051"/>
                    <a:pt x="2515" y="2944"/>
                  </a:cubicBezTo>
                  <a:cubicBezTo>
                    <a:pt x="2987" y="2801"/>
                    <a:pt x="3405" y="2540"/>
                    <a:pt x="3776" y="2221"/>
                  </a:cubicBezTo>
                  <a:cubicBezTo>
                    <a:pt x="4149" y="1901"/>
                    <a:pt x="4478" y="1534"/>
                    <a:pt x="4817" y="1178"/>
                  </a:cubicBezTo>
                  <a:cubicBezTo>
                    <a:pt x="5154" y="824"/>
                    <a:pt x="5505" y="475"/>
                    <a:pt x="5917" y="206"/>
                  </a:cubicBezTo>
                  <a:cubicBezTo>
                    <a:pt x="5969" y="172"/>
                    <a:pt x="6019" y="140"/>
                    <a:pt x="6073" y="109"/>
                  </a:cubicBezTo>
                  <a:cubicBezTo>
                    <a:pt x="6091" y="98"/>
                    <a:pt x="6086" y="74"/>
                    <a:pt x="6065" y="70"/>
                  </a:cubicBezTo>
                  <a:cubicBezTo>
                    <a:pt x="5735" y="24"/>
                    <a:pt x="5402" y="1"/>
                    <a:pt x="5068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5" name="Google Shape;1825;p41"/>
            <p:cNvSpPr/>
            <p:nvPr/>
          </p:nvSpPr>
          <p:spPr>
            <a:xfrm>
              <a:off x="8450244" y="3394007"/>
              <a:ext cx="377325" cy="84779"/>
            </a:xfrm>
            <a:custGeom>
              <a:avLst/>
              <a:gdLst/>
              <a:ahLst/>
              <a:cxnLst/>
              <a:rect l="l" t="t" r="r" b="b"/>
              <a:pathLst>
                <a:path w="6814" h="1531" extrusionOk="0">
                  <a:moveTo>
                    <a:pt x="5594" y="1"/>
                  </a:moveTo>
                  <a:cubicBezTo>
                    <a:pt x="5536" y="60"/>
                    <a:pt x="5464" y="110"/>
                    <a:pt x="5399" y="147"/>
                  </a:cubicBezTo>
                  <a:cubicBezTo>
                    <a:pt x="5279" y="216"/>
                    <a:pt x="5155" y="275"/>
                    <a:pt x="5029" y="329"/>
                  </a:cubicBezTo>
                  <a:cubicBezTo>
                    <a:pt x="4782" y="437"/>
                    <a:pt x="4525" y="521"/>
                    <a:pt x="4264" y="586"/>
                  </a:cubicBezTo>
                  <a:cubicBezTo>
                    <a:pt x="3644" y="740"/>
                    <a:pt x="3008" y="787"/>
                    <a:pt x="2371" y="787"/>
                  </a:cubicBezTo>
                  <a:cubicBezTo>
                    <a:pt x="1916" y="787"/>
                    <a:pt x="1460" y="763"/>
                    <a:pt x="1009" y="737"/>
                  </a:cubicBezTo>
                  <a:cubicBezTo>
                    <a:pt x="852" y="728"/>
                    <a:pt x="684" y="704"/>
                    <a:pt x="520" y="704"/>
                  </a:cubicBezTo>
                  <a:cubicBezTo>
                    <a:pt x="432" y="704"/>
                    <a:pt x="345" y="711"/>
                    <a:pt x="262" y="731"/>
                  </a:cubicBezTo>
                  <a:cubicBezTo>
                    <a:pt x="148" y="758"/>
                    <a:pt x="44" y="828"/>
                    <a:pt x="1" y="924"/>
                  </a:cubicBezTo>
                  <a:cubicBezTo>
                    <a:pt x="658" y="1320"/>
                    <a:pt x="1418" y="1531"/>
                    <a:pt x="2186" y="1531"/>
                  </a:cubicBezTo>
                  <a:cubicBezTo>
                    <a:pt x="2278" y="1531"/>
                    <a:pt x="2370" y="1528"/>
                    <a:pt x="2462" y="1522"/>
                  </a:cubicBezTo>
                  <a:cubicBezTo>
                    <a:pt x="3406" y="1458"/>
                    <a:pt x="4300" y="1124"/>
                    <a:pt x="5208" y="886"/>
                  </a:cubicBezTo>
                  <a:cubicBezTo>
                    <a:pt x="5722" y="753"/>
                    <a:pt x="6248" y="647"/>
                    <a:pt x="6783" y="644"/>
                  </a:cubicBezTo>
                  <a:cubicBezTo>
                    <a:pt x="6801" y="644"/>
                    <a:pt x="6813" y="618"/>
                    <a:pt x="6795" y="607"/>
                  </a:cubicBezTo>
                  <a:cubicBezTo>
                    <a:pt x="6413" y="372"/>
                    <a:pt x="6011" y="168"/>
                    <a:pt x="5594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6" name="Google Shape;1826;p41"/>
            <p:cNvSpPr/>
            <p:nvPr/>
          </p:nvSpPr>
          <p:spPr>
            <a:xfrm>
              <a:off x="8549760" y="2961000"/>
              <a:ext cx="117340" cy="282080"/>
            </a:xfrm>
            <a:custGeom>
              <a:avLst/>
              <a:gdLst/>
              <a:ahLst/>
              <a:cxnLst/>
              <a:rect l="l" t="t" r="r" b="b"/>
              <a:pathLst>
                <a:path w="2119" h="5094" extrusionOk="0">
                  <a:moveTo>
                    <a:pt x="2118" y="1"/>
                  </a:moveTo>
                  <a:cubicBezTo>
                    <a:pt x="1715" y="1683"/>
                    <a:pt x="1177" y="3377"/>
                    <a:pt x="170" y="4799"/>
                  </a:cubicBezTo>
                  <a:lnTo>
                    <a:pt x="170" y="4799"/>
                  </a:lnTo>
                  <a:cubicBezTo>
                    <a:pt x="239" y="4498"/>
                    <a:pt x="307" y="4198"/>
                    <a:pt x="372" y="3896"/>
                  </a:cubicBezTo>
                  <a:cubicBezTo>
                    <a:pt x="620" y="2737"/>
                    <a:pt x="825" y="1568"/>
                    <a:pt x="978" y="394"/>
                  </a:cubicBezTo>
                  <a:lnTo>
                    <a:pt x="978" y="394"/>
                  </a:lnTo>
                  <a:cubicBezTo>
                    <a:pt x="766" y="1559"/>
                    <a:pt x="534" y="2719"/>
                    <a:pt x="275" y="3875"/>
                  </a:cubicBezTo>
                  <a:cubicBezTo>
                    <a:pt x="190" y="4261"/>
                    <a:pt x="100" y="4644"/>
                    <a:pt x="7" y="5027"/>
                  </a:cubicBezTo>
                  <a:cubicBezTo>
                    <a:pt x="0" y="5056"/>
                    <a:pt x="17" y="5086"/>
                    <a:pt x="46" y="5092"/>
                  </a:cubicBezTo>
                  <a:cubicBezTo>
                    <a:pt x="50" y="5093"/>
                    <a:pt x="54" y="5093"/>
                    <a:pt x="58" y="5093"/>
                  </a:cubicBezTo>
                  <a:cubicBezTo>
                    <a:pt x="75" y="5093"/>
                    <a:pt x="91" y="5085"/>
                    <a:pt x="101" y="5073"/>
                  </a:cubicBezTo>
                  <a:cubicBezTo>
                    <a:pt x="660" y="4340"/>
                    <a:pt x="1081" y="3510"/>
                    <a:pt x="1404" y="2652"/>
                  </a:cubicBezTo>
                  <a:cubicBezTo>
                    <a:pt x="1724" y="1792"/>
                    <a:pt x="1952" y="901"/>
                    <a:pt x="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7" name="Google Shape;1827;p41"/>
            <p:cNvSpPr/>
            <p:nvPr/>
          </p:nvSpPr>
          <p:spPr>
            <a:xfrm>
              <a:off x="8425158" y="3052043"/>
              <a:ext cx="78134" cy="234790"/>
            </a:xfrm>
            <a:custGeom>
              <a:avLst/>
              <a:gdLst/>
              <a:ahLst/>
              <a:cxnLst/>
              <a:rect l="l" t="t" r="r" b="b"/>
              <a:pathLst>
                <a:path w="1411" h="4240" extrusionOk="0">
                  <a:moveTo>
                    <a:pt x="641" y="1"/>
                  </a:moveTo>
                  <a:lnTo>
                    <a:pt x="641" y="1"/>
                  </a:lnTo>
                  <a:cubicBezTo>
                    <a:pt x="867" y="1251"/>
                    <a:pt x="1127" y="2541"/>
                    <a:pt x="1262" y="3809"/>
                  </a:cubicBezTo>
                  <a:lnTo>
                    <a:pt x="1262" y="3809"/>
                  </a:lnTo>
                  <a:lnTo>
                    <a:pt x="1062" y="3300"/>
                  </a:lnTo>
                  <a:cubicBezTo>
                    <a:pt x="741" y="2496"/>
                    <a:pt x="341" y="1506"/>
                    <a:pt x="0" y="714"/>
                  </a:cubicBezTo>
                  <a:lnTo>
                    <a:pt x="0" y="714"/>
                  </a:lnTo>
                  <a:cubicBezTo>
                    <a:pt x="393" y="1830"/>
                    <a:pt x="876" y="3099"/>
                    <a:pt x="1303" y="4205"/>
                  </a:cubicBezTo>
                  <a:cubicBezTo>
                    <a:pt x="1312" y="4229"/>
                    <a:pt x="1332" y="4239"/>
                    <a:pt x="1352" y="4239"/>
                  </a:cubicBezTo>
                  <a:cubicBezTo>
                    <a:pt x="1381" y="4239"/>
                    <a:pt x="1411" y="4217"/>
                    <a:pt x="1407" y="4181"/>
                  </a:cubicBezTo>
                  <a:cubicBezTo>
                    <a:pt x="1379" y="3827"/>
                    <a:pt x="1334" y="3475"/>
                    <a:pt x="1284" y="3123"/>
                  </a:cubicBezTo>
                  <a:cubicBezTo>
                    <a:pt x="1130" y="2071"/>
                    <a:pt x="897" y="1033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8" name="Google Shape;1828;p41"/>
            <p:cNvSpPr/>
            <p:nvPr/>
          </p:nvSpPr>
          <p:spPr>
            <a:xfrm>
              <a:off x="8532814" y="3218567"/>
              <a:ext cx="203060" cy="101059"/>
            </a:xfrm>
            <a:custGeom>
              <a:avLst/>
              <a:gdLst/>
              <a:ahLst/>
              <a:cxnLst/>
              <a:rect l="l" t="t" r="r" b="b"/>
              <a:pathLst>
                <a:path w="3667" h="1825" extrusionOk="0">
                  <a:moveTo>
                    <a:pt x="3612" y="1"/>
                  </a:moveTo>
                  <a:cubicBezTo>
                    <a:pt x="3605" y="3"/>
                    <a:pt x="3597" y="4"/>
                    <a:pt x="3590" y="6"/>
                  </a:cubicBezTo>
                  <a:lnTo>
                    <a:pt x="3590" y="6"/>
                  </a:lnTo>
                  <a:cubicBezTo>
                    <a:pt x="3597" y="5"/>
                    <a:pt x="3605" y="3"/>
                    <a:pt x="3612" y="2"/>
                  </a:cubicBezTo>
                  <a:lnTo>
                    <a:pt x="3612" y="1"/>
                  </a:lnTo>
                  <a:close/>
                  <a:moveTo>
                    <a:pt x="3590" y="6"/>
                  </a:moveTo>
                  <a:cubicBezTo>
                    <a:pt x="2616" y="202"/>
                    <a:pt x="1757" y="737"/>
                    <a:pt x="905" y="1223"/>
                  </a:cubicBezTo>
                  <a:lnTo>
                    <a:pt x="48" y="1724"/>
                  </a:lnTo>
                  <a:cubicBezTo>
                    <a:pt x="1" y="1751"/>
                    <a:pt x="22" y="1825"/>
                    <a:pt x="74" y="1825"/>
                  </a:cubicBezTo>
                  <a:cubicBezTo>
                    <a:pt x="77" y="1825"/>
                    <a:pt x="80" y="1825"/>
                    <a:pt x="83" y="1824"/>
                  </a:cubicBezTo>
                  <a:cubicBezTo>
                    <a:pt x="1302" y="1676"/>
                    <a:pt x="2558" y="1513"/>
                    <a:pt x="3666" y="945"/>
                  </a:cubicBezTo>
                  <a:lnTo>
                    <a:pt x="3666" y="945"/>
                  </a:lnTo>
                  <a:cubicBezTo>
                    <a:pt x="3100" y="1189"/>
                    <a:pt x="2502" y="1346"/>
                    <a:pt x="1897" y="1459"/>
                  </a:cubicBezTo>
                  <a:cubicBezTo>
                    <a:pt x="1379" y="1556"/>
                    <a:pt x="858" y="1623"/>
                    <a:pt x="334" y="1685"/>
                  </a:cubicBezTo>
                  <a:lnTo>
                    <a:pt x="334" y="1685"/>
                  </a:lnTo>
                  <a:cubicBezTo>
                    <a:pt x="1312" y="1114"/>
                    <a:pt x="2551" y="279"/>
                    <a:pt x="359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29" name="Google Shape;1829;p41"/>
            <p:cNvSpPr/>
            <p:nvPr/>
          </p:nvSpPr>
          <p:spPr>
            <a:xfrm>
              <a:off x="8347406" y="3204390"/>
              <a:ext cx="75088" cy="191321"/>
            </a:xfrm>
            <a:custGeom>
              <a:avLst/>
              <a:gdLst/>
              <a:ahLst/>
              <a:cxnLst/>
              <a:rect l="l" t="t" r="r" b="b"/>
              <a:pathLst>
                <a:path w="1356" h="3455" extrusionOk="0">
                  <a:moveTo>
                    <a:pt x="452" y="1"/>
                  </a:moveTo>
                  <a:lnTo>
                    <a:pt x="452" y="1"/>
                  </a:lnTo>
                  <a:cubicBezTo>
                    <a:pt x="725" y="922"/>
                    <a:pt x="959" y="1855"/>
                    <a:pt x="1138" y="2799"/>
                  </a:cubicBezTo>
                  <a:lnTo>
                    <a:pt x="1138" y="2799"/>
                  </a:lnTo>
                  <a:cubicBezTo>
                    <a:pt x="1029" y="2563"/>
                    <a:pt x="898" y="2336"/>
                    <a:pt x="763" y="2115"/>
                  </a:cubicBezTo>
                  <a:cubicBezTo>
                    <a:pt x="521" y="1727"/>
                    <a:pt x="254" y="1328"/>
                    <a:pt x="0" y="948"/>
                  </a:cubicBezTo>
                  <a:lnTo>
                    <a:pt x="0" y="948"/>
                  </a:lnTo>
                  <a:cubicBezTo>
                    <a:pt x="225" y="1354"/>
                    <a:pt x="463" y="1753"/>
                    <a:pt x="694" y="2156"/>
                  </a:cubicBezTo>
                  <a:cubicBezTo>
                    <a:pt x="920" y="2554"/>
                    <a:pt x="1137" y="2967"/>
                    <a:pt x="1246" y="3414"/>
                  </a:cubicBezTo>
                  <a:cubicBezTo>
                    <a:pt x="1253" y="3439"/>
                    <a:pt x="1275" y="3455"/>
                    <a:pt x="1299" y="3455"/>
                  </a:cubicBezTo>
                  <a:cubicBezTo>
                    <a:pt x="1303" y="3455"/>
                    <a:pt x="1307" y="3454"/>
                    <a:pt x="1311" y="3453"/>
                  </a:cubicBezTo>
                  <a:cubicBezTo>
                    <a:pt x="1338" y="3447"/>
                    <a:pt x="1355" y="3419"/>
                    <a:pt x="1351" y="3392"/>
                  </a:cubicBezTo>
                  <a:cubicBezTo>
                    <a:pt x="1307" y="3102"/>
                    <a:pt x="1253" y="2814"/>
                    <a:pt x="1193" y="2527"/>
                  </a:cubicBezTo>
                  <a:cubicBezTo>
                    <a:pt x="1012" y="1667"/>
                    <a:pt x="769" y="820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0" name="Google Shape;1830;p41"/>
            <p:cNvSpPr/>
            <p:nvPr/>
          </p:nvSpPr>
          <p:spPr>
            <a:xfrm>
              <a:off x="8448472" y="3386199"/>
              <a:ext cx="229031" cy="49007"/>
            </a:xfrm>
            <a:custGeom>
              <a:avLst/>
              <a:gdLst/>
              <a:ahLst/>
              <a:cxnLst/>
              <a:rect l="l" t="t" r="r" b="b"/>
              <a:pathLst>
                <a:path w="4136" h="885" extrusionOk="0">
                  <a:moveTo>
                    <a:pt x="3294" y="0"/>
                  </a:moveTo>
                  <a:cubicBezTo>
                    <a:pt x="2542" y="0"/>
                    <a:pt x="1788" y="86"/>
                    <a:pt x="1054" y="249"/>
                  </a:cubicBezTo>
                  <a:cubicBezTo>
                    <a:pt x="717" y="325"/>
                    <a:pt x="383" y="416"/>
                    <a:pt x="56" y="525"/>
                  </a:cubicBezTo>
                  <a:cubicBezTo>
                    <a:pt x="0" y="542"/>
                    <a:pt x="13" y="629"/>
                    <a:pt x="72" y="629"/>
                  </a:cubicBezTo>
                  <a:cubicBezTo>
                    <a:pt x="1147" y="640"/>
                    <a:pt x="2221" y="730"/>
                    <a:pt x="3286" y="885"/>
                  </a:cubicBezTo>
                  <a:cubicBezTo>
                    <a:pt x="2339" y="678"/>
                    <a:pt x="1371" y="564"/>
                    <a:pt x="402" y="530"/>
                  </a:cubicBezTo>
                  <a:lnTo>
                    <a:pt x="402" y="530"/>
                  </a:lnTo>
                  <a:cubicBezTo>
                    <a:pt x="625" y="465"/>
                    <a:pt x="851" y="406"/>
                    <a:pt x="1077" y="353"/>
                  </a:cubicBezTo>
                  <a:cubicBezTo>
                    <a:pt x="2008" y="138"/>
                    <a:pt x="2963" y="35"/>
                    <a:pt x="3919" y="35"/>
                  </a:cubicBezTo>
                  <a:cubicBezTo>
                    <a:pt x="3991" y="35"/>
                    <a:pt x="4063" y="35"/>
                    <a:pt x="4136" y="36"/>
                  </a:cubicBezTo>
                  <a:cubicBezTo>
                    <a:pt x="3856" y="12"/>
                    <a:pt x="3575" y="0"/>
                    <a:pt x="3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1" name="Google Shape;1831;p41"/>
            <p:cNvSpPr/>
            <p:nvPr/>
          </p:nvSpPr>
          <p:spPr>
            <a:xfrm>
              <a:off x="8251213" y="3337189"/>
              <a:ext cx="63847" cy="180744"/>
            </a:xfrm>
            <a:custGeom>
              <a:avLst/>
              <a:gdLst/>
              <a:ahLst/>
              <a:cxnLst/>
              <a:rect l="l" t="t" r="r" b="b"/>
              <a:pathLst>
                <a:path w="1153" h="3264" extrusionOk="0">
                  <a:moveTo>
                    <a:pt x="920" y="1"/>
                  </a:moveTo>
                  <a:lnTo>
                    <a:pt x="920" y="1"/>
                  </a:lnTo>
                  <a:cubicBezTo>
                    <a:pt x="993" y="887"/>
                    <a:pt x="1039" y="1775"/>
                    <a:pt x="1044" y="2663"/>
                  </a:cubicBezTo>
                  <a:lnTo>
                    <a:pt x="1044" y="2663"/>
                  </a:lnTo>
                  <a:cubicBezTo>
                    <a:pt x="955" y="2290"/>
                    <a:pt x="835" y="1924"/>
                    <a:pt x="697" y="1566"/>
                  </a:cubicBezTo>
                  <a:cubicBezTo>
                    <a:pt x="494" y="1038"/>
                    <a:pt x="252" y="529"/>
                    <a:pt x="1" y="24"/>
                  </a:cubicBezTo>
                  <a:lnTo>
                    <a:pt x="1" y="24"/>
                  </a:lnTo>
                  <a:cubicBezTo>
                    <a:pt x="210" y="546"/>
                    <a:pt x="428" y="1066"/>
                    <a:pt x="615" y="1595"/>
                  </a:cubicBezTo>
                  <a:cubicBezTo>
                    <a:pt x="802" y="2124"/>
                    <a:pt x="958" y="2664"/>
                    <a:pt x="1043" y="3218"/>
                  </a:cubicBezTo>
                  <a:cubicBezTo>
                    <a:pt x="1047" y="3245"/>
                    <a:pt x="1070" y="3264"/>
                    <a:pt x="1096" y="3264"/>
                  </a:cubicBezTo>
                  <a:cubicBezTo>
                    <a:pt x="1099" y="3264"/>
                    <a:pt x="1102" y="3264"/>
                    <a:pt x="1105" y="3263"/>
                  </a:cubicBezTo>
                  <a:cubicBezTo>
                    <a:pt x="1132" y="3259"/>
                    <a:pt x="1150" y="3237"/>
                    <a:pt x="1150" y="3210"/>
                  </a:cubicBezTo>
                  <a:cubicBezTo>
                    <a:pt x="1153" y="2941"/>
                    <a:pt x="1152" y="2674"/>
                    <a:pt x="1144" y="2405"/>
                  </a:cubicBezTo>
                  <a:cubicBezTo>
                    <a:pt x="1119" y="1599"/>
                    <a:pt x="1049" y="795"/>
                    <a:pt x="920" y="1"/>
                  </a:cubicBezTo>
                  <a:close/>
                </a:path>
              </a:pathLst>
            </a:custGeom>
            <a:solidFill>
              <a:srgbClr val="9DA6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2" name="Google Shape;1832;p41"/>
            <p:cNvSpPr/>
            <p:nvPr/>
          </p:nvSpPr>
          <p:spPr>
            <a:xfrm>
              <a:off x="8340760" y="3536220"/>
              <a:ext cx="178529" cy="41974"/>
            </a:xfrm>
            <a:custGeom>
              <a:avLst/>
              <a:gdLst/>
              <a:ahLst/>
              <a:cxnLst/>
              <a:rect l="l" t="t" r="r" b="b"/>
              <a:pathLst>
                <a:path w="3224" h="758" extrusionOk="0">
                  <a:moveTo>
                    <a:pt x="2125" y="0"/>
                  </a:moveTo>
                  <a:cubicBezTo>
                    <a:pt x="1963" y="0"/>
                    <a:pt x="1802" y="4"/>
                    <a:pt x="1640" y="11"/>
                  </a:cubicBezTo>
                  <a:cubicBezTo>
                    <a:pt x="1111" y="33"/>
                    <a:pt x="584" y="93"/>
                    <a:pt x="63" y="189"/>
                  </a:cubicBezTo>
                  <a:cubicBezTo>
                    <a:pt x="1" y="199"/>
                    <a:pt x="6" y="293"/>
                    <a:pt x="70" y="295"/>
                  </a:cubicBezTo>
                  <a:cubicBezTo>
                    <a:pt x="992" y="347"/>
                    <a:pt x="1905" y="508"/>
                    <a:pt x="2795" y="758"/>
                  </a:cubicBezTo>
                  <a:cubicBezTo>
                    <a:pt x="2143" y="512"/>
                    <a:pt x="1461" y="346"/>
                    <a:pt x="770" y="255"/>
                  </a:cubicBezTo>
                  <a:cubicBezTo>
                    <a:pt x="685" y="243"/>
                    <a:pt x="600" y="233"/>
                    <a:pt x="515" y="224"/>
                  </a:cubicBezTo>
                  <a:lnTo>
                    <a:pt x="515" y="224"/>
                  </a:lnTo>
                  <a:cubicBezTo>
                    <a:pt x="1295" y="107"/>
                    <a:pt x="2084" y="54"/>
                    <a:pt x="2873" y="54"/>
                  </a:cubicBezTo>
                  <a:cubicBezTo>
                    <a:pt x="2990" y="54"/>
                    <a:pt x="3106" y="55"/>
                    <a:pt x="3223" y="58"/>
                  </a:cubicBezTo>
                  <a:cubicBezTo>
                    <a:pt x="2859" y="19"/>
                    <a:pt x="2492" y="0"/>
                    <a:pt x="2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3" name="Google Shape;1833;p41"/>
            <p:cNvSpPr/>
            <p:nvPr/>
          </p:nvSpPr>
          <p:spPr>
            <a:xfrm>
              <a:off x="5513283" y="2272309"/>
              <a:ext cx="445381" cy="811022"/>
            </a:xfrm>
            <a:custGeom>
              <a:avLst/>
              <a:gdLst/>
              <a:ahLst/>
              <a:cxnLst/>
              <a:rect l="l" t="t" r="r" b="b"/>
              <a:pathLst>
                <a:path w="8043" h="14646" extrusionOk="0">
                  <a:moveTo>
                    <a:pt x="1446" y="0"/>
                  </a:moveTo>
                  <a:cubicBezTo>
                    <a:pt x="1446" y="0"/>
                    <a:pt x="858" y="1043"/>
                    <a:pt x="458" y="2642"/>
                  </a:cubicBezTo>
                  <a:cubicBezTo>
                    <a:pt x="186" y="3729"/>
                    <a:pt x="1" y="5072"/>
                    <a:pt x="145" y="6519"/>
                  </a:cubicBezTo>
                  <a:cubicBezTo>
                    <a:pt x="156" y="6640"/>
                    <a:pt x="171" y="6761"/>
                    <a:pt x="188" y="6883"/>
                  </a:cubicBezTo>
                  <a:cubicBezTo>
                    <a:pt x="542" y="9470"/>
                    <a:pt x="1993" y="12339"/>
                    <a:pt x="5884" y="14646"/>
                  </a:cubicBezTo>
                  <a:cubicBezTo>
                    <a:pt x="6266" y="13848"/>
                    <a:pt x="6558" y="13086"/>
                    <a:pt x="6774" y="12357"/>
                  </a:cubicBezTo>
                  <a:cubicBezTo>
                    <a:pt x="6974" y="11679"/>
                    <a:pt x="7106" y="11031"/>
                    <a:pt x="7182" y="10412"/>
                  </a:cubicBezTo>
                  <a:cubicBezTo>
                    <a:pt x="8043" y="3346"/>
                    <a:pt x="1446" y="0"/>
                    <a:pt x="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4" name="Google Shape;1834;p41"/>
            <p:cNvSpPr/>
            <p:nvPr/>
          </p:nvSpPr>
          <p:spPr>
            <a:xfrm>
              <a:off x="5513283" y="2418564"/>
              <a:ext cx="375110" cy="664777"/>
            </a:xfrm>
            <a:custGeom>
              <a:avLst/>
              <a:gdLst/>
              <a:ahLst/>
              <a:cxnLst/>
              <a:rect l="l" t="t" r="r" b="b"/>
              <a:pathLst>
                <a:path w="6774" h="12005" extrusionOk="0">
                  <a:moveTo>
                    <a:pt x="458" y="1"/>
                  </a:moveTo>
                  <a:cubicBezTo>
                    <a:pt x="186" y="1088"/>
                    <a:pt x="1" y="2431"/>
                    <a:pt x="145" y="3878"/>
                  </a:cubicBezTo>
                  <a:cubicBezTo>
                    <a:pt x="156" y="3999"/>
                    <a:pt x="171" y="4121"/>
                    <a:pt x="188" y="4242"/>
                  </a:cubicBezTo>
                  <a:cubicBezTo>
                    <a:pt x="542" y="6829"/>
                    <a:pt x="1993" y="9699"/>
                    <a:pt x="5884" y="12005"/>
                  </a:cubicBezTo>
                  <a:cubicBezTo>
                    <a:pt x="6266" y="11207"/>
                    <a:pt x="6558" y="10445"/>
                    <a:pt x="6774" y="9716"/>
                  </a:cubicBezTo>
                  <a:cubicBezTo>
                    <a:pt x="5840" y="9570"/>
                    <a:pt x="4978" y="9086"/>
                    <a:pt x="4276" y="8459"/>
                  </a:cubicBezTo>
                  <a:cubicBezTo>
                    <a:pt x="3383" y="7660"/>
                    <a:pt x="2692" y="6633"/>
                    <a:pt x="2127" y="5583"/>
                  </a:cubicBezTo>
                  <a:cubicBezTo>
                    <a:pt x="1549" y="4512"/>
                    <a:pt x="1110" y="3368"/>
                    <a:pt x="820" y="2187"/>
                  </a:cubicBezTo>
                  <a:cubicBezTo>
                    <a:pt x="643" y="1469"/>
                    <a:pt x="521" y="737"/>
                    <a:pt x="458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5" name="Google Shape;1835;p41"/>
            <p:cNvSpPr/>
            <p:nvPr/>
          </p:nvSpPr>
          <p:spPr>
            <a:xfrm>
              <a:off x="5621050" y="2352719"/>
              <a:ext cx="205331" cy="709520"/>
            </a:xfrm>
            <a:custGeom>
              <a:avLst/>
              <a:gdLst/>
              <a:ahLst/>
              <a:cxnLst/>
              <a:rect l="l" t="t" r="r" b="b"/>
              <a:pathLst>
                <a:path w="3708" h="12813" extrusionOk="0">
                  <a:moveTo>
                    <a:pt x="50" y="0"/>
                  </a:moveTo>
                  <a:lnTo>
                    <a:pt x="50" y="0"/>
                  </a:lnTo>
                  <a:cubicBezTo>
                    <a:pt x="0" y="2516"/>
                    <a:pt x="421" y="5085"/>
                    <a:pt x="1191" y="7482"/>
                  </a:cubicBezTo>
                  <a:cubicBezTo>
                    <a:pt x="1799" y="9338"/>
                    <a:pt x="2642" y="11175"/>
                    <a:pt x="3707" y="12812"/>
                  </a:cubicBezTo>
                  <a:cubicBezTo>
                    <a:pt x="2741" y="11120"/>
                    <a:pt x="1942" y="9287"/>
                    <a:pt x="1343" y="7432"/>
                  </a:cubicBezTo>
                  <a:cubicBezTo>
                    <a:pt x="586" y="5041"/>
                    <a:pt x="143" y="2507"/>
                    <a:pt x="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6" name="Google Shape;1836;p41"/>
            <p:cNvSpPr/>
            <p:nvPr/>
          </p:nvSpPr>
          <p:spPr>
            <a:xfrm>
              <a:off x="5548892" y="2484631"/>
              <a:ext cx="205164" cy="180356"/>
            </a:xfrm>
            <a:custGeom>
              <a:avLst/>
              <a:gdLst/>
              <a:ahLst/>
              <a:cxnLst/>
              <a:rect l="l" t="t" r="r" b="b"/>
              <a:pathLst>
                <a:path w="3705" h="3257" extrusionOk="0">
                  <a:moveTo>
                    <a:pt x="3705" y="0"/>
                  </a:moveTo>
                  <a:lnTo>
                    <a:pt x="3705" y="0"/>
                  </a:lnTo>
                  <a:cubicBezTo>
                    <a:pt x="3325" y="459"/>
                    <a:pt x="2989" y="955"/>
                    <a:pt x="2698" y="1476"/>
                  </a:cubicBezTo>
                  <a:cubicBezTo>
                    <a:pt x="2425" y="1964"/>
                    <a:pt x="2192" y="2474"/>
                    <a:pt x="2001" y="3000"/>
                  </a:cubicBezTo>
                  <a:lnTo>
                    <a:pt x="2001" y="3000"/>
                  </a:lnTo>
                  <a:cubicBezTo>
                    <a:pt x="1402" y="2022"/>
                    <a:pt x="572" y="1219"/>
                    <a:pt x="0" y="225"/>
                  </a:cubicBezTo>
                  <a:lnTo>
                    <a:pt x="0" y="225"/>
                  </a:lnTo>
                  <a:cubicBezTo>
                    <a:pt x="513" y="1289"/>
                    <a:pt x="1375" y="2141"/>
                    <a:pt x="1966" y="3155"/>
                  </a:cubicBezTo>
                  <a:lnTo>
                    <a:pt x="2025" y="3257"/>
                  </a:lnTo>
                  <a:lnTo>
                    <a:pt x="2064" y="3145"/>
                  </a:lnTo>
                  <a:cubicBezTo>
                    <a:pt x="2457" y="2025"/>
                    <a:pt x="3018" y="967"/>
                    <a:pt x="3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7" name="Google Shape;1837;p41"/>
            <p:cNvSpPr/>
            <p:nvPr/>
          </p:nvSpPr>
          <p:spPr>
            <a:xfrm>
              <a:off x="5599896" y="2711795"/>
              <a:ext cx="227979" cy="218399"/>
            </a:xfrm>
            <a:custGeom>
              <a:avLst/>
              <a:gdLst/>
              <a:ahLst/>
              <a:cxnLst/>
              <a:rect l="l" t="t" r="r" b="b"/>
              <a:pathLst>
                <a:path w="4117" h="3944" extrusionOk="0">
                  <a:moveTo>
                    <a:pt x="4116" y="0"/>
                  </a:moveTo>
                  <a:lnTo>
                    <a:pt x="4116" y="0"/>
                  </a:lnTo>
                  <a:cubicBezTo>
                    <a:pt x="3654" y="909"/>
                    <a:pt x="3280" y="1864"/>
                    <a:pt x="2993" y="2842"/>
                  </a:cubicBezTo>
                  <a:cubicBezTo>
                    <a:pt x="2905" y="3139"/>
                    <a:pt x="2825" y="3438"/>
                    <a:pt x="2752" y="3739"/>
                  </a:cubicBezTo>
                  <a:lnTo>
                    <a:pt x="2752" y="3739"/>
                  </a:lnTo>
                  <a:cubicBezTo>
                    <a:pt x="1759" y="2834"/>
                    <a:pt x="847" y="1844"/>
                    <a:pt x="0" y="801"/>
                  </a:cubicBezTo>
                  <a:lnTo>
                    <a:pt x="0" y="801"/>
                  </a:lnTo>
                  <a:cubicBezTo>
                    <a:pt x="799" y="1925"/>
                    <a:pt x="1732" y="2950"/>
                    <a:pt x="2747" y="3881"/>
                  </a:cubicBezTo>
                  <a:lnTo>
                    <a:pt x="2816" y="3943"/>
                  </a:lnTo>
                  <a:lnTo>
                    <a:pt x="2837" y="3852"/>
                  </a:lnTo>
                  <a:cubicBezTo>
                    <a:pt x="3138" y="2532"/>
                    <a:pt x="3580" y="1244"/>
                    <a:pt x="4116" y="0"/>
                  </a:cubicBez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8" name="Google Shape;1838;p41"/>
            <p:cNvSpPr/>
            <p:nvPr/>
          </p:nvSpPr>
          <p:spPr>
            <a:xfrm>
              <a:off x="5040957" y="2839665"/>
              <a:ext cx="833449" cy="378599"/>
            </a:xfrm>
            <a:custGeom>
              <a:avLst/>
              <a:gdLst/>
              <a:ahLst/>
              <a:cxnLst/>
              <a:rect l="l" t="t" r="r" b="b"/>
              <a:pathLst>
                <a:path w="15051" h="6837" extrusionOk="0">
                  <a:moveTo>
                    <a:pt x="6461" y="1"/>
                  </a:moveTo>
                  <a:cubicBezTo>
                    <a:pt x="2805" y="1"/>
                    <a:pt x="0" y="2027"/>
                    <a:pt x="0" y="2027"/>
                  </a:cubicBezTo>
                  <a:cubicBezTo>
                    <a:pt x="0" y="2027"/>
                    <a:pt x="659" y="3027"/>
                    <a:pt x="1895" y="4115"/>
                  </a:cubicBezTo>
                  <a:cubicBezTo>
                    <a:pt x="2737" y="4855"/>
                    <a:pt x="3846" y="5635"/>
                    <a:pt x="5198" y="6170"/>
                  </a:cubicBezTo>
                  <a:cubicBezTo>
                    <a:pt x="5311" y="6214"/>
                    <a:pt x="5425" y="6257"/>
                    <a:pt x="5541" y="6299"/>
                  </a:cubicBezTo>
                  <a:cubicBezTo>
                    <a:pt x="6476" y="6628"/>
                    <a:pt x="7520" y="6837"/>
                    <a:pt x="8665" y="6837"/>
                  </a:cubicBezTo>
                  <a:cubicBezTo>
                    <a:pt x="10535" y="6837"/>
                    <a:pt x="12674" y="6281"/>
                    <a:pt x="15051" y="4791"/>
                  </a:cubicBezTo>
                  <a:cubicBezTo>
                    <a:pt x="14517" y="4087"/>
                    <a:pt x="13974" y="3476"/>
                    <a:pt x="13424" y="2951"/>
                  </a:cubicBezTo>
                  <a:cubicBezTo>
                    <a:pt x="12913" y="2463"/>
                    <a:pt x="12397" y="2049"/>
                    <a:pt x="11882" y="1698"/>
                  </a:cubicBezTo>
                  <a:cubicBezTo>
                    <a:pt x="10022" y="433"/>
                    <a:pt x="8150" y="1"/>
                    <a:pt x="6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39" name="Google Shape;1839;p41"/>
            <p:cNvSpPr/>
            <p:nvPr/>
          </p:nvSpPr>
          <p:spPr>
            <a:xfrm>
              <a:off x="5145900" y="3003088"/>
              <a:ext cx="728514" cy="215187"/>
            </a:xfrm>
            <a:custGeom>
              <a:avLst/>
              <a:gdLst/>
              <a:ahLst/>
              <a:cxnLst/>
              <a:rect l="l" t="t" r="r" b="b"/>
              <a:pathLst>
                <a:path w="13156" h="3886" extrusionOk="0">
                  <a:moveTo>
                    <a:pt x="11529" y="0"/>
                  </a:moveTo>
                  <a:cubicBezTo>
                    <a:pt x="10971" y="763"/>
                    <a:pt x="10145" y="1308"/>
                    <a:pt x="9269" y="1645"/>
                  </a:cubicBezTo>
                  <a:cubicBezTo>
                    <a:pt x="8149" y="2073"/>
                    <a:pt x="6919" y="2216"/>
                    <a:pt x="5727" y="2238"/>
                  </a:cubicBezTo>
                  <a:cubicBezTo>
                    <a:pt x="5637" y="2240"/>
                    <a:pt x="5547" y="2241"/>
                    <a:pt x="5457" y="2241"/>
                  </a:cubicBezTo>
                  <a:cubicBezTo>
                    <a:pt x="4330" y="2241"/>
                    <a:pt x="3204" y="2106"/>
                    <a:pt x="2108" y="1843"/>
                  </a:cubicBezTo>
                  <a:cubicBezTo>
                    <a:pt x="1390" y="1672"/>
                    <a:pt x="685" y="1445"/>
                    <a:pt x="0" y="1164"/>
                  </a:cubicBezTo>
                  <a:lnTo>
                    <a:pt x="0" y="1164"/>
                  </a:lnTo>
                  <a:cubicBezTo>
                    <a:pt x="842" y="1904"/>
                    <a:pt x="1951" y="2684"/>
                    <a:pt x="3303" y="3219"/>
                  </a:cubicBezTo>
                  <a:cubicBezTo>
                    <a:pt x="3416" y="3263"/>
                    <a:pt x="3530" y="3306"/>
                    <a:pt x="3646" y="3348"/>
                  </a:cubicBezTo>
                  <a:cubicBezTo>
                    <a:pt x="4581" y="3677"/>
                    <a:pt x="5625" y="3886"/>
                    <a:pt x="6770" y="3886"/>
                  </a:cubicBezTo>
                  <a:cubicBezTo>
                    <a:pt x="8640" y="3886"/>
                    <a:pt x="10779" y="3330"/>
                    <a:pt x="13156" y="1840"/>
                  </a:cubicBezTo>
                  <a:cubicBezTo>
                    <a:pt x="12622" y="1136"/>
                    <a:pt x="12079" y="525"/>
                    <a:pt x="11529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0" name="Google Shape;1840;p41"/>
            <p:cNvSpPr/>
            <p:nvPr/>
          </p:nvSpPr>
          <p:spPr>
            <a:xfrm>
              <a:off x="5126296" y="2961665"/>
              <a:ext cx="723474" cy="150731"/>
            </a:xfrm>
            <a:custGeom>
              <a:avLst/>
              <a:gdLst/>
              <a:ahLst/>
              <a:cxnLst/>
              <a:rect l="l" t="t" r="r" b="b"/>
              <a:pathLst>
                <a:path w="13065" h="2722" extrusionOk="0">
                  <a:moveTo>
                    <a:pt x="1" y="0"/>
                  </a:moveTo>
                  <a:lnTo>
                    <a:pt x="1" y="0"/>
                  </a:lnTo>
                  <a:cubicBezTo>
                    <a:pt x="2215" y="1196"/>
                    <a:pt x="4691" y="1999"/>
                    <a:pt x="7173" y="2412"/>
                  </a:cubicBezTo>
                  <a:cubicBezTo>
                    <a:pt x="8415" y="2612"/>
                    <a:pt x="9694" y="2721"/>
                    <a:pt x="10966" y="2721"/>
                  </a:cubicBezTo>
                  <a:cubicBezTo>
                    <a:pt x="11670" y="2721"/>
                    <a:pt x="12372" y="2688"/>
                    <a:pt x="13065" y="2617"/>
                  </a:cubicBezTo>
                  <a:lnTo>
                    <a:pt x="13065" y="2617"/>
                  </a:lnTo>
                  <a:cubicBezTo>
                    <a:pt x="12674" y="2634"/>
                    <a:pt x="12282" y="2643"/>
                    <a:pt x="11889" y="2643"/>
                  </a:cubicBezTo>
                  <a:cubicBezTo>
                    <a:pt x="10321" y="2643"/>
                    <a:pt x="8737" y="2509"/>
                    <a:pt x="7200" y="2255"/>
                  </a:cubicBezTo>
                  <a:cubicBezTo>
                    <a:pt x="4727" y="1832"/>
                    <a:pt x="2271" y="1065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1" name="Google Shape;1841;p41"/>
            <p:cNvSpPr/>
            <p:nvPr/>
          </p:nvSpPr>
          <p:spPr>
            <a:xfrm>
              <a:off x="5220329" y="2906286"/>
              <a:ext cx="200734" cy="188220"/>
            </a:xfrm>
            <a:custGeom>
              <a:avLst/>
              <a:gdLst/>
              <a:ahLst/>
              <a:cxnLst/>
              <a:rect l="l" t="t" r="r" b="b"/>
              <a:pathLst>
                <a:path w="3625" h="3399" extrusionOk="0">
                  <a:moveTo>
                    <a:pt x="1498" y="0"/>
                  </a:moveTo>
                  <a:lnTo>
                    <a:pt x="1498" y="0"/>
                  </a:lnTo>
                  <a:cubicBezTo>
                    <a:pt x="1732" y="548"/>
                    <a:pt x="2019" y="1074"/>
                    <a:pt x="2349" y="1572"/>
                  </a:cubicBezTo>
                  <a:cubicBezTo>
                    <a:pt x="2657" y="2038"/>
                    <a:pt x="3004" y="2479"/>
                    <a:pt x="3384" y="2890"/>
                  </a:cubicBezTo>
                  <a:lnTo>
                    <a:pt x="3384" y="2890"/>
                  </a:lnTo>
                  <a:cubicBezTo>
                    <a:pt x="2240" y="2974"/>
                    <a:pt x="1146" y="3343"/>
                    <a:pt x="0" y="3397"/>
                  </a:cubicBezTo>
                  <a:cubicBezTo>
                    <a:pt x="46" y="3398"/>
                    <a:pt x="91" y="3398"/>
                    <a:pt x="136" y="3398"/>
                  </a:cubicBezTo>
                  <a:cubicBezTo>
                    <a:pt x="1269" y="3398"/>
                    <a:pt x="2379" y="3050"/>
                    <a:pt x="3506" y="2991"/>
                  </a:cubicBezTo>
                  <a:lnTo>
                    <a:pt x="3624" y="2985"/>
                  </a:lnTo>
                  <a:lnTo>
                    <a:pt x="3542" y="2899"/>
                  </a:lnTo>
                  <a:cubicBezTo>
                    <a:pt x="2727" y="2038"/>
                    <a:pt x="2042" y="1054"/>
                    <a:pt x="1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2" name="Google Shape;1842;p41"/>
            <p:cNvSpPr/>
            <p:nvPr/>
          </p:nvSpPr>
          <p:spPr>
            <a:xfrm>
              <a:off x="5474020" y="2944774"/>
              <a:ext cx="226151" cy="222940"/>
            </a:xfrm>
            <a:custGeom>
              <a:avLst/>
              <a:gdLst/>
              <a:ahLst/>
              <a:cxnLst/>
              <a:rect l="l" t="t" r="r" b="b"/>
              <a:pathLst>
                <a:path w="4084" h="4026" extrusionOk="0">
                  <a:moveTo>
                    <a:pt x="1175" y="0"/>
                  </a:moveTo>
                  <a:cubicBezTo>
                    <a:pt x="1771" y="827"/>
                    <a:pt x="2447" y="1598"/>
                    <a:pt x="3185" y="2300"/>
                  </a:cubicBezTo>
                  <a:cubicBezTo>
                    <a:pt x="3408" y="2514"/>
                    <a:pt x="3638" y="2723"/>
                    <a:pt x="3872" y="2925"/>
                  </a:cubicBezTo>
                  <a:lnTo>
                    <a:pt x="3872" y="2925"/>
                  </a:lnTo>
                  <a:cubicBezTo>
                    <a:pt x="2613" y="3395"/>
                    <a:pt x="1315" y="3751"/>
                    <a:pt x="0" y="4025"/>
                  </a:cubicBezTo>
                  <a:cubicBezTo>
                    <a:pt x="1364" y="3830"/>
                    <a:pt x="2703" y="3472"/>
                    <a:pt x="3996" y="2995"/>
                  </a:cubicBezTo>
                  <a:lnTo>
                    <a:pt x="4084" y="2963"/>
                  </a:lnTo>
                  <a:lnTo>
                    <a:pt x="4012" y="2902"/>
                  </a:lnTo>
                  <a:cubicBezTo>
                    <a:pt x="2976" y="2029"/>
                    <a:pt x="2034" y="1047"/>
                    <a:pt x="1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3" name="Google Shape;1843;p41"/>
            <p:cNvSpPr/>
            <p:nvPr/>
          </p:nvSpPr>
          <p:spPr>
            <a:xfrm>
              <a:off x="5124967" y="2390543"/>
              <a:ext cx="729012" cy="728126"/>
            </a:xfrm>
            <a:custGeom>
              <a:avLst/>
              <a:gdLst/>
              <a:ahLst/>
              <a:cxnLst/>
              <a:rect l="l" t="t" r="r" b="b"/>
              <a:pathLst>
                <a:path w="13165" h="13149" extrusionOk="0">
                  <a:moveTo>
                    <a:pt x="2259" y="1"/>
                  </a:moveTo>
                  <a:cubicBezTo>
                    <a:pt x="2248" y="1"/>
                    <a:pt x="2237" y="8"/>
                    <a:pt x="2239" y="21"/>
                  </a:cubicBezTo>
                  <a:cubicBezTo>
                    <a:pt x="2247" y="94"/>
                    <a:pt x="2255" y="167"/>
                    <a:pt x="2263" y="241"/>
                  </a:cubicBezTo>
                  <a:cubicBezTo>
                    <a:pt x="2330" y="824"/>
                    <a:pt x="2409" y="1407"/>
                    <a:pt x="2530" y="1982"/>
                  </a:cubicBezTo>
                  <a:cubicBezTo>
                    <a:pt x="2651" y="2553"/>
                    <a:pt x="2812" y="3115"/>
                    <a:pt x="3039" y="3651"/>
                  </a:cubicBezTo>
                  <a:cubicBezTo>
                    <a:pt x="3261" y="4175"/>
                    <a:pt x="3549" y="4667"/>
                    <a:pt x="3901" y="5114"/>
                  </a:cubicBezTo>
                  <a:cubicBezTo>
                    <a:pt x="4121" y="5392"/>
                    <a:pt x="4364" y="5652"/>
                    <a:pt x="4628" y="5889"/>
                  </a:cubicBezTo>
                  <a:cubicBezTo>
                    <a:pt x="4780" y="6028"/>
                    <a:pt x="4940" y="6160"/>
                    <a:pt x="5106" y="6282"/>
                  </a:cubicBezTo>
                  <a:cubicBezTo>
                    <a:pt x="5528" y="6595"/>
                    <a:pt x="5989" y="6853"/>
                    <a:pt x="6476" y="7052"/>
                  </a:cubicBezTo>
                  <a:cubicBezTo>
                    <a:pt x="6624" y="7221"/>
                    <a:pt x="6775" y="7387"/>
                    <a:pt x="6931" y="7551"/>
                  </a:cubicBezTo>
                  <a:cubicBezTo>
                    <a:pt x="6958" y="7580"/>
                    <a:pt x="6987" y="7610"/>
                    <a:pt x="7015" y="7639"/>
                  </a:cubicBezTo>
                  <a:cubicBezTo>
                    <a:pt x="6648" y="7382"/>
                    <a:pt x="6257" y="7157"/>
                    <a:pt x="5849" y="6970"/>
                  </a:cubicBezTo>
                  <a:cubicBezTo>
                    <a:pt x="5397" y="6764"/>
                    <a:pt x="4924" y="6600"/>
                    <a:pt x="4441" y="6484"/>
                  </a:cubicBezTo>
                  <a:cubicBezTo>
                    <a:pt x="3956" y="6367"/>
                    <a:pt x="3461" y="6297"/>
                    <a:pt x="2964" y="6275"/>
                  </a:cubicBezTo>
                  <a:cubicBezTo>
                    <a:pt x="2847" y="6270"/>
                    <a:pt x="2731" y="6267"/>
                    <a:pt x="2614" y="6267"/>
                  </a:cubicBezTo>
                  <a:cubicBezTo>
                    <a:pt x="2231" y="6267"/>
                    <a:pt x="1848" y="6295"/>
                    <a:pt x="1469" y="6353"/>
                  </a:cubicBezTo>
                  <a:cubicBezTo>
                    <a:pt x="1416" y="6361"/>
                    <a:pt x="1361" y="6370"/>
                    <a:pt x="1307" y="6380"/>
                  </a:cubicBezTo>
                  <a:cubicBezTo>
                    <a:pt x="868" y="6456"/>
                    <a:pt x="436" y="6573"/>
                    <a:pt x="20" y="6728"/>
                  </a:cubicBezTo>
                  <a:cubicBezTo>
                    <a:pt x="0" y="6736"/>
                    <a:pt x="0" y="6761"/>
                    <a:pt x="21" y="6767"/>
                  </a:cubicBezTo>
                  <a:cubicBezTo>
                    <a:pt x="79" y="6787"/>
                    <a:pt x="136" y="6806"/>
                    <a:pt x="195" y="6828"/>
                  </a:cubicBezTo>
                  <a:cubicBezTo>
                    <a:pt x="655" y="7003"/>
                    <a:pt x="1073" y="7266"/>
                    <a:pt x="1479" y="7539"/>
                  </a:cubicBezTo>
                  <a:cubicBezTo>
                    <a:pt x="1886" y="7813"/>
                    <a:pt x="2286" y="8100"/>
                    <a:pt x="2720" y="8333"/>
                  </a:cubicBezTo>
                  <a:cubicBezTo>
                    <a:pt x="3152" y="8564"/>
                    <a:pt x="3616" y="8727"/>
                    <a:pt x="4108" y="8765"/>
                  </a:cubicBezTo>
                  <a:cubicBezTo>
                    <a:pt x="4190" y="8771"/>
                    <a:pt x="4273" y="8774"/>
                    <a:pt x="4355" y="8774"/>
                  </a:cubicBezTo>
                  <a:cubicBezTo>
                    <a:pt x="4802" y="8774"/>
                    <a:pt x="5247" y="8688"/>
                    <a:pt x="5671" y="8549"/>
                  </a:cubicBezTo>
                  <a:cubicBezTo>
                    <a:pt x="5975" y="8449"/>
                    <a:pt x="6268" y="8323"/>
                    <a:pt x="6555" y="8183"/>
                  </a:cubicBezTo>
                  <a:cubicBezTo>
                    <a:pt x="6776" y="8075"/>
                    <a:pt x="6994" y="7958"/>
                    <a:pt x="7210" y="7839"/>
                  </a:cubicBezTo>
                  <a:cubicBezTo>
                    <a:pt x="7679" y="8313"/>
                    <a:pt x="8175" y="8760"/>
                    <a:pt x="8695" y="9177"/>
                  </a:cubicBezTo>
                  <a:cubicBezTo>
                    <a:pt x="8752" y="9222"/>
                    <a:pt x="8810" y="9268"/>
                    <a:pt x="8867" y="9313"/>
                  </a:cubicBezTo>
                  <a:cubicBezTo>
                    <a:pt x="8463" y="9147"/>
                    <a:pt x="8040" y="9031"/>
                    <a:pt x="7607" y="8966"/>
                  </a:cubicBezTo>
                  <a:cubicBezTo>
                    <a:pt x="7326" y="8925"/>
                    <a:pt x="7043" y="8905"/>
                    <a:pt x="6759" y="8905"/>
                  </a:cubicBezTo>
                  <a:cubicBezTo>
                    <a:pt x="6411" y="8905"/>
                    <a:pt x="6062" y="8935"/>
                    <a:pt x="5719" y="8995"/>
                  </a:cubicBezTo>
                  <a:cubicBezTo>
                    <a:pt x="5392" y="9052"/>
                    <a:pt x="5071" y="9135"/>
                    <a:pt x="4758" y="9243"/>
                  </a:cubicBezTo>
                  <a:cubicBezTo>
                    <a:pt x="4159" y="9450"/>
                    <a:pt x="3595" y="9740"/>
                    <a:pt x="3074" y="10096"/>
                  </a:cubicBezTo>
                  <a:cubicBezTo>
                    <a:pt x="2703" y="10350"/>
                    <a:pt x="2355" y="10635"/>
                    <a:pt x="2033" y="10948"/>
                  </a:cubicBezTo>
                  <a:cubicBezTo>
                    <a:pt x="2018" y="10962"/>
                    <a:pt x="2032" y="10983"/>
                    <a:pt x="2048" y="10983"/>
                  </a:cubicBezTo>
                  <a:cubicBezTo>
                    <a:pt x="2050" y="10983"/>
                    <a:pt x="2051" y="10982"/>
                    <a:pt x="2052" y="10982"/>
                  </a:cubicBezTo>
                  <a:lnTo>
                    <a:pt x="2052" y="10981"/>
                  </a:lnTo>
                  <a:cubicBezTo>
                    <a:pt x="2447" y="10897"/>
                    <a:pt x="2849" y="10869"/>
                    <a:pt x="3251" y="10869"/>
                  </a:cubicBezTo>
                  <a:cubicBezTo>
                    <a:pt x="3382" y="10869"/>
                    <a:pt x="3513" y="10872"/>
                    <a:pt x="3643" y="10877"/>
                  </a:cubicBezTo>
                  <a:cubicBezTo>
                    <a:pt x="4266" y="10900"/>
                    <a:pt x="4892" y="10967"/>
                    <a:pt x="5516" y="10967"/>
                  </a:cubicBezTo>
                  <a:cubicBezTo>
                    <a:pt x="5832" y="10967"/>
                    <a:pt x="6147" y="10950"/>
                    <a:pt x="6461" y="10902"/>
                  </a:cubicBezTo>
                  <a:cubicBezTo>
                    <a:pt x="7313" y="10772"/>
                    <a:pt x="8113" y="10377"/>
                    <a:pt x="8735" y="9786"/>
                  </a:cubicBezTo>
                  <a:cubicBezTo>
                    <a:pt x="8845" y="9681"/>
                    <a:pt x="8950" y="9569"/>
                    <a:pt x="9049" y="9452"/>
                  </a:cubicBezTo>
                  <a:cubicBezTo>
                    <a:pt x="9179" y="9552"/>
                    <a:pt x="9310" y="9648"/>
                    <a:pt x="9443" y="9743"/>
                  </a:cubicBezTo>
                  <a:cubicBezTo>
                    <a:pt x="9922" y="10089"/>
                    <a:pt x="10418" y="10409"/>
                    <a:pt x="10931" y="10702"/>
                  </a:cubicBezTo>
                  <a:cubicBezTo>
                    <a:pt x="11040" y="10764"/>
                    <a:pt x="11151" y="10825"/>
                    <a:pt x="11262" y="10883"/>
                  </a:cubicBezTo>
                  <a:cubicBezTo>
                    <a:pt x="10951" y="10825"/>
                    <a:pt x="10635" y="10787"/>
                    <a:pt x="10318" y="10773"/>
                  </a:cubicBezTo>
                  <a:cubicBezTo>
                    <a:pt x="10213" y="10768"/>
                    <a:pt x="10108" y="10766"/>
                    <a:pt x="10002" y="10766"/>
                  </a:cubicBezTo>
                  <a:cubicBezTo>
                    <a:pt x="9637" y="10766"/>
                    <a:pt x="9273" y="10795"/>
                    <a:pt x="8913" y="10855"/>
                  </a:cubicBezTo>
                  <a:cubicBezTo>
                    <a:pt x="8423" y="10937"/>
                    <a:pt x="7942" y="11073"/>
                    <a:pt x="7483" y="11263"/>
                  </a:cubicBezTo>
                  <a:cubicBezTo>
                    <a:pt x="6994" y="11464"/>
                    <a:pt x="6529" y="11725"/>
                    <a:pt x="6101" y="12037"/>
                  </a:cubicBezTo>
                  <a:cubicBezTo>
                    <a:pt x="5958" y="12141"/>
                    <a:pt x="5820" y="12250"/>
                    <a:pt x="5686" y="12364"/>
                  </a:cubicBezTo>
                  <a:cubicBezTo>
                    <a:pt x="5418" y="12594"/>
                    <a:pt x="5167" y="12845"/>
                    <a:pt x="4938" y="13114"/>
                  </a:cubicBezTo>
                  <a:cubicBezTo>
                    <a:pt x="4928" y="13127"/>
                    <a:pt x="4936" y="13148"/>
                    <a:pt x="4954" y="13148"/>
                  </a:cubicBezTo>
                  <a:cubicBezTo>
                    <a:pt x="4955" y="13148"/>
                    <a:pt x="4957" y="13148"/>
                    <a:pt x="4959" y="13147"/>
                  </a:cubicBezTo>
                  <a:cubicBezTo>
                    <a:pt x="5012" y="13130"/>
                    <a:pt x="5067" y="13117"/>
                    <a:pt x="5121" y="13104"/>
                  </a:cubicBezTo>
                  <a:cubicBezTo>
                    <a:pt x="5368" y="13051"/>
                    <a:pt x="5620" y="13038"/>
                    <a:pt x="5871" y="13038"/>
                  </a:cubicBezTo>
                  <a:cubicBezTo>
                    <a:pt x="6075" y="13038"/>
                    <a:pt x="6279" y="13047"/>
                    <a:pt x="6481" y="13051"/>
                  </a:cubicBezTo>
                  <a:cubicBezTo>
                    <a:pt x="6557" y="13053"/>
                    <a:pt x="6633" y="13054"/>
                    <a:pt x="6709" y="13054"/>
                  </a:cubicBezTo>
                  <a:cubicBezTo>
                    <a:pt x="7088" y="13054"/>
                    <a:pt x="7467" y="13031"/>
                    <a:pt x="7841" y="12978"/>
                  </a:cubicBezTo>
                  <a:cubicBezTo>
                    <a:pt x="8288" y="12916"/>
                    <a:pt x="8731" y="12812"/>
                    <a:pt x="9154" y="12652"/>
                  </a:cubicBezTo>
                  <a:cubicBezTo>
                    <a:pt x="9599" y="12486"/>
                    <a:pt x="10014" y="12258"/>
                    <a:pt x="10395" y="11976"/>
                  </a:cubicBezTo>
                  <a:cubicBezTo>
                    <a:pt x="10623" y="11807"/>
                    <a:pt x="10839" y="11622"/>
                    <a:pt x="11047" y="11430"/>
                  </a:cubicBezTo>
                  <a:cubicBezTo>
                    <a:pt x="11199" y="11291"/>
                    <a:pt x="11347" y="11147"/>
                    <a:pt x="11492" y="11002"/>
                  </a:cubicBezTo>
                  <a:cubicBezTo>
                    <a:pt x="11992" y="11250"/>
                    <a:pt x="12516" y="11454"/>
                    <a:pt x="13064" y="11564"/>
                  </a:cubicBezTo>
                  <a:cubicBezTo>
                    <a:pt x="13068" y="11565"/>
                    <a:pt x="13072" y="11565"/>
                    <a:pt x="13077" y="11565"/>
                  </a:cubicBezTo>
                  <a:cubicBezTo>
                    <a:pt x="13143" y="11565"/>
                    <a:pt x="13165" y="11461"/>
                    <a:pt x="13094" y="11446"/>
                  </a:cubicBezTo>
                  <a:cubicBezTo>
                    <a:pt x="13000" y="11426"/>
                    <a:pt x="12908" y="11406"/>
                    <a:pt x="12817" y="11382"/>
                  </a:cubicBezTo>
                  <a:cubicBezTo>
                    <a:pt x="12499" y="11300"/>
                    <a:pt x="12192" y="11189"/>
                    <a:pt x="11894" y="11057"/>
                  </a:cubicBezTo>
                  <a:cubicBezTo>
                    <a:pt x="11894" y="11057"/>
                    <a:pt x="11642" y="10941"/>
                    <a:pt x="11575" y="10908"/>
                  </a:cubicBezTo>
                  <a:cubicBezTo>
                    <a:pt x="11582" y="10883"/>
                    <a:pt x="11587" y="10860"/>
                    <a:pt x="11594" y="10837"/>
                  </a:cubicBezTo>
                  <a:cubicBezTo>
                    <a:pt x="11610" y="10781"/>
                    <a:pt x="11627" y="10724"/>
                    <a:pt x="11647" y="10669"/>
                  </a:cubicBezTo>
                  <a:cubicBezTo>
                    <a:pt x="11783" y="10283"/>
                    <a:pt x="11987" y="9924"/>
                    <a:pt x="12133" y="9543"/>
                  </a:cubicBezTo>
                  <a:cubicBezTo>
                    <a:pt x="12285" y="9148"/>
                    <a:pt x="12374" y="8733"/>
                    <a:pt x="12407" y="8312"/>
                  </a:cubicBezTo>
                  <a:cubicBezTo>
                    <a:pt x="12440" y="7892"/>
                    <a:pt x="12413" y="7469"/>
                    <a:pt x="12327" y="7057"/>
                  </a:cubicBezTo>
                  <a:cubicBezTo>
                    <a:pt x="12286" y="6849"/>
                    <a:pt x="12227" y="6645"/>
                    <a:pt x="12155" y="6445"/>
                  </a:cubicBezTo>
                  <a:cubicBezTo>
                    <a:pt x="12069" y="6212"/>
                    <a:pt x="11961" y="5986"/>
                    <a:pt x="11847" y="5765"/>
                  </a:cubicBezTo>
                  <a:cubicBezTo>
                    <a:pt x="11609" y="5304"/>
                    <a:pt x="11336" y="4859"/>
                    <a:pt x="11143" y="4376"/>
                  </a:cubicBezTo>
                  <a:cubicBezTo>
                    <a:pt x="11139" y="4368"/>
                    <a:pt x="11130" y="4362"/>
                    <a:pt x="11121" y="4362"/>
                  </a:cubicBezTo>
                  <a:cubicBezTo>
                    <a:pt x="11115" y="4362"/>
                    <a:pt x="11109" y="4365"/>
                    <a:pt x="11105" y="4372"/>
                  </a:cubicBezTo>
                  <a:cubicBezTo>
                    <a:pt x="11080" y="4423"/>
                    <a:pt x="11057" y="4475"/>
                    <a:pt x="11036" y="4528"/>
                  </a:cubicBezTo>
                  <a:cubicBezTo>
                    <a:pt x="10866" y="4939"/>
                    <a:pt x="10775" y="5383"/>
                    <a:pt x="10692" y="5818"/>
                  </a:cubicBezTo>
                  <a:cubicBezTo>
                    <a:pt x="10610" y="6247"/>
                    <a:pt x="10551" y="6680"/>
                    <a:pt x="10523" y="7117"/>
                  </a:cubicBezTo>
                  <a:cubicBezTo>
                    <a:pt x="10496" y="7555"/>
                    <a:pt x="10503" y="7995"/>
                    <a:pt x="10556" y="8430"/>
                  </a:cubicBezTo>
                  <a:cubicBezTo>
                    <a:pt x="10610" y="8869"/>
                    <a:pt x="10710" y="9301"/>
                    <a:pt x="10867" y="9716"/>
                  </a:cubicBezTo>
                  <a:cubicBezTo>
                    <a:pt x="10966" y="9977"/>
                    <a:pt x="11087" y="10230"/>
                    <a:pt x="11231" y="10469"/>
                  </a:cubicBezTo>
                  <a:cubicBezTo>
                    <a:pt x="11287" y="10590"/>
                    <a:pt x="11347" y="10708"/>
                    <a:pt x="11412" y="10825"/>
                  </a:cubicBezTo>
                  <a:cubicBezTo>
                    <a:pt x="11177" y="10704"/>
                    <a:pt x="10948" y="10574"/>
                    <a:pt x="10723" y="10441"/>
                  </a:cubicBezTo>
                  <a:cubicBezTo>
                    <a:pt x="10309" y="10192"/>
                    <a:pt x="9904" y="9927"/>
                    <a:pt x="9513" y="9646"/>
                  </a:cubicBezTo>
                  <a:cubicBezTo>
                    <a:pt x="9382" y="9552"/>
                    <a:pt x="9252" y="9456"/>
                    <a:pt x="9124" y="9359"/>
                  </a:cubicBezTo>
                  <a:cubicBezTo>
                    <a:pt x="9130" y="9329"/>
                    <a:pt x="9136" y="9298"/>
                    <a:pt x="9143" y="9268"/>
                  </a:cubicBezTo>
                  <a:cubicBezTo>
                    <a:pt x="9247" y="8818"/>
                    <a:pt x="9531" y="8421"/>
                    <a:pt x="9745" y="8018"/>
                  </a:cubicBezTo>
                  <a:cubicBezTo>
                    <a:pt x="9957" y="7623"/>
                    <a:pt x="10147" y="7208"/>
                    <a:pt x="10239" y="6766"/>
                  </a:cubicBezTo>
                  <a:cubicBezTo>
                    <a:pt x="10327" y="6349"/>
                    <a:pt x="10310" y="5923"/>
                    <a:pt x="10223" y="5506"/>
                  </a:cubicBezTo>
                  <a:cubicBezTo>
                    <a:pt x="10045" y="4655"/>
                    <a:pt x="9621" y="3883"/>
                    <a:pt x="9363" y="3057"/>
                  </a:cubicBezTo>
                  <a:cubicBezTo>
                    <a:pt x="9360" y="3047"/>
                    <a:pt x="9353" y="3042"/>
                    <a:pt x="9345" y="3042"/>
                  </a:cubicBezTo>
                  <a:cubicBezTo>
                    <a:pt x="9336" y="3042"/>
                    <a:pt x="9328" y="3047"/>
                    <a:pt x="9324" y="3057"/>
                  </a:cubicBezTo>
                  <a:cubicBezTo>
                    <a:pt x="9283" y="3168"/>
                    <a:pt x="9243" y="3279"/>
                    <a:pt x="9205" y="3390"/>
                  </a:cubicBezTo>
                  <a:cubicBezTo>
                    <a:pt x="8895" y="4291"/>
                    <a:pt x="8671" y="5227"/>
                    <a:pt x="8605" y="6179"/>
                  </a:cubicBezTo>
                  <a:cubicBezTo>
                    <a:pt x="8541" y="7096"/>
                    <a:pt x="8627" y="8031"/>
                    <a:pt x="8911" y="8909"/>
                  </a:cubicBezTo>
                  <a:cubicBezTo>
                    <a:pt x="8946" y="9018"/>
                    <a:pt x="8984" y="9126"/>
                    <a:pt x="9026" y="9233"/>
                  </a:cubicBezTo>
                  <a:cubicBezTo>
                    <a:pt x="9035" y="9257"/>
                    <a:pt x="9045" y="9282"/>
                    <a:pt x="9056" y="9307"/>
                  </a:cubicBezTo>
                  <a:cubicBezTo>
                    <a:pt x="8959" y="9233"/>
                    <a:pt x="8865" y="9159"/>
                    <a:pt x="8770" y="9083"/>
                  </a:cubicBezTo>
                  <a:cubicBezTo>
                    <a:pt x="8263" y="8675"/>
                    <a:pt x="7778" y="8238"/>
                    <a:pt x="7319" y="7777"/>
                  </a:cubicBezTo>
                  <a:cubicBezTo>
                    <a:pt x="7324" y="7770"/>
                    <a:pt x="7324" y="7761"/>
                    <a:pt x="7320" y="7755"/>
                  </a:cubicBezTo>
                  <a:cubicBezTo>
                    <a:pt x="7320" y="7752"/>
                    <a:pt x="7319" y="7751"/>
                    <a:pt x="7318" y="7749"/>
                  </a:cubicBezTo>
                  <a:cubicBezTo>
                    <a:pt x="7588" y="7247"/>
                    <a:pt x="7857" y="6743"/>
                    <a:pt x="8068" y="6214"/>
                  </a:cubicBezTo>
                  <a:cubicBezTo>
                    <a:pt x="8414" y="5353"/>
                    <a:pt x="8600" y="4406"/>
                    <a:pt x="8372" y="3490"/>
                  </a:cubicBezTo>
                  <a:cubicBezTo>
                    <a:pt x="8139" y="2553"/>
                    <a:pt x="7550" y="1751"/>
                    <a:pt x="6958" y="1006"/>
                  </a:cubicBezTo>
                  <a:cubicBezTo>
                    <a:pt x="6955" y="1002"/>
                    <a:pt x="6951" y="1000"/>
                    <a:pt x="6947" y="1000"/>
                  </a:cubicBezTo>
                  <a:cubicBezTo>
                    <a:pt x="6938" y="1000"/>
                    <a:pt x="6928" y="1007"/>
                    <a:pt x="6924" y="1016"/>
                  </a:cubicBezTo>
                  <a:cubicBezTo>
                    <a:pt x="6751" y="1495"/>
                    <a:pt x="6622" y="1989"/>
                    <a:pt x="6537" y="2492"/>
                  </a:cubicBezTo>
                  <a:cubicBezTo>
                    <a:pt x="6386" y="3384"/>
                    <a:pt x="6375" y="4300"/>
                    <a:pt x="6502" y="5196"/>
                  </a:cubicBezTo>
                  <a:cubicBezTo>
                    <a:pt x="6624" y="6069"/>
                    <a:pt x="6877" y="6921"/>
                    <a:pt x="7257" y="7716"/>
                  </a:cubicBezTo>
                  <a:cubicBezTo>
                    <a:pt x="7176" y="7634"/>
                    <a:pt x="7096" y="7551"/>
                    <a:pt x="7016" y="7467"/>
                  </a:cubicBezTo>
                  <a:cubicBezTo>
                    <a:pt x="6867" y="7309"/>
                    <a:pt x="6720" y="7148"/>
                    <a:pt x="6576" y="6984"/>
                  </a:cubicBezTo>
                  <a:cubicBezTo>
                    <a:pt x="6557" y="6941"/>
                    <a:pt x="6536" y="6899"/>
                    <a:pt x="6516" y="6856"/>
                  </a:cubicBezTo>
                  <a:cubicBezTo>
                    <a:pt x="6288" y="6349"/>
                    <a:pt x="6149" y="5806"/>
                    <a:pt x="6023" y="5266"/>
                  </a:cubicBezTo>
                  <a:cubicBezTo>
                    <a:pt x="5898" y="4726"/>
                    <a:pt x="5786" y="4180"/>
                    <a:pt x="5610" y="3653"/>
                  </a:cubicBezTo>
                  <a:cubicBezTo>
                    <a:pt x="5429" y="3120"/>
                    <a:pt x="5173" y="2618"/>
                    <a:pt x="4843" y="2162"/>
                  </a:cubicBezTo>
                  <a:cubicBezTo>
                    <a:pt x="4514" y="1705"/>
                    <a:pt x="4120" y="1295"/>
                    <a:pt x="3685" y="937"/>
                  </a:cubicBezTo>
                  <a:cubicBezTo>
                    <a:pt x="3554" y="828"/>
                    <a:pt x="3419" y="724"/>
                    <a:pt x="3281" y="624"/>
                  </a:cubicBezTo>
                  <a:cubicBezTo>
                    <a:pt x="2959" y="393"/>
                    <a:pt x="2620" y="186"/>
                    <a:pt x="2268" y="3"/>
                  </a:cubicBezTo>
                  <a:cubicBezTo>
                    <a:pt x="2265" y="1"/>
                    <a:pt x="2262" y="1"/>
                    <a:pt x="22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4" name="Google Shape;1844;p41"/>
            <p:cNvSpPr/>
            <p:nvPr/>
          </p:nvSpPr>
          <p:spPr>
            <a:xfrm>
              <a:off x="5248905" y="2390487"/>
              <a:ext cx="142369" cy="326214"/>
            </a:xfrm>
            <a:custGeom>
              <a:avLst/>
              <a:gdLst/>
              <a:ahLst/>
              <a:cxnLst/>
              <a:rect l="l" t="t" r="r" b="b"/>
              <a:pathLst>
                <a:path w="2571" h="5891" extrusionOk="0">
                  <a:moveTo>
                    <a:pt x="22" y="1"/>
                  </a:moveTo>
                  <a:cubicBezTo>
                    <a:pt x="11" y="1"/>
                    <a:pt x="0" y="9"/>
                    <a:pt x="1" y="21"/>
                  </a:cubicBezTo>
                  <a:cubicBezTo>
                    <a:pt x="9" y="95"/>
                    <a:pt x="17" y="168"/>
                    <a:pt x="26" y="242"/>
                  </a:cubicBezTo>
                  <a:cubicBezTo>
                    <a:pt x="92" y="825"/>
                    <a:pt x="171" y="1407"/>
                    <a:pt x="294" y="1982"/>
                  </a:cubicBezTo>
                  <a:cubicBezTo>
                    <a:pt x="413" y="2552"/>
                    <a:pt x="574" y="3115"/>
                    <a:pt x="803" y="3652"/>
                  </a:cubicBezTo>
                  <a:cubicBezTo>
                    <a:pt x="1025" y="4176"/>
                    <a:pt x="1311" y="4668"/>
                    <a:pt x="1664" y="5114"/>
                  </a:cubicBezTo>
                  <a:cubicBezTo>
                    <a:pt x="1883" y="5393"/>
                    <a:pt x="2126" y="5653"/>
                    <a:pt x="2390" y="5890"/>
                  </a:cubicBezTo>
                  <a:cubicBezTo>
                    <a:pt x="2570" y="5812"/>
                    <a:pt x="1512" y="3590"/>
                    <a:pt x="1286" y="2991"/>
                  </a:cubicBezTo>
                  <a:cubicBezTo>
                    <a:pt x="1003" y="2243"/>
                    <a:pt x="887" y="1408"/>
                    <a:pt x="1044" y="625"/>
                  </a:cubicBezTo>
                  <a:cubicBezTo>
                    <a:pt x="722" y="394"/>
                    <a:pt x="382" y="186"/>
                    <a:pt x="31" y="3"/>
                  </a:cubicBezTo>
                  <a:cubicBezTo>
                    <a:pt x="28" y="1"/>
                    <a:pt x="25" y="1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5" name="Google Shape;1845;p41"/>
            <p:cNvSpPr/>
            <p:nvPr/>
          </p:nvSpPr>
          <p:spPr>
            <a:xfrm>
              <a:off x="5397818" y="3014385"/>
              <a:ext cx="338895" cy="104326"/>
            </a:xfrm>
            <a:custGeom>
              <a:avLst/>
              <a:gdLst/>
              <a:ahLst/>
              <a:cxnLst/>
              <a:rect l="l" t="t" r="r" b="b"/>
              <a:pathLst>
                <a:path w="6120" h="1884" extrusionOk="0">
                  <a:moveTo>
                    <a:pt x="5533" y="1"/>
                  </a:moveTo>
                  <a:cubicBezTo>
                    <a:pt x="5336" y="1"/>
                    <a:pt x="5139" y="38"/>
                    <a:pt x="4949" y="89"/>
                  </a:cubicBezTo>
                  <a:cubicBezTo>
                    <a:pt x="4687" y="160"/>
                    <a:pt x="4427" y="250"/>
                    <a:pt x="4170" y="342"/>
                  </a:cubicBezTo>
                  <a:cubicBezTo>
                    <a:pt x="3199" y="686"/>
                    <a:pt x="2209" y="1123"/>
                    <a:pt x="1161" y="1123"/>
                  </a:cubicBezTo>
                  <a:cubicBezTo>
                    <a:pt x="1114" y="1123"/>
                    <a:pt x="1067" y="1122"/>
                    <a:pt x="1020" y="1120"/>
                  </a:cubicBezTo>
                  <a:cubicBezTo>
                    <a:pt x="952" y="1117"/>
                    <a:pt x="856" y="1113"/>
                    <a:pt x="759" y="1099"/>
                  </a:cubicBezTo>
                  <a:cubicBezTo>
                    <a:pt x="491" y="1329"/>
                    <a:pt x="240" y="1580"/>
                    <a:pt x="11" y="1849"/>
                  </a:cubicBezTo>
                  <a:cubicBezTo>
                    <a:pt x="1" y="1862"/>
                    <a:pt x="9" y="1883"/>
                    <a:pt x="27" y="1883"/>
                  </a:cubicBezTo>
                  <a:cubicBezTo>
                    <a:pt x="28" y="1883"/>
                    <a:pt x="30" y="1883"/>
                    <a:pt x="32" y="1882"/>
                  </a:cubicBezTo>
                  <a:cubicBezTo>
                    <a:pt x="85" y="1867"/>
                    <a:pt x="140" y="1852"/>
                    <a:pt x="194" y="1841"/>
                  </a:cubicBezTo>
                  <a:cubicBezTo>
                    <a:pt x="443" y="1787"/>
                    <a:pt x="695" y="1773"/>
                    <a:pt x="948" y="1773"/>
                  </a:cubicBezTo>
                  <a:cubicBezTo>
                    <a:pt x="1150" y="1773"/>
                    <a:pt x="1353" y="1782"/>
                    <a:pt x="1554" y="1786"/>
                  </a:cubicBezTo>
                  <a:cubicBezTo>
                    <a:pt x="1633" y="1788"/>
                    <a:pt x="1712" y="1789"/>
                    <a:pt x="1790" y="1789"/>
                  </a:cubicBezTo>
                  <a:cubicBezTo>
                    <a:pt x="2166" y="1789"/>
                    <a:pt x="2543" y="1767"/>
                    <a:pt x="2914" y="1715"/>
                  </a:cubicBezTo>
                  <a:cubicBezTo>
                    <a:pt x="3361" y="1652"/>
                    <a:pt x="3804" y="1547"/>
                    <a:pt x="4227" y="1389"/>
                  </a:cubicBezTo>
                  <a:cubicBezTo>
                    <a:pt x="4672" y="1221"/>
                    <a:pt x="5087" y="994"/>
                    <a:pt x="5468" y="711"/>
                  </a:cubicBezTo>
                  <a:cubicBezTo>
                    <a:pt x="5696" y="542"/>
                    <a:pt x="5912" y="359"/>
                    <a:pt x="6120" y="165"/>
                  </a:cubicBezTo>
                  <a:cubicBezTo>
                    <a:pt x="5986" y="68"/>
                    <a:pt x="5820" y="20"/>
                    <a:pt x="5653" y="6"/>
                  </a:cubicBezTo>
                  <a:cubicBezTo>
                    <a:pt x="5613" y="2"/>
                    <a:pt x="5573" y="1"/>
                    <a:pt x="5533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6" name="Google Shape;1846;p41"/>
            <p:cNvSpPr/>
            <p:nvPr/>
          </p:nvSpPr>
          <p:spPr>
            <a:xfrm>
              <a:off x="5125022" y="2743804"/>
              <a:ext cx="363039" cy="132623"/>
            </a:xfrm>
            <a:custGeom>
              <a:avLst/>
              <a:gdLst/>
              <a:ahLst/>
              <a:cxnLst/>
              <a:rect l="l" t="t" r="r" b="b"/>
              <a:pathLst>
                <a:path w="6556" h="2395" extrusionOk="0">
                  <a:moveTo>
                    <a:pt x="1307" y="0"/>
                  </a:moveTo>
                  <a:cubicBezTo>
                    <a:pt x="868" y="77"/>
                    <a:pt x="437" y="192"/>
                    <a:pt x="20" y="348"/>
                  </a:cubicBezTo>
                  <a:cubicBezTo>
                    <a:pt x="0" y="356"/>
                    <a:pt x="0" y="382"/>
                    <a:pt x="20" y="387"/>
                  </a:cubicBezTo>
                  <a:cubicBezTo>
                    <a:pt x="80" y="407"/>
                    <a:pt x="137" y="427"/>
                    <a:pt x="194" y="449"/>
                  </a:cubicBezTo>
                  <a:cubicBezTo>
                    <a:pt x="654" y="624"/>
                    <a:pt x="1072" y="887"/>
                    <a:pt x="1478" y="1160"/>
                  </a:cubicBezTo>
                  <a:cubicBezTo>
                    <a:pt x="1886" y="1433"/>
                    <a:pt x="2286" y="1721"/>
                    <a:pt x="2719" y="1952"/>
                  </a:cubicBezTo>
                  <a:cubicBezTo>
                    <a:pt x="3153" y="2183"/>
                    <a:pt x="3616" y="2348"/>
                    <a:pt x="4107" y="2385"/>
                  </a:cubicBezTo>
                  <a:cubicBezTo>
                    <a:pt x="4191" y="2391"/>
                    <a:pt x="4274" y="2394"/>
                    <a:pt x="4358" y="2394"/>
                  </a:cubicBezTo>
                  <a:cubicBezTo>
                    <a:pt x="4803" y="2394"/>
                    <a:pt x="5248" y="2307"/>
                    <a:pt x="5670" y="2169"/>
                  </a:cubicBezTo>
                  <a:cubicBezTo>
                    <a:pt x="5974" y="2069"/>
                    <a:pt x="6267" y="1943"/>
                    <a:pt x="6556" y="1804"/>
                  </a:cubicBezTo>
                  <a:cubicBezTo>
                    <a:pt x="6382" y="1744"/>
                    <a:pt x="6187" y="1732"/>
                    <a:pt x="6001" y="1732"/>
                  </a:cubicBezTo>
                  <a:cubicBezTo>
                    <a:pt x="5950" y="1732"/>
                    <a:pt x="5899" y="1733"/>
                    <a:pt x="5849" y="1734"/>
                  </a:cubicBezTo>
                  <a:cubicBezTo>
                    <a:pt x="5704" y="1737"/>
                    <a:pt x="5560" y="1740"/>
                    <a:pt x="5416" y="1740"/>
                  </a:cubicBezTo>
                  <a:cubicBezTo>
                    <a:pt x="5288" y="1740"/>
                    <a:pt x="5160" y="1737"/>
                    <a:pt x="5032" y="1730"/>
                  </a:cubicBezTo>
                  <a:cubicBezTo>
                    <a:pt x="4488" y="1699"/>
                    <a:pt x="3946" y="1603"/>
                    <a:pt x="3428" y="1431"/>
                  </a:cubicBezTo>
                  <a:cubicBezTo>
                    <a:pt x="2914" y="1261"/>
                    <a:pt x="2421" y="1014"/>
                    <a:pt x="1990" y="683"/>
                  </a:cubicBezTo>
                  <a:cubicBezTo>
                    <a:pt x="1782" y="522"/>
                    <a:pt x="1588" y="343"/>
                    <a:pt x="1416" y="144"/>
                  </a:cubicBezTo>
                  <a:cubicBezTo>
                    <a:pt x="1380" y="101"/>
                    <a:pt x="1341" y="53"/>
                    <a:pt x="1307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7" name="Google Shape;1847;p41"/>
            <p:cNvSpPr/>
            <p:nvPr/>
          </p:nvSpPr>
          <p:spPr>
            <a:xfrm>
              <a:off x="5236721" y="2925115"/>
              <a:ext cx="371954" cy="73593"/>
            </a:xfrm>
            <a:custGeom>
              <a:avLst/>
              <a:gdLst/>
              <a:ahLst/>
              <a:cxnLst/>
              <a:rect l="l" t="t" r="r" b="b"/>
              <a:pathLst>
                <a:path w="6717" h="1329" extrusionOk="0">
                  <a:moveTo>
                    <a:pt x="6407" y="0"/>
                  </a:moveTo>
                  <a:cubicBezTo>
                    <a:pt x="6166" y="0"/>
                    <a:pt x="5920" y="103"/>
                    <a:pt x="5692" y="168"/>
                  </a:cubicBezTo>
                  <a:cubicBezTo>
                    <a:pt x="4695" y="451"/>
                    <a:pt x="3671" y="727"/>
                    <a:pt x="2627" y="727"/>
                  </a:cubicBezTo>
                  <a:cubicBezTo>
                    <a:pt x="2579" y="727"/>
                    <a:pt x="2531" y="726"/>
                    <a:pt x="2483" y="725"/>
                  </a:cubicBezTo>
                  <a:cubicBezTo>
                    <a:pt x="2212" y="719"/>
                    <a:pt x="1944" y="693"/>
                    <a:pt x="1679" y="641"/>
                  </a:cubicBezTo>
                  <a:cubicBezTo>
                    <a:pt x="1545" y="615"/>
                    <a:pt x="1410" y="585"/>
                    <a:pt x="1279" y="543"/>
                  </a:cubicBezTo>
                  <a:cubicBezTo>
                    <a:pt x="1206" y="520"/>
                    <a:pt x="1125" y="489"/>
                    <a:pt x="1056" y="442"/>
                  </a:cubicBezTo>
                  <a:cubicBezTo>
                    <a:pt x="686" y="695"/>
                    <a:pt x="337" y="982"/>
                    <a:pt x="15" y="1294"/>
                  </a:cubicBezTo>
                  <a:cubicBezTo>
                    <a:pt x="0" y="1307"/>
                    <a:pt x="14" y="1328"/>
                    <a:pt x="30" y="1328"/>
                  </a:cubicBezTo>
                  <a:cubicBezTo>
                    <a:pt x="32" y="1328"/>
                    <a:pt x="33" y="1328"/>
                    <a:pt x="34" y="1328"/>
                  </a:cubicBezTo>
                  <a:cubicBezTo>
                    <a:pt x="429" y="1244"/>
                    <a:pt x="831" y="1216"/>
                    <a:pt x="1233" y="1216"/>
                  </a:cubicBezTo>
                  <a:cubicBezTo>
                    <a:pt x="1364" y="1216"/>
                    <a:pt x="1495" y="1219"/>
                    <a:pt x="1625" y="1224"/>
                  </a:cubicBezTo>
                  <a:cubicBezTo>
                    <a:pt x="2248" y="1247"/>
                    <a:pt x="2874" y="1314"/>
                    <a:pt x="3498" y="1314"/>
                  </a:cubicBezTo>
                  <a:cubicBezTo>
                    <a:pt x="3814" y="1314"/>
                    <a:pt x="4129" y="1297"/>
                    <a:pt x="4443" y="1249"/>
                  </a:cubicBezTo>
                  <a:cubicBezTo>
                    <a:pt x="5295" y="1119"/>
                    <a:pt x="6095" y="724"/>
                    <a:pt x="6717" y="133"/>
                  </a:cubicBezTo>
                  <a:cubicBezTo>
                    <a:pt x="6654" y="47"/>
                    <a:pt x="6538" y="2"/>
                    <a:pt x="6421" y="0"/>
                  </a:cubicBezTo>
                  <a:cubicBezTo>
                    <a:pt x="6416" y="0"/>
                    <a:pt x="6412" y="0"/>
                    <a:pt x="6407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8" name="Google Shape;1848;p41"/>
            <p:cNvSpPr/>
            <p:nvPr/>
          </p:nvSpPr>
          <p:spPr>
            <a:xfrm>
              <a:off x="5292100" y="2506727"/>
              <a:ext cx="175262" cy="250738"/>
            </a:xfrm>
            <a:custGeom>
              <a:avLst/>
              <a:gdLst/>
              <a:ahLst/>
              <a:cxnLst/>
              <a:rect l="l" t="t" r="r" b="b"/>
              <a:pathLst>
                <a:path w="3165" h="4528" extrusionOk="0">
                  <a:moveTo>
                    <a:pt x="1" y="0"/>
                  </a:moveTo>
                  <a:cubicBezTo>
                    <a:pt x="359" y="843"/>
                    <a:pt x="775" y="1664"/>
                    <a:pt x="1272" y="2434"/>
                  </a:cubicBezTo>
                  <a:cubicBezTo>
                    <a:pt x="1775" y="3202"/>
                    <a:pt x="2366" y="3921"/>
                    <a:pt x="3070" y="4515"/>
                  </a:cubicBezTo>
                  <a:cubicBezTo>
                    <a:pt x="3079" y="4523"/>
                    <a:pt x="3091" y="4527"/>
                    <a:pt x="3103" y="4527"/>
                  </a:cubicBezTo>
                  <a:cubicBezTo>
                    <a:pt x="3111" y="4527"/>
                    <a:pt x="3119" y="4525"/>
                    <a:pt x="3127" y="4521"/>
                  </a:cubicBezTo>
                  <a:cubicBezTo>
                    <a:pt x="3154" y="4508"/>
                    <a:pt x="3165" y="4477"/>
                    <a:pt x="3152" y="4450"/>
                  </a:cubicBezTo>
                  <a:cubicBezTo>
                    <a:pt x="2978" y="4097"/>
                    <a:pt x="2806" y="3741"/>
                    <a:pt x="2640" y="3384"/>
                  </a:cubicBezTo>
                  <a:cubicBezTo>
                    <a:pt x="2137" y="2312"/>
                    <a:pt x="1659" y="1229"/>
                    <a:pt x="1199" y="138"/>
                  </a:cubicBezTo>
                  <a:lnTo>
                    <a:pt x="1199" y="138"/>
                  </a:lnTo>
                  <a:cubicBezTo>
                    <a:pt x="1605" y="1251"/>
                    <a:pt x="2057" y="2347"/>
                    <a:pt x="2552" y="3425"/>
                  </a:cubicBezTo>
                  <a:cubicBezTo>
                    <a:pt x="2679" y="3705"/>
                    <a:pt x="2810" y="3983"/>
                    <a:pt x="2942" y="4261"/>
                  </a:cubicBezTo>
                  <a:lnTo>
                    <a:pt x="2942" y="4261"/>
                  </a:lnTo>
                  <a:cubicBezTo>
                    <a:pt x="1651" y="3091"/>
                    <a:pt x="759" y="155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49" name="Google Shape;1849;p41"/>
            <p:cNvSpPr/>
            <p:nvPr/>
          </p:nvSpPr>
          <p:spPr>
            <a:xfrm>
              <a:off x="5511788" y="2550920"/>
              <a:ext cx="44854" cy="237780"/>
            </a:xfrm>
            <a:custGeom>
              <a:avLst/>
              <a:gdLst/>
              <a:ahLst/>
              <a:cxnLst/>
              <a:rect l="l" t="t" r="r" b="b"/>
              <a:pathLst>
                <a:path w="810" h="4294" extrusionOk="0">
                  <a:moveTo>
                    <a:pt x="29" y="1"/>
                  </a:moveTo>
                  <a:lnTo>
                    <a:pt x="29" y="1"/>
                  </a:lnTo>
                  <a:cubicBezTo>
                    <a:pt x="3" y="1063"/>
                    <a:pt x="0" y="2127"/>
                    <a:pt x="78" y="3188"/>
                  </a:cubicBezTo>
                  <a:cubicBezTo>
                    <a:pt x="105" y="3542"/>
                    <a:pt x="138" y="3895"/>
                    <a:pt x="187" y="4247"/>
                  </a:cubicBezTo>
                  <a:cubicBezTo>
                    <a:pt x="191" y="4278"/>
                    <a:pt x="215" y="4294"/>
                    <a:pt x="240" y="4294"/>
                  </a:cubicBezTo>
                  <a:cubicBezTo>
                    <a:pt x="265" y="4294"/>
                    <a:pt x="289" y="4278"/>
                    <a:pt x="294" y="4248"/>
                  </a:cubicBezTo>
                  <a:cubicBezTo>
                    <a:pt x="472" y="3075"/>
                    <a:pt x="668" y="1732"/>
                    <a:pt x="809" y="558"/>
                  </a:cubicBezTo>
                  <a:lnTo>
                    <a:pt x="809" y="558"/>
                  </a:lnTo>
                  <a:cubicBezTo>
                    <a:pt x="648" y="1405"/>
                    <a:pt x="473" y="2457"/>
                    <a:pt x="333" y="3312"/>
                  </a:cubicBezTo>
                  <a:lnTo>
                    <a:pt x="247" y="3853"/>
                  </a:lnTo>
                  <a:lnTo>
                    <a:pt x="247" y="3853"/>
                  </a:lnTo>
                  <a:cubicBezTo>
                    <a:pt x="105" y="2586"/>
                    <a:pt x="80" y="1270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50" name="Google Shape;1850;p41"/>
            <p:cNvSpPr/>
            <p:nvPr/>
          </p:nvSpPr>
          <p:spPr>
            <a:xfrm>
              <a:off x="5283738" y="2772380"/>
              <a:ext cx="216406" cy="63072"/>
            </a:xfrm>
            <a:custGeom>
              <a:avLst/>
              <a:gdLst/>
              <a:ahLst/>
              <a:cxnLst/>
              <a:rect l="l" t="t" r="r" b="b"/>
              <a:pathLst>
                <a:path w="3908" h="1139" extrusionOk="0">
                  <a:moveTo>
                    <a:pt x="110" y="1"/>
                  </a:moveTo>
                  <a:cubicBezTo>
                    <a:pt x="73" y="1"/>
                    <a:pt x="37" y="1"/>
                    <a:pt x="1" y="2"/>
                  </a:cubicBezTo>
                  <a:cubicBezTo>
                    <a:pt x="1078" y="36"/>
                    <a:pt x="2480" y="587"/>
                    <a:pt x="3565" y="936"/>
                  </a:cubicBezTo>
                  <a:lnTo>
                    <a:pt x="3565" y="936"/>
                  </a:lnTo>
                  <a:cubicBezTo>
                    <a:pt x="3041" y="988"/>
                    <a:pt x="2516" y="1037"/>
                    <a:pt x="1991" y="1054"/>
                  </a:cubicBezTo>
                  <a:cubicBezTo>
                    <a:pt x="1866" y="1058"/>
                    <a:pt x="1740" y="1061"/>
                    <a:pt x="1615" y="1061"/>
                  </a:cubicBezTo>
                  <a:cubicBezTo>
                    <a:pt x="1125" y="1061"/>
                    <a:pt x="635" y="1027"/>
                    <a:pt x="152" y="935"/>
                  </a:cubicBezTo>
                  <a:lnTo>
                    <a:pt x="152" y="935"/>
                  </a:lnTo>
                  <a:cubicBezTo>
                    <a:pt x="735" y="1086"/>
                    <a:pt x="1331" y="1138"/>
                    <a:pt x="1929" y="1138"/>
                  </a:cubicBezTo>
                  <a:cubicBezTo>
                    <a:pt x="2568" y="1138"/>
                    <a:pt x="3210" y="1079"/>
                    <a:pt x="3842" y="1018"/>
                  </a:cubicBezTo>
                  <a:cubicBezTo>
                    <a:pt x="3900" y="1013"/>
                    <a:pt x="3908" y="928"/>
                    <a:pt x="3853" y="911"/>
                  </a:cubicBezTo>
                  <a:lnTo>
                    <a:pt x="2908" y="609"/>
                  </a:lnTo>
                  <a:cubicBezTo>
                    <a:pt x="1999" y="327"/>
                    <a:pt x="107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51" name="Google Shape;1851;p41"/>
            <p:cNvSpPr/>
            <p:nvPr/>
          </p:nvSpPr>
          <p:spPr>
            <a:xfrm>
              <a:off x="5622158" y="2680506"/>
              <a:ext cx="46183" cy="196969"/>
            </a:xfrm>
            <a:custGeom>
              <a:avLst/>
              <a:gdLst/>
              <a:ahLst/>
              <a:cxnLst/>
              <a:rect l="l" t="t" r="r" b="b"/>
              <a:pathLst>
                <a:path w="834" h="3557" extrusionOk="0">
                  <a:moveTo>
                    <a:pt x="187" y="0"/>
                  </a:moveTo>
                  <a:cubicBezTo>
                    <a:pt x="56" y="869"/>
                    <a:pt x="1" y="1750"/>
                    <a:pt x="11" y="2628"/>
                  </a:cubicBezTo>
                  <a:cubicBezTo>
                    <a:pt x="15" y="2921"/>
                    <a:pt x="24" y="3213"/>
                    <a:pt x="44" y="3506"/>
                  </a:cubicBezTo>
                  <a:cubicBezTo>
                    <a:pt x="45" y="3534"/>
                    <a:pt x="69" y="3556"/>
                    <a:pt x="96" y="3556"/>
                  </a:cubicBezTo>
                  <a:cubicBezTo>
                    <a:pt x="97" y="3556"/>
                    <a:pt x="97" y="3556"/>
                    <a:pt x="98" y="3556"/>
                  </a:cubicBezTo>
                  <a:cubicBezTo>
                    <a:pt x="127" y="3556"/>
                    <a:pt x="150" y="3533"/>
                    <a:pt x="150" y="3504"/>
                  </a:cubicBezTo>
                  <a:cubicBezTo>
                    <a:pt x="162" y="3045"/>
                    <a:pt x="283" y="2595"/>
                    <a:pt x="418" y="2156"/>
                  </a:cubicBezTo>
                  <a:cubicBezTo>
                    <a:pt x="556" y="1713"/>
                    <a:pt x="701" y="1273"/>
                    <a:pt x="834" y="827"/>
                  </a:cubicBezTo>
                  <a:lnTo>
                    <a:pt x="834" y="827"/>
                  </a:lnTo>
                  <a:cubicBezTo>
                    <a:pt x="669" y="1253"/>
                    <a:pt x="493" y="1700"/>
                    <a:pt x="341" y="2131"/>
                  </a:cubicBezTo>
                  <a:cubicBezTo>
                    <a:pt x="257" y="2377"/>
                    <a:pt x="179" y="2626"/>
                    <a:pt x="124" y="2880"/>
                  </a:cubicBezTo>
                  <a:lnTo>
                    <a:pt x="124" y="2880"/>
                  </a:lnTo>
                  <a:cubicBezTo>
                    <a:pt x="95" y="1920"/>
                    <a:pt x="120" y="959"/>
                    <a:pt x="187" y="1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rgbClr val="9DA6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52" name="Google Shape;1852;p41"/>
            <p:cNvSpPr/>
            <p:nvPr/>
          </p:nvSpPr>
          <p:spPr>
            <a:xfrm>
              <a:off x="5374448" y="2900582"/>
              <a:ext cx="230083" cy="61134"/>
            </a:xfrm>
            <a:custGeom>
              <a:avLst/>
              <a:gdLst/>
              <a:ahLst/>
              <a:cxnLst/>
              <a:rect l="l" t="t" r="r" b="b"/>
              <a:pathLst>
                <a:path w="4155" h="1104" extrusionOk="0">
                  <a:moveTo>
                    <a:pt x="3042" y="1"/>
                  </a:moveTo>
                  <a:cubicBezTo>
                    <a:pt x="2014" y="1"/>
                    <a:pt x="982" y="151"/>
                    <a:pt x="1" y="460"/>
                  </a:cubicBezTo>
                  <a:cubicBezTo>
                    <a:pt x="966" y="228"/>
                    <a:pt x="1957" y="107"/>
                    <a:pt x="2949" y="107"/>
                  </a:cubicBezTo>
                  <a:cubicBezTo>
                    <a:pt x="2984" y="107"/>
                    <a:pt x="3020" y="107"/>
                    <a:pt x="3056" y="107"/>
                  </a:cubicBezTo>
                  <a:cubicBezTo>
                    <a:pt x="3288" y="109"/>
                    <a:pt x="3521" y="118"/>
                    <a:pt x="3753" y="133"/>
                  </a:cubicBezTo>
                  <a:lnTo>
                    <a:pt x="3753" y="133"/>
                  </a:lnTo>
                  <a:cubicBezTo>
                    <a:pt x="2814" y="376"/>
                    <a:pt x="1895" y="697"/>
                    <a:pt x="1015" y="1103"/>
                  </a:cubicBezTo>
                  <a:cubicBezTo>
                    <a:pt x="2020" y="723"/>
                    <a:pt x="3049" y="402"/>
                    <a:pt x="4097" y="158"/>
                  </a:cubicBezTo>
                  <a:cubicBezTo>
                    <a:pt x="4154" y="145"/>
                    <a:pt x="4148" y="58"/>
                    <a:pt x="4090" y="52"/>
                  </a:cubicBezTo>
                  <a:cubicBezTo>
                    <a:pt x="3747" y="17"/>
                    <a:pt x="3401" y="1"/>
                    <a:pt x="3056" y="1"/>
                  </a:cubicBezTo>
                  <a:cubicBezTo>
                    <a:pt x="3051" y="1"/>
                    <a:pt x="3047" y="1"/>
                    <a:pt x="3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53" name="Google Shape;1853;p41"/>
            <p:cNvSpPr/>
            <p:nvPr/>
          </p:nvSpPr>
          <p:spPr>
            <a:xfrm>
              <a:off x="5729870" y="2785117"/>
              <a:ext cx="50059" cy="188441"/>
            </a:xfrm>
            <a:custGeom>
              <a:avLst/>
              <a:gdLst/>
              <a:ahLst/>
              <a:cxnLst/>
              <a:rect l="l" t="t" r="r" b="b"/>
              <a:pathLst>
                <a:path w="904" h="3403" extrusionOk="0">
                  <a:moveTo>
                    <a:pt x="903" y="1"/>
                  </a:moveTo>
                  <a:lnTo>
                    <a:pt x="903" y="1"/>
                  </a:lnTo>
                  <a:cubicBezTo>
                    <a:pt x="767" y="549"/>
                    <a:pt x="642" y="1098"/>
                    <a:pt x="558" y="1657"/>
                  </a:cubicBezTo>
                  <a:cubicBezTo>
                    <a:pt x="500" y="2035"/>
                    <a:pt x="463" y="2418"/>
                    <a:pt x="456" y="2801"/>
                  </a:cubicBezTo>
                  <a:lnTo>
                    <a:pt x="456" y="2801"/>
                  </a:lnTo>
                  <a:cubicBezTo>
                    <a:pt x="269" y="1934"/>
                    <a:pt x="121" y="1058"/>
                    <a:pt x="0" y="179"/>
                  </a:cubicBezTo>
                  <a:lnTo>
                    <a:pt x="0" y="179"/>
                  </a:lnTo>
                  <a:cubicBezTo>
                    <a:pt x="47" y="982"/>
                    <a:pt x="152" y="1782"/>
                    <a:pt x="303" y="2573"/>
                  </a:cubicBezTo>
                  <a:cubicBezTo>
                    <a:pt x="354" y="2836"/>
                    <a:pt x="411" y="3099"/>
                    <a:pt x="471" y="3361"/>
                  </a:cubicBezTo>
                  <a:cubicBezTo>
                    <a:pt x="477" y="3385"/>
                    <a:pt x="497" y="3403"/>
                    <a:pt x="522" y="3403"/>
                  </a:cubicBezTo>
                  <a:cubicBezTo>
                    <a:pt x="524" y="3403"/>
                    <a:pt x="526" y="3403"/>
                    <a:pt x="528" y="3403"/>
                  </a:cubicBezTo>
                  <a:cubicBezTo>
                    <a:pt x="558" y="3401"/>
                    <a:pt x="580" y="3375"/>
                    <a:pt x="578" y="3345"/>
                  </a:cubicBezTo>
                  <a:cubicBezTo>
                    <a:pt x="539" y="2786"/>
                    <a:pt x="576" y="2225"/>
                    <a:pt x="643" y="1669"/>
                  </a:cubicBezTo>
                  <a:cubicBezTo>
                    <a:pt x="711" y="1110"/>
                    <a:pt x="811" y="556"/>
                    <a:pt x="903" y="1"/>
                  </a:cubicBezTo>
                  <a:close/>
                </a:path>
              </a:pathLst>
            </a:custGeom>
            <a:solidFill>
              <a:srgbClr val="9DA6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54" name="Google Shape;1854;p41"/>
            <p:cNvSpPr/>
            <p:nvPr/>
          </p:nvSpPr>
          <p:spPr>
            <a:xfrm>
              <a:off x="5561684" y="3008515"/>
              <a:ext cx="176757" cy="63570"/>
            </a:xfrm>
            <a:custGeom>
              <a:avLst/>
              <a:gdLst/>
              <a:ahLst/>
              <a:cxnLst/>
              <a:rect l="l" t="t" r="r" b="b"/>
              <a:pathLst>
                <a:path w="3192" h="1148" extrusionOk="0">
                  <a:moveTo>
                    <a:pt x="3119" y="1"/>
                  </a:moveTo>
                  <a:cubicBezTo>
                    <a:pt x="3118" y="1"/>
                    <a:pt x="3117" y="1"/>
                    <a:pt x="3115" y="1"/>
                  </a:cubicBezTo>
                  <a:cubicBezTo>
                    <a:pt x="2587" y="19"/>
                    <a:pt x="2058" y="76"/>
                    <a:pt x="1537" y="169"/>
                  </a:cubicBezTo>
                  <a:cubicBezTo>
                    <a:pt x="1016" y="261"/>
                    <a:pt x="502" y="389"/>
                    <a:pt x="1" y="558"/>
                  </a:cubicBezTo>
                  <a:cubicBezTo>
                    <a:pt x="882" y="344"/>
                    <a:pt x="1778" y="196"/>
                    <a:pt x="2681" y="133"/>
                  </a:cubicBezTo>
                  <a:lnTo>
                    <a:pt x="2681" y="133"/>
                  </a:lnTo>
                  <a:cubicBezTo>
                    <a:pt x="2600" y="160"/>
                    <a:pt x="2519" y="188"/>
                    <a:pt x="2439" y="218"/>
                  </a:cubicBezTo>
                  <a:cubicBezTo>
                    <a:pt x="1784" y="458"/>
                    <a:pt x="1155" y="767"/>
                    <a:pt x="571" y="1148"/>
                  </a:cubicBezTo>
                  <a:cubicBezTo>
                    <a:pt x="1385" y="713"/>
                    <a:pt x="2242" y="357"/>
                    <a:pt x="3132" y="106"/>
                  </a:cubicBezTo>
                  <a:cubicBezTo>
                    <a:pt x="3192" y="91"/>
                    <a:pt x="3178" y="1"/>
                    <a:pt x="3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0" name="Google Shape;1860;p41"/>
            <p:cNvSpPr/>
            <p:nvPr/>
          </p:nvSpPr>
          <p:spPr>
            <a:xfrm>
              <a:off x="8052735" y="2966981"/>
              <a:ext cx="383250" cy="799615"/>
            </a:xfrm>
            <a:custGeom>
              <a:avLst/>
              <a:gdLst/>
              <a:ahLst/>
              <a:cxnLst/>
              <a:rect l="l" t="t" r="r" b="b"/>
              <a:pathLst>
                <a:path w="6921" h="14440" extrusionOk="0">
                  <a:moveTo>
                    <a:pt x="0" y="0"/>
                  </a:moveTo>
                  <a:lnTo>
                    <a:pt x="4732" y="14440"/>
                  </a:lnTo>
                  <a:cubicBezTo>
                    <a:pt x="4732" y="14440"/>
                    <a:pt x="6920" y="12881"/>
                    <a:pt x="5977" y="6814"/>
                  </a:cubicBezTo>
                  <a:cubicBezTo>
                    <a:pt x="5034" y="74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1" name="Google Shape;1861;p41"/>
            <p:cNvSpPr/>
            <p:nvPr/>
          </p:nvSpPr>
          <p:spPr>
            <a:xfrm>
              <a:off x="6951195" y="3008737"/>
              <a:ext cx="1401209" cy="567760"/>
            </a:xfrm>
            <a:custGeom>
              <a:avLst/>
              <a:gdLst/>
              <a:ahLst/>
              <a:cxnLst/>
              <a:rect l="l" t="t" r="r" b="b"/>
              <a:pathLst>
                <a:path w="25304" h="10253" extrusionOk="0">
                  <a:moveTo>
                    <a:pt x="4745" y="1"/>
                  </a:moveTo>
                  <a:cubicBezTo>
                    <a:pt x="2150" y="1463"/>
                    <a:pt x="441" y="5908"/>
                    <a:pt x="1" y="10162"/>
                  </a:cubicBezTo>
                  <a:lnTo>
                    <a:pt x="25303" y="10253"/>
                  </a:lnTo>
                  <a:cubicBezTo>
                    <a:pt x="24862" y="5999"/>
                    <a:pt x="23155" y="1554"/>
                    <a:pt x="20557" y="91"/>
                  </a:cubicBezTo>
                  <a:lnTo>
                    <a:pt x="47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2" name="Google Shape;1862;p41"/>
            <p:cNvSpPr/>
            <p:nvPr/>
          </p:nvSpPr>
          <p:spPr>
            <a:xfrm>
              <a:off x="7535386" y="3143750"/>
              <a:ext cx="247083" cy="112688"/>
            </a:xfrm>
            <a:custGeom>
              <a:avLst/>
              <a:gdLst/>
              <a:ahLst/>
              <a:cxnLst/>
              <a:rect l="l" t="t" r="r" b="b"/>
              <a:pathLst>
                <a:path w="4462" h="2035" extrusionOk="0">
                  <a:moveTo>
                    <a:pt x="374" y="1"/>
                  </a:moveTo>
                  <a:lnTo>
                    <a:pt x="1" y="1406"/>
                  </a:lnTo>
                  <a:cubicBezTo>
                    <a:pt x="1" y="1406"/>
                    <a:pt x="487" y="2035"/>
                    <a:pt x="2231" y="2035"/>
                  </a:cubicBezTo>
                  <a:cubicBezTo>
                    <a:pt x="3974" y="2035"/>
                    <a:pt x="4461" y="1406"/>
                    <a:pt x="4461" y="1406"/>
                  </a:cubicBezTo>
                  <a:lnTo>
                    <a:pt x="4460" y="1406"/>
                  </a:lnTo>
                  <a:lnTo>
                    <a:pt x="4084" y="1"/>
                  </a:lnTo>
                  <a:cubicBezTo>
                    <a:pt x="3488" y="87"/>
                    <a:pt x="2867" y="130"/>
                    <a:pt x="2231" y="130"/>
                  </a:cubicBezTo>
                  <a:cubicBezTo>
                    <a:pt x="1593" y="130"/>
                    <a:pt x="972" y="87"/>
                    <a:pt x="374" y="1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3" name="Google Shape;1863;p41"/>
            <p:cNvSpPr/>
            <p:nvPr/>
          </p:nvSpPr>
          <p:spPr>
            <a:xfrm>
              <a:off x="7535386" y="3143750"/>
              <a:ext cx="226207" cy="82841"/>
            </a:xfrm>
            <a:custGeom>
              <a:avLst/>
              <a:gdLst/>
              <a:ahLst/>
              <a:cxnLst/>
              <a:rect l="l" t="t" r="r" b="b"/>
              <a:pathLst>
                <a:path w="4085" h="1496" extrusionOk="0">
                  <a:moveTo>
                    <a:pt x="374" y="1"/>
                  </a:moveTo>
                  <a:lnTo>
                    <a:pt x="1" y="1406"/>
                  </a:lnTo>
                  <a:cubicBezTo>
                    <a:pt x="289" y="1468"/>
                    <a:pt x="566" y="1496"/>
                    <a:pt x="832" y="1496"/>
                  </a:cubicBezTo>
                  <a:cubicBezTo>
                    <a:pt x="2793" y="1496"/>
                    <a:pt x="4084" y="1"/>
                    <a:pt x="4084" y="1"/>
                  </a:cubicBezTo>
                  <a:close/>
                </a:path>
              </a:pathLst>
            </a:custGeom>
            <a:solidFill>
              <a:srgbClr val="F088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4" name="Google Shape;1864;p41"/>
            <p:cNvSpPr/>
            <p:nvPr/>
          </p:nvSpPr>
          <p:spPr>
            <a:xfrm>
              <a:off x="7007404" y="2583427"/>
              <a:ext cx="237448" cy="387736"/>
            </a:xfrm>
            <a:custGeom>
              <a:avLst/>
              <a:gdLst/>
              <a:ahLst/>
              <a:cxnLst/>
              <a:rect l="l" t="t" r="r" b="b"/>
              <a:pathLst>
                <a:path w="4288" h="7002" extrusionOk="0">
                  <a:moveTo>
                    <a:pt x="2493" y="1"/>
                  </a:moveTo>
                  <a:cubicBezTo>
                    <a:pt x="2205" y="1"/>
                    <a:pt x="1916" y="63"/>
                    <a:pt x="1656" y="185"/>
                  </a:cubicBezTo>
                  <a:cubicBezTo>
                    <a:pt x="1595" y="214"/>
                    <a:pt x="1537" y="245"/>
                    <a:pt x="1481" y="279"/>
                  </a:cubicBezTo>
                  <a:cubicBezTo>
                    <a:pt x="768" y="709"/>
                    <a:pt x="370" y="1556"/>
                    <a:pt x="218" y="2386"/>
                  </a:cubicBezTo>
                  <a:cubicBezTo>
                    <a:pt x="0" y="3573"/>
                    <a:pt x="207" y="4872"/>
                    <a:pt x="956" y="5816"/>
                  </a:cubicBezTo>
                  <a:cubicBezTo>
                    <a:pt x="1530" y="6539"/>
                    <a:pt x="2447" y="7001"/>
                    <a:pt x="3357" y="7001"/>
                  </a:cubicBezTo>
                  <a:cubicBezTo>
                    <a:pt x="3429" y="7001"/>
                    <a:pt x="3501" y="6999"/>
                    <a:pt x="3573" y="6993"/>
                  </a:cubicBezTo>
                  <a:lnTo>
                    <a:pt x="3576" y="6993"/>
                  </a:lnTo>
                  <a:cubicBezTo>
                    <a:pt x="3781" y="6976"/>
                    <a:pt x="3985" y="6932"/>
                    <a:pt x="4182" y="6863"/>
                  </a:cubicBezTo>
                  <a:lnTo>
                    <a:pt x="4288" y="1192"/>
                  </a:lnTo>
                  <a:lnTo>
                    <a:pt x="4288" y="1191"/>
                  </a:lnTo>
                  <a:cubicBezTo>
                    <a:pt x="4085" y="709"/>
                    <a:pt x="3677" y="314"/>
                    <a:pt x="3187" y="127"/>
                  </a:cubicBezTo>
                  <a:cubicBezTo>
                    <a:pt x="2967" y="43"/>
                    <a:pt x="2730" y="1"/>
                    <a:pt x="2493" y="1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5" name="Google Shape;1865;p41"/>
            <p:cNvSpPr/>
            <p:nvPr/>
          </p:nvSpPr>
          <p:spPr>
            <a:xfrm>
              <a:off x="7037641" y="2677405"/>
              <a:ext cx="116011" cy="250018"/>
            </a:xfrm>
            <a:custGeom>
              <a:avLst/>
              <a:gdLst/>
              <a:ahLst/>
              <a:cxnLst/>
              <a:rect l="l" t="t" r="r" b="b"/>
              <a:pathLst>
                <a:path w="2095" h="4515" extrusionOk="0">
                  <a:moveTo>
                    <a:pt x="726" y="1"/>
                  </a:moveTo>
                  <a:cubicBezTo>
                    <a:pt x="708" y="1"/>
                    <a:pt x="690" y="2"/>
                    <a:pt x="672" y="5"/>
                  </a:cubicBezTo>
                  <a:cubicBezTo>
                    <a:pt x="209" y="82"/>
                    <a:pt x="1" y="1154"/>
                    <a:pt x="209" y="2398"/>
                  </a:cubicBezTo>
                  <a:cubicBezTo>
                    <a:pt x="407" y="3594"/>
                    <a:pt x="919" y="4514"/>
                    <a:pt x="1370" y="4514"/>
                  </a:cubicBezTo>
                  <a:cubicBezTo>
                    <a:pt x="1388" y="4514"/>
                    <a:pt x="1405" y="4513"/>
                    <a:pt x="1423" y="4510"/>
                  </a:cubicBezTo>
                  <a:cubicBezTo>
                    <a:pt x="1887" y="4432"/>
                    <a:pt x="2095" y="3360"/>
                    <a:pt x="1888" y="2117"/>
                  </a:cubicBezTo>
                  <a:cubicBezTo>
                    <a:pt x="1688" y="921"/>
                    <a:pt x="1178" y="1"/>
                    <a:pt x="726" y="1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6" name="Google Shape;1866;p41"/>
            <p:cNvSpPr/>
            <p:nvPr/>
          </p:nvSpPr>
          <p:spPr>
            <a:xfrm>
              <a:off x="7078234" y="2666495"/>
              <a:ext cx="80515" cy="257937"/>
            </a:xfrm>
            <a:custGeom>
              <a:avLst/>
              <a:gdLst/>
              <a:ahLst/>
              <a:cxnLst/>
              <a:rect l="l" t="t" r="r" b="b"/>
              <a:pathLst>
                <a:path w="1454" h="4658" extrusionOk="0">
                  <a:moveTo>
                    <a:pt x="76" y="0"/>
                  </a:moveTo>
                  <a:cubicBezTo>
                    <a:pt x="56" y="0"/>
                    <a:pt x="35" y="10"/>
                    <a:pt x="22" y="28"/>
                  </a:cubicBezTo>
                  <a:cubicBezTo>
                    <a:pt x="0" y="58"/>
                    <a:pt x="8" y="100"/>
                    <a:pt x="38" y="121"/>
                  </a:cubicBezTo>
                  <a:cubicBezTo>
                    <a:pt x="315" y="315"/>
                    <a:pt x="538" y="619"/>
                    <a:pt x="739" y="1075"/>
                  </a:cubicBezTo>
                  <a:cubicBezTo>
                    <a:pt x="1225" y="2174"/>
                    <a:pt x="1317" y="3416"/>
                    <a:pt x="999" y="4574"/>
                  </a:cubicBezTo>
                  <a:cubicBezTo>
                    <a:pt x="990" y="4609"/>
                    <a:pt x="1011" y="4646"/>
                    <a:pt x="1046" y="4655"/>
                  </a:cubicBezTo>
                  <a:cubicBezTo>
                    <a:pt x="1052" y="4657"/>
                    <a:pt x="1058" y="4657"/>
                    <a:pt x="1064" y="4657"/>
                  </a:cubicBezTo>
                  <a:cubicBezTo>
                    <a:pt x="1093" y="4657"/>
                    <a:pt x="1120" y="4638"/>
                    <a:pt x="1128" y="4609"/>
                  </a:cubicBezTo>
                  <a:cubicBezTo>
                    <a:pt x="1454" y="3422"/>
                    <a:pt x="1359" y="2148"/>
                    <a:pt x="862" y="1022"/>
                  </a:cubicBezTo>
                  <a:cubicBezTo>
                    <a:pt x="649" y="543"/>
                    <a:pt x="412" y="222"/>
                    <a:pt x="115" y="13"/>
                  </a:cubicBezTo>
                  <a:cubicBezTo>
                    <a:pt x="103" y="4"/>
                    <a:pt x="90" y="0"/>
                    <a:pt x="76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7" name="Google Shape;1867;p41"/>
            <p:cNvSpPr/>
            <p:nvPr/>
          </p:nvSpPr>
          <p:spPr>
            <a:xfrm>
              <a:off x="7077735" y="2796303"/>
              <a:ext cx="69606" cy="80737"/>
            </a:xfrm>
            <a:custGeom>
              <a:avLst/>
              <a:gdLst/>
              <a:ahLst/>
              <a:cxnLst/>
              <a:rect l="l" t="t" r="r" b="b"/>
              <a:pathLst>
                <a:path w="1257" h="1458" extrusionOk="0">
                  <a:moveTo>
                    <a:pt x="1181" y="1"/>
                  </a:moveTo>
                  <a:cubicBezTo>
                    <a:pt x="1169" y="1"/>
                    <a:pt x="1156" y="4"/>
                    <a:pt x="1145" y="12"/>
                  </a:cubicBezTo>
                  <a:cubicBezTo>
                    <a:pt x="639" y="330"/>
                    <a:pt x="238" y="812"/>
                    <a:pt x="13" y="1367"/>
                  </a:cubicBezTo>
                  <a:cubicBezTo>
                    <a:pt x="0" y="1400"/>
                    <a:pt x="17" y="1439"/>
                    <a:pt x="51" y="1452"/>
                  </a:cubicBezTo>
                  <a:cubicBezTo>
                    <a:pt x="59" y="1456"/>
                    <a:pt x="67" y="1458"/>
                    <a:pt x="76" y="1458"/>
                  </a:cubicBezTo>
                  <a:cubicBezTo>
                    <a:pt x="102" y="1458"/>
                    <a:pt x="126" y="1442"/>
                    <a:pt x="137" y="1416"/>
                  </a:cubicBezTo>
                  <a:cubicBezTo>
                    <a:pt x="350" y="887"/>
                    <a:pt x="733" y="428"/>
                    <a:pt x="1216" y="124"/>
                  </a:cubicBezTo>
                  <a:cubicBezTo>
                    <a:pt x="1247" y="104"/>
                    <a:pt x="1256" y="63"/>
                    <a:pt x="1237" y="31"/>
                  </a:cubicBezTo>
                  <a:cubicBezTo>
                    <a:pt x="1224" y="12"/>
                    <a:pt x="1203" y="1"/>
                    <a:pt x="1181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8" name="Google Shape;1868;p41"/>
            <p:cNvSpPr/>
            <p:nvPr/>
          </p:nvSpPr>
          <p:spPr>
            <a:xfrm>
              <a:off x="7089088" y="2583427"/>
              <a:ext cx="155770" cy="387237"/>
            </a:xfrm>
            <a:custGeom>
              <a:avLst/>
              <a:gdLst/>
              <a:ahLst/>
              <a:cxnLst/>
              <a:rect l="l" t="t" r="r" b="b"/>
              <a:pathLst>
                <a:path w="2813" h="6993" extrusionOk="0">
                  <a:moveTo>
                    <a:pt x="1018" y="1"/>
                  </a:moveTo>
                  <a:cubicBezTo>
                    <a:pt x="730" y="1"/>
                    <a:pt x="441" y="63"/>
                    <a:pt x="181" y="185"/>
                  </a:cubicBezTo>
                  <a:cubicBezTo>
                    <a:pt x="120" y="214"/>
                    <a:pt x="62" y="245"/>
                    <a:pt x="6" y="279"/>
                  </a:cubicBezTo>
                  <a:lnTo>
                    <a:pt x="1" y="284"/>
                  </a:lnTo>
                  <a:cubicBezTo>
                    <a:pt x="1842" y="2130"/>
                    <a:pt x="2098" y="6993"/>
                    <a:pt x="2098" y="6993"/>
                  </a:cubicBezTo>
                  <a:lnTo>
                    <a:pt x="2101" y="6993"/>
                  </a:lnTo>
                  <a:cubicBezTo>
                    <a:pt x="2306" y="6976"/>
                    <a:pt x="2510" y="6932"/>
                    <a:pt x="2707" y="6863"/>
                  </a:cubicBezTo>
                  <a:lnTo>
                    <a:pt x="2813" y="1192"/>
                  </a:lnTo>
                  <a:lnTo>
                    <a:pt x="2813" y="1191"/>
                  </a:lnTo>
                  <a:cubicBezTo>
                    <a:pt x="2610" y="709"/>
                    <a:pt x="2202" y="314"/>
                    <a:pt x="1712" y="127"/>
                  </a:cubicBezTo>
                  <a:cubicBezTo>
                    <a:pt x="1492" y="43"/>
                    <a:pt x="1255" y="1"/>
                    <a:pt x="1018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69" name="Google Shape;1869;p41"/>
            <p:cNvSpPr/>
            <p:nvPr/>
          </p:nvSpPr>
          <p:spPr>
            <a:xfrm>
              <a:off x="8069847" y="2583427"/>
              <a:ext cx="237448" cy="387736"/>
            </a:xfrm>
            <a:custGeom>
              <a:avLst/>
              <a:gdLst/>
              <a:ahLst/>
              <a:cxnLst/>
              <a:rect l="l" t="t" r="r" b="b"/>
              <a:pathLst>
                <a:path w="4288" h="7002" extrusionOk="0">
                  <a:moveTo>
                    <a:pt x="1795" y="1"/>
                  </a:moveTo>
                  <a:cubicBezTo>
                    <a:pt x="1558" y="1"/>
                    <a:pt x="1322" y="43"/>
                    <a:pt x="1100" y="127"/>
                  </a:cubicBezTo>
                  <a:cubicBezTo>
                    <a:pt x="611" y="314"/>
                    <a:pt x="203" y="709"/>
                    <a:pt x="0" y="1191"/>
                  </a:cubicBezTo>
                  <a:lnTo>
                    <a:pt x="0" y="1192"/>
                  </a:lnTo>
                  <a:lnTo>
                    <a:pt x="105" y="6863"/>
                  </a:lnTo>
                  <a:cubicBezTo>
                    <a:pt x="303" y="6932"/>
                    <a:pt x="507" y="6976"/>
                    <a:pt x="712" y="6993"/>
                  </a:cubicBezTo>
                  <a:lnTo>
                    <a:pt x="715" y="6993"/>
                  </a:lnTo>
                  <a:cubicBezTo>
                    <a:pt x="786" y="6999"/>
                    <a:pt x="859" y="7001"/>
                    <a:pt x="931" y="7001"/>
                  </a:cubicBezTo>
                  <a:cubicBezTo>
                    <a:pt x="1840" y="7001"/>
                    <a:pt x="2758" y="6539"/>
                    <a:pt x="3332" y="5816"/>
                  </a:cubicBezTo>
                  <a:cubicBezTo>
                    <a:pt x="4081" y="4872"/>
                    <a:pt x="4288" y="3573"/>
                    <a:pt x="4069" y="2386"/>
                  </a:cubicBezTo>
                  <a:cubicBezTo>
                    <a:pt x="3918" y="1556"/>
                    <a:pt x="3520" y="709"/>
                    <a:pt x="2807" y="279"/>
                  </a:cubicBezTo>
                  <a:cubicBezTo>
                    <a:pt x="2751" y="245"/>
                    <a:pt x="2693" y="214"/>
                    <a:pt x="2632" y="185"/>
                  </a:cubicBezTo>
                  <a:cubicBezTo>
                    <a:pt x="2371" y="63"/>
                    <a:pt x="2083" y="1"/>
                    <a:pt x="1795" y="1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0" name="Google Shape;1870;p41"/>
            <p:cNvSpPr/>
            <p:nvPr/>
          </p:nvSpPr>
          <p:spPr>
            <a:xfrm>
              <a:off x="8160834" y="2677239"/>
              <a:ext cx="116066" cy="249907"/>
            </a:xfrm>
            <a:custGeom>
              <a:avLst/>
              <a:gdLst/>
              <a:ahLst/>
              <a:cxnLst/>
              <a:rect l="l" t="t" r="r" b="b"/>
              <a:pathLst>
                <a:path w="2096" h="4513" extrusionOk="0">
                  <a:moveTo>
                    <a:pt x="1370" y="0"/>
                  </a:moveTo>
                  <a:cubicBezTo>
                    <a:pt x="919" y="0"/>
                    <a:pt x="408" y="920"/>
                    <a:pt x="208" y="2116"/>
                  </a:cubicBezTo>
                  <a:cubicBezTo>
                    <a:pt x="0" y="3359"/>
                    <a:pt x="208" y="4431"/>
                    <a:pt x="672" y="4508"/>
                  </a:cubicBezTo>
                  <a:cubicBezTo>
                    <a:pt x="690" y="4511"/>
                    <a:pt x="708" y="4512"/>
                    <a:pt x="726" y="4512"/>
                  </a:cubicBezTo>
                  <a:cubicBezTo>
                    <a:pt x="1177" y="4512"/>
                    <a:pt x="1688" y="3592"/>
                    <a:pt x="1887" y="2396"/>
                  </a:cubicBezTo>
                  <a:cubicBezTo>
                    <a:pt x="2095" y="1153"/>
                    <a:pt x="1887" y="81"/>
                    <a:pt x="1424" y="5"/>
                  </a:cubicBezTo>
                  <a:cubicBezTo>
                    <a:pt x="1406" y="2"/>
                    <a:pt x="1388" y="0"/>
                    <a:pt x="1370" y="0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1" name="Google Shape;1871;p41"/>
            <p:cNvSpPr/>
            <p:nvPr/>
          </p:nvSpPr>
          <p:spPr>
            <a:xfrm>
              <a:off x="8155906" y="2666495"/>
              <a:ext cx="80571" cy="257937"/>
            </a:xfrm>
            <a:custGeom>
              <a:avLst/>
              <a:gdLst/>
              <a:ahLst/>
              <a:cxnLst/>
              <a:rect l="l" t="t" r="r" b="b"/>
              <a:pathLst>
                <a:path w="1455" h="4658" extrusionOk="0">
                  <a:moveTo>
                    <a:pt x="1378" y="0"/>
                  </a:moveTo>
                  <a:cubicBezTo>
                    <a:pt x="1365" y="0"/>
                    <a:pt x="1352" y="4"/>
                    <a:pt x="1340" y="13"/>
                  </a:cubicBezTo>
                  <a:cubicBezTo>
                    <a:pt x="1043" y="222"/>
                    <a:pt x="806" y="543"/>
                    <a:pt x="593" y="1022"/>
                  </a:cubicBezTo>
                  <a:cubicBezTo>
                    <a:pt x="96" y="2148"/>
                    <a:pt x="1" y="3422"/>
                    <a:pt x="327" y="4609"/>
                  </a:cubicBezTo>
                  <a:cubicBezTo>
                    <a:pt x="335" y="4638"/>
                    <a:pt x="362" y="4657"/>
                    <a:pt x="391" y="4657"/>
                  </a:cubicBezTo>
                  <a:cubicBezTo>
                    <a:pt x="397" y="4657"/>
                    <a:pt x="402" y="4657"/>
                    <a:pt x="409" y="4655"/>
                  </a:cubicBezTo>
                  <a:cubicBezTo>
                    <a:pt x="444" y="4646"/>
                    <a:pt x="465" y="4609"/>
                    <a:pt x="456" y="4573"/>
                  </a:cubicBezTo>
                  <a:cubicBezTo>
                    <a:pt x="137" y="3416"/>
                    <a:pt x="230" y="2174"/>
                    <a:pt x="715" y="1075"/>
                  </a:cubicBezTo>
                  <a:cubicBezTo>
                    <a:pt x="917" y="619"/>
                    <a:pt x="1140" y="315"/>
                    <a:pt x="1417" y="121"/>
                  </a:cubicBezTo>
                  <a:cubicBezTo>
                    <a:pt x="1447" y="100"/>
                    <a:pt x="1454" y="58"/>
                    <a:pt x="1432" y="28"/>
                  </a:cubicBezTo>
                  <a:cubicBezTo>
                    <a:pt x="1420" y="10"/>
                    <a:pt x="1399" y="0"/>
                    <a:pt x="1378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2" name="Google Shape;1872;p41"/>
            <p:cNvSpPr/>
            <p:nvPr/>
          </p:nvSpPr>
          <p:spPr>
            <a:xfrm>
              <a:off x="8167369" y="2796359"/>
              <a:ext cx="69606" cy="80681"/>
            </a:xfrm>
            <a:custGeom>
              <a:avLst/>
              <a:gdLst/>
              <a:ahLst/>
              <a:cxnLst/>
              <a:rect l="l" t="t" r="r" b="b"/>
              <a:pathLst>
                <a:path w="1257" h="1457" extrusionOk="0">
                  <a:moveTo>
                    <a:pt x="76" y="1"/>
                  </a:moveTo>
                  <a:cubicBezTo>
                    <a:pt x="54" y="1"/>
                    <a:pt x="32" y="12"/>
                    <a:pt x="20" y="32"/>
                  </a:cubicBezTo>
                  <a:cubicBezTo>
                    <a:pt x="0" y="62"/>
                    <a:pt x="10" y="103"/>
                    <a:pt x="41" y="123"/>
                  </a:cubicBezTo>
                  <a:cubicBezTo>
                    <a:pt x="524" y="427"/>
                    <a:pt x="907" y="886"/>
                    <a:pt x="1120" y="1415"/>
                  </a:cubicBezTo>
                  <a:cubicBezTo>
                    <a:pt x="1130" y="1441"/>
                    <a:pt x="1155" y="1457"/>
                    <a:pt x="1181" y="1457"/>
                  </a:cubicBezTo>
                  <a:cubicBezTo>
                    <a:pt x="1189" y="1457"/>
                    <a:pt x="1198" y="1455"/>
                    <a:pt x="1206" y="1453"/>
                  </a:cubicBezTo>
                  <a:cubicBezTo>
                    <a:pt x="1240" y="1438"/>
                    <a:pt x="1256" y="1399"/>
                    <a:pt x="1243" y="1366"/>
                  </a:cubicBezTo>
                  <a:cubicBezTo>
                    <a:pt x="1019" y="811"/>
                    <a:pt x="617" y="329"/>
                    <a:pt x="112" y="11"/>
                  </a:cubicBezTo>
                  <a:cubicBezTo>
                    <a:pt x="101" y="4"/>
                    <a:pt x="89" y="1"/>
                    <a:pt x="76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3" name="Google Shape;1873;p41"/>
            <p:cNvSpPr/>
            <p:nvPr/>
          </p:nvSpPr>
          <p:spPr>
            <a:xfrm>
              <a:off x="8069847" y="2583427"/>
              <a:ext cx="155770" cy="387237"/>
            </a:xfrm>
            <a:custGeom>
              <a:avLst/>
              <a:gdLst/>
              <a:ahLst/>
              <a:cxnLst/>
              <a:rect l="l" t="t" r="r" b="b"/>
              <a:pathLst>
                <a:path w="2813" h="6993" extrusionOk="0">
                  <a:moveTo>
                    <a:pt x="1795" y="1"/>
                  </a:moveTo>
                  <a:cubicBezTo>
                    <a:pt x="1559" y="1"/>
                    <a:pt x="1322" y="43"/>
                    <a:pt x="1102" y="127"/>
                  </a:cubicBezTo>
                  <a:cubicBezTo>
                    <a:pt x="611" y="314"/>
                    <a:pt x="203" y="709"/>
                    <a:pt x="0" y="1191"/>
                  </a:cubicBezTo>
                  <a:lnTo>
                    <a:pt x="0" y="1192"/>
                  </a:lnTo>
                  <a:lnTo>
                    <a:pt x="105" y="6863"/>
                  </a:lnTo>
                  <a:cubicBezTo>
                    <a:pt x="303" y="6932"/>
                    <a:pt x="507" y="6976"/>
                    <a:pt x="712" y="6993"/>
                  </a:cubicBezTo>
                  <a:lnTo>
                    <a:pt x="715" y="6993"/>
                  </a:lnTo>
                  <a:cubicBezTo>
                    <a:pt x="715" y="6993"/>
                    <a:pt x="972" y="2130"/>
                    <a:pt x="2812" y="284"/>
                  </a:cubicBezTo>
                  <a:lnTo>
                    <a:pt x="2807" y="279"/>
                  </a:lnTo>
                  <a:cubicBezTo>
                    <a:pt x="2751" y="245"/>
                    <a:pt x="2693" y="214"/>
                    <a:pt x="2632" y="185"/>
                  </a:cubicBezTo>
                  <a:cubicBezTo>
                    <a:pt x="2371" y="63"/>
                    <a:pt x="2083" y="1"/>
                    <a:pt x="1795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4" name="Google Shape;1874;p41"/>
            <p:cNvSpPr/>
            <p:nvPr/>
          </p:nvSpPr>
          <p:spPr>
            <a:xfrm>
              <a:off x="7174925" y="2310576"/>
              <a:ext cx="962584" cy="901173"/>
            </a:xfrm>
            <a:custGeom>
              <a:avLst/>
              <a:gdLst/>
              <a:ahLst/>
              <a:cxnLst/>
              <a:rect l="l" t="t" r="r" b="b"/>
              <a:pathLst>
                <a:path w="17383" h="16274" extrusionOk="0">
                  <a:moveTo>
                    <a:pt x="8692" y="0"/>
                  </a:moveTo>
                  <a:cubicBezTo>
                    <a:pt x="3891" y="0"/>
                    <a:pt x="0" y="3991"/>
                    <a:pt x="0" y="8914"/>
                  </a:cubicBezTo>
                  <a:cubicBezTo>
                    <a:pt x="0" y="13183"/>
                    <a:pt x="2928" y="15581"/>
                    <a:pt x="6836" y="16145"/>
                  </a:cubicBezTo>
                  <a:cubicBezTo>
                    <a:pt x="7435" y="16230"/>
                    <a:pt x="8055" y="16273"/>
                    <a:pt x="8692" y="16273"/>
                  </a:cubicBezTo>
                  <a:cubicBezTo>
                    <a:pt x="9328" y="16273"/>
                    <a:pt x="9949" y="16230"/>
                    <a:pt x="10547" y="16145"/>
                  </a:cubicBezTo>
                  <a:cubicBezTo>
                    <a:pt x="14455" y="15584"/>
                    <a:pt x="17382" y="13183"/>
                    <a:pt x="17382" y="8914"/>
                  </a:cubicBezTo>
                  <a:cubicBezTo>
                    <a:pt x="17382" y="3990"/>
                    <a:pt x="13491" y="0"/>
                    <a:pt x="8692" y="0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5" name="Google Shape;1875;p41"/>
            <p:cNvSpPr/>
            <p:nvPr/>
          </p:nvSpPr>
          <p:spPr>
            <a:xfrm>
              <a:off x="7172322" y="2804223"/>
              <a:ext cx="970336" cy="414980"/>
            </a:xfrm>
            <a:custGeom>
              <a:avLst/>
              <a:gdLst/>
              <a:ahLst/>
              <a:cxnLst/>
              <a:rect l="l" t="t" r="r" b="b"/>
              <a:pathLst>
                <a:path w="17523" h="7494" extrusionOk="0">
                  <a:moveTo>
                    <a:pt x="47" y="0"/>
                  </a:moveTo>
                  <a:lnTo>
                    <a:pt x="47" y="0"/>
                  </a:lnTo>
                  <a:cubicBezTo>
                    <a:pt x="0" y="1403"/>
                    <a:pt x="344" y="2846"/>
                    <a:pt x="1104" y="4041"/>
                  </a:cubicBezTo>
                  <a:cubicBezTo>
                    <a:pt x="1169" y="4142"/>
                    <a:pt x="1397" y="4438"/>
                    <a:pt x="1461" y="4534"/>
                  </a:cubicBezTo>
                  <a:cubicBezTo>
                    <a:pt x="1603" y="4715"/>
                    <a:pt x="1782" y="4893"/>
                    <a:pt x="1932" y="5068"/>
                  </a:cubicBezTo>
                  <a:cubicBezTo>
                    <a:pt x="2160" y="5271"/>
                    <a:pt x="2372" y="5493"/>
                    <a:pt x="2623" y="5668"/>
                  </a:cubicBezTo>
                  <a:lnTo>
                    <a:pt x="2947" y="5912"/>
                  </a:lnTo>
                  <a:lnTo>
                    <a:pt x="3293" y="6128"/>
                  </a:lnTo>
                  <a:cubicBezTo>
                    <a:pt x="4892" y="7070"/>
                    <a:pt x="6791" y="7493"/>
                    <a:pt x="8681" y="7493"/>
                  </a:cubicBezTo>
                  <a:cubicBezTo>
                    <a:pt x="9793" y="7493"/>
                    <a:pt x="10902" y="7347"/>
                    <a:pt x="11944" y="7074"/>
                  </a:cubicBezTo>
                  <a:cubicBezTo>
                    <a:pt x="15360" y="6146"/>
                    <a:pt x="17523" y="3606"/>
                    <a:pt x="17429" y="0"/>
                  </a:cubicBezTo>
                  <a:lnTo>
                    <a:pt x="17429" y="0"/>
                  </a:lnTo>
                  <a:cubicBezTo>
                    <a:pt x="17393" y="2151"/>
                    <a:pt x="16503" y="4240"/>
                    <a:pt x="14730" y="5506"/>
                  </a:cubicBezTo>
                  <a:cubicBezTo>
                    <a:pt x="13179" y="6662"/>
                    <a:pt x="10959" y="7239"/>
                    <a:pt x="8740" y="7239"/>
                  </a:cubicBezTo>
                  <a:cubicBezTo>
                    <a:pt x="6519" y="7239"/>
                    <a:pt x="4298" y="6661"/>
                    <a:pt x="2746" y="5505"/>
                  </a:cubicBezTo>
                  <a:cubicBezTo>
                    <a:pt x="2498" y="5340"/>
                    <a:pt x="2288" y="5129"/>
                    <a:pt x="2062" y="4937"/>
                  </a:cubicBezTo>
                  <a:cubicBezTo>
                    <a:pt x="1912" y="4771"/>
                    <a:pt x="1733" y="4602"/>
                    <a:pt x="1591" y="4429"/>
                  </a:cubicBezTo>
                  <a:cubicBezTo>
                    <a:pt x="1510" y="4328"/>
                    <a:pt x="1308" y="4051"/>
                    <a:pt x="1233" y="3955"/>
                  </a:cubicBezTo>
                  <a:cubicBezTo>
                    <a:pt x="1073" y="3695"/>
                    <a:pt x="865" y="3373"/>
                    <a:pt x="748" y="3091"/>
                  </a:cubicBezTo>
                  <a:cubicBezTo>
                    <a:pt x="286" y="2137"/>
                    <a:pt x="74" y="1069"/>
                    <a:pt x="47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6" name="Google Shape;1876;p41"/>
            <p:cNvSpPr/>
            <p:nvPr/>
          </p:nvSpPr>
          <p:spPr>
            <a:xfrm>
              <a:off x="7219505" y="2826928"/>
              <a:ext cx="236894" cy="236894"/>
            </a:xfrm>
            <a:custGeom>
              <a:avLst/>
              <a:gdLst/>
              <a:ahLst/>
              <a:cxnLst/>
              <a:rect l="l" t="t" r="r" b="b"/>
              <a:pathLst>
                <a:path w="4278" h="4278" extrusionOk="0">
                  <a:moveTo>
                    <a:pt x="2140" y="1"/>
                  </a:moveTo>
                  <a:cubicBezTo>
                    <a:pt x="958" y="1"/>
                    <a:pt x="0" y="958"/>
                    <a:pt x="0" y="2140"/>
                  </a:cubicBezTo>
                  <a:cubicBezTo>
                    <a:pt x="0" y="3320"/>
                    <a:pt x="958" y="4278"/>
                    <a:pt x="2140" y="4278"/>
                  </a:cubicBezTo>
                  <a:cubicBezTo>
                    <a:pt x="3320" y="4278"/>
                    <a:pt x="4277" y="3320"/>
                    <a:pt x="4277" y="2140"/>
                  </a:cubicBezTo>
                  <a:cubicBezTo>
                    <a:pt x="4277" y="958"/>
                    <a:pt x="3320" y="1"/>
                    <a:pt x="2140" y="1"/>
                  </a:cubicBezTo>
                  <a:close/>
                </a:path>
              </a:pathLst>
            </a:custGeom>
            <a:solidFill>
              <a:srgbClr val="EB667B">
                <a:alpha val="708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7" name="Google Shape;1877;p41"/>
            <p:cNvSpPr/>
            <p:nvPr/>
          </p:nvSpPr>
          <p:spPr>
            <a:xfrm>
              <a:off x="7856085" y="2826928"/>
              <a:ext cx="236950" cy="236894"/>
            </a:xfrm>
            <a:custGeom>
              <a:avLst/>
              <a:gdLst/>
              <a:ahLst/>
              <a:cxnLst/>
              <a:rect l="l" t="t" r="r" b="b"/>
              <a:pathLst>
                <a:path w="4279" h="4278" extrusionOk="0">
                  <a:moveTo>
                    <a:pt x="2139" y="1"/>
                  </a:moveTo>
                  <a:cubicBezTo>
                    <a:pt x="957" y="1"/>
                    <a:pt x="0" y="958"/>
                    <a:pt x="0" y="2140"/>
                  </a:cubicBezTo>
                  <a:cubicBezTo>
                    <a:pt x="0" y="3320"/>
                    <a:pt x="957" y="4278"/>
                    <a:pt x="2139" y="4278"/>
                  </a:cubicBezTo>
                  <a:cubicBezTo>
                    <a:pt x="3320" y="4278"/>
                    <a:pt x="4278" y="3320"/>
                    <a:pt x="4278" y="2140"/>
                  </a:cubicBezTo>
                  <a:cubicBezTo>
                    <a:pt x="4278" y="958"/>
                    <a:pt x="3320" y="1"/>
                    <a:pt x="2139" y="1"/>
                  </a:cubicBezTo>
                  <a:close/>
                </a:path>
              </a:pathLst>
            </a:custGeom>
            <a:solidFill>
              <a:srgbClr val="EB667B">
                <a:alpha val="708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8" name="Google Shape;1878;p41"/>
            <p:cNvSpPr/>
            <p:nvPr/>
          </p:nvSpPr>
          <p:spPr>
            <a:xfrm>
              <a:off x="7297312" y="2675688"/>
              <a:ext cx="262533" cy="270673"/>
            </a:xfrm>
            <a:custGeom>
              <a:avLst/>
              <a:gdLst/>
              <a:ahLst/>
              <a:cxnLst/>
              <a:rect l="l" t="t" r="r" b="b"/>
              <a:pathLst>
                <a:path w="4741" h="4888" extrusionOk="0">
                  <a:moveTo>
                    <a:pt x="2370" y="0"/>
                  </a:moveTo>
                  <a:cubicBezTo>
                    <a:pt x="1062" y="0"/>
                    <a:pt x="1" y="1198"/>
                    <a:pt x="1" y="2674"/>
                  </a:cubicBezTo>
                  <a:cubicBezTo>
                    <a:pt x="1" y="4151"/>
                    <a:pt x="1062" y="4888"/>
                    <a:pt x="2370" y="4888"/>
                  </a:cubicBezTo>
                  <a:cubicBezTo>
                    <a:pt x="3679" y="4888"/>
                    <a:pt x="4740" y="4151"/>
                    <a:pt x="4740" y="2674"/>
                  </a:cubicBezTo>
                  <a:cubicBezTo>
                    <a:pt x="4740" y="1198"/>
                    <a:pt x="3679" y="0"/>
                    <a:pt x="2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79" name="Google Shape;1879;p41"/>
            <p:cNvSpPr/>
            <p:nvPr/>
          </p:nvSpPr>
          <p:spPr>
            <a:xfrm>
              <a:off x="7292494" y="2672089"/>
              <a:ext cx="251513" cy="151728"/>
            </a:xfrm>
            <a:custGeom>
              <a:avLst/>
              <a:gdLst/>
              <a:ahLst/>
              <a:cxnLst/>
              <a:rect l="l" t="t" r="r" b="b"/>
              <a:pathLst>
                <a:path w="4542" h="2740" extrusionOk="0">
                  <a:moveTo>
                    <a:pt x="2440" y="0"/>
                  </a:moveTo>
                  <a:cubicBezTo>
                    <a:pt x="1108" y="0"/>
                    <a:pt x="1" y="1304"/>
                    <a:pt x="88" y="2739"/>
                  </a:cubicBezTo>
                  <a:cubicBezTo>
                    <a:pt x="135" y="1356"/>
                    <a:pt x="1169" y="128"/>
                    <a:pt x="2461" y="128"/>
                  </a:cubicBezTo>
                  <a:cubicBezTo>
                    <a:pt x="2761" y="128"/>
                    <a:pt x="3075" y="194"/>
                    <a:pt x="3393" y="339"/>
                  </a:cubicBezTo>
                  <a:cubicBezTo>
                    <a:pt x="3882" y="573"/>
                    <a:pt x="4276" y="982"/>
                    <a:pt x="4541" y="1465"/>
                  </a:cubicBezTo>
                  <a:cubicBezTo>
                    <a:pt x="4324" y="952"/>
                    <a:pt x="3935" y="511"/>
                    <a:pt x="3439" y="248"/>
                  </a:cubicBezTo>
                  <a:cubicBezTo>
                    <a:pt x="3102" y="77"/>
                    <a:pt x="2764" y="0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0" name="Google Shape;1880;p41"/>
            <p:cNvSpPr/>
            <p:nvPr/>
          </p:nvSpPr>
          <p:spPr>
            <a:xfrm>
              <a:off x="7369914" y="2763907"/>
              <a:ext cx="191210" cy="210425"/>
            </a:xfrm>
            <a:custGeom>
              <a:avLst/>
              <a:gdLst/>
              <a:ahLst/>
              <a:cxnLst/>
              <a:rect l="l" t="t" r="r" b="b"/>
              <a:pathLst>
                <a:path w="3453" h="3800" extrusionOk="0">
                  <a:moveTo>
                    <a:pt x="1726" y="1"/>
                  </a:moveTo>
                  <a:cubicBezTo>
                    <a:pt x="1313" y="1"/>
                    <a:pt x="934" y="159"/>
                    <a:pt x="637" y="427"/>
                  </a:cubicBezTo>
                  <a:cubicBezTo>
                    <a:pt x="650" y="424"/>
                    <a:pt x="661" y="424"/>
                    <a:pt x="673" y="424"/>
                  </a:cubicBezTo>
                  <a:cubicBezTo>
                    <a:pt x="1031" y="424"/>
                    <a:pt x="1320" y="714"/>
                    <a:pt x="1320" y="1072"/>
                  </a:cubicBezTo>
                  <a:cubicBezTo>
                    <a:pt x="1320" y="1431"/>
                    <a:pt x="1031" y="1720"/>
                    <a:pt x="673" y="1720"/>
                  </a:cubicBezTo>
                  <a:cubicBezTo>
                    <a:pt x="408" y="1720"/>
                    <a:pt x="179" y="1562"/>
                    <a:pt x="79" y="1332"/>
                  </a:cubicBezTo>
                  <a:cubicBezTo>
                    <a:pt x="29" y="1511"/>
                    <a:pt x="0" y="1702"/>
                    <a:pt x="0" y="1900"/>
                  </a:cubicBezTo>
                  <a:cubicBezTo>
                    <a:pt x="0" y="2949"/>
                    <a:pt x="773" y="3800"/>
                    <a:pt x="1726" y="3800"/>
                  </a:cubicBezTo>
                  <a:cubicBezTo>
                    <a:pt x="2680" y="3800"/>
                    <a:pt x="3453" y="2949"/>
                    <a:pt x="3453" y="1900"/>
                  </a:cubicBezTo>
                  <a:cubicBezTo>
                    <a:pt x="3453" y="850"/>
                    <a:pt x="2680" y="1"/>
                    <a:pt x="172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1" name="Google Shape;1881;p41"/>
            <p:cNvSpPr/>
            <p:nvPr/>
          </p:nvSpPr>
          <p:spPr>
            <a:xfrm>
              <a:off x="7277708" y="2690973"/>
              <a:ext cx="45131" cy="60636"/>
            </a:xfrm>
            <a:custGeom>
              <a:avLst/>
              <a:gdLst/>
              <a:ahLst/>
              <a:cxnLst/>
              <a:rect l="l" t="t" r="r" b="b"/>
              <a:pathLst>
                <a:path w="815" h="1095" extrusionOk="0">
                  <a:moveTo>
                    <a:pt x="0" y="1"/>
                  </a:moveTo>
                  <a:cubicBezTo>
                    <a:pt x="108" y="429"/>
                    <a:pt x="372" y="824"/>
                    <a:pt x="742" y="1094"/>
                  </a:cubicBezTo>
                  <a:lnTo>
                    <a:pt x="814" y="983"/>
                  </a:lnTo>
                  <a:cubicBezTo>
                    <a:pt x="447" y="768"/>
                    <a:pt x="149" y="41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2" name="Google Shape;1882;p41"/>
            <p:cNvSpPr/>
            <p:nvPr/>
          </p:nvSpPr>
          <p:spPr>
            <a:xfrm>
              <a:off x="7752692" y="2668323"/>
              <a:ext cx="262533" cy="270618"/>
            </a:xfrm>
            <a:custGeom>
              <a:avLst/>
              <a:gdLst/>
              <a:ahLst/>
              <a:cxnLst/>
              <a:rect l="l" t="t" r="r" b="b"/>
              <a:pathLst>
                <a:path w="4741" h="4887" extrusionOk="0">
                  <a:moveTo>
                    <a:pt x="2370" y="1"/>
                  </a:moveTo>
                  <a:cubicBezTo>
                    <a:pt x="1062" y="1"/>
                    <a:pt x="1" y="1198"/>
                    <a:pt x="1" y="2675"/>
                  </a:cubicBezTo>
                  <a:cubicBezTo>
                    <a:pt x="1" y="4152"/>
                    <a:pt x="1062" y="4887"/>
                    <a:pt x="2370" y="4887"/>
                  </a:cubicBezTo>
                  <a:cubicBezTo>
                    <a:pt x="3679" y="4887"/>
                    <a:pt x="4740" y="4152"/>
                    <a:pt x="4740" y="2675"/>
                  </a:cubicBezTo>
                  <a:cubicBezTo>
                    <a:pt x="4740" y="1198"/>
                    <a:pt x="3679" y="1"/>
                    <a:pt x="2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3" name="Google Shape;1883;p41"/>
            <p:cNvSpPr/>
            <p:nvPr/>
          </p:nvSpPr>
          <p:spPr>
            <a:xfrm>
              <a:off x="7768531" y="2664723"/>
              <a:ext cx="251458" cy="151728"/>
            </a:xfrm>
            <a:custGeom>
              <a:avLst/>
              <a:gdLst/>
              <a:ahLst/>
              <a:cxnLst/>
              <a:rect l="l" t="t" r="r" b="b"/>
              <a:pathLst>
                <a:path w="4541" h="2740" extrusionOk="0">
                  <a:moveTo>
                    <a:pt x="2100" y="1"/>
                  </a:moveTo>
                  <a:cubicBezTo>
                    <a:pt x="1776" y="1"/>
                    <a:pt x="1439" y="78"/>
                    <a:pt x="1102" y="249"/>
                  </a:cubicBezTo>
                  <a:cubicBezTo>
                    <a:pt x="606" y="510"/>
                    <a:pt x="217" y="953"/>
                    <a:pt x="0" y="1464"/>
                  </a:cubicBezTo>
                  <a:cubicBezTo>
                    <a:pt x="264" y="983"/>
                    <a:pt x="660" y="572"/>
                    <a:pt x="1147" y="340"/>
                  </a:cubicBezTo>
                  <a:cubicBezTo>
                    <a:pt x="1466" y="194"/>
                    <a:pt x="1780" y="128"/>
                    <a:pt x="2080" y="128"/>
                  </a:cubicBezTo>
                  <a:cubicBezTo>
                    <a:pt x="3373" y="128"/>
                    <a:pt x="4407" y="1356"/>
                    <a:pt x="4454" y="2740"/>
                  </a:cubicBezTo>
                  <a:cubicBezTo>
                    <a:pt x="4541" y="1305"/>
                    <a:pt x="3434" y="1"/>
                    <a:pt x="2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4" name="Google Shape;1884;p41"/>
            <p:cNvSpPr/>
            <p:nvPr/>
          </p:nvSpPr>
          <p:spPr>
            <a:xfrm>
              <a:off x="7753966" y="2756486"/>
              <a:ext cx="191265" cy="210536"/>
            </a:xfrm>
            <a:custGeom>
              <a:avLst/>
              <a:gdLst/>
              <a:ahLst/>
              <a:cxnLst/>
              <a:rect l="l" t="t" r="r" b="b"/>
              <a:pathLst>
                <a:path w="3454" h="3802" extrusionOk="0">
                  <a:moveTo>
                    <a:pt x="1727" y="1"/>
                  </a:moveTo>
                  <a:cubicBezTo>
                    <a:pt x="1314" y="1"/>
                    <a:pt x="935" y="161"/>
                    <a:pt x="637" y="428"/>
                  </a:cubicBezTo>
                  <a:cubicBezTo>
                    <a:pt x="649" y="426"/>
                    <a:pt x="662" y="426"/>
                    <a:pt x="674" y="426"/>
                  </a:cubicBezTo>
                  <a:cubicBezTo>
                    <a:pt x="1032" y="426"/>
                    <a:pt x="1321" y="715"/>
                    <a:pt x="1321" y="1074"/>
                  </a:cubicBezTo>
                  <a:cubicBezTo>
                    <a:pt x="1321" y="1431"/>
                    <a:pt x="1032" y="1722"/>
                    <a:pt x="674" y="1722"/>
                  </a:cubicBezTo>
                  <a:cubicBezTo>
                    <a:pt x="408" y="1722"/>
                    <a:pt x="180" y="1563"/>
                    <a:pt x="80" y="1334"/>
                  </a:cubicBezTo>
                  <a:cubicBezTo>
                    <a:pt x="28" y="1513"/>
                    <a:pt x="1" y="1704"/>
                    <a:pt x="1" y="1901"/>
                  </a:cubicBezTo>
                  <a:cubicBezTo>
                    <a:pt x="1" y="2951"/>
                    <a:pt x="773" y="3801"/>
                    <a:pt x="1727" y="3801"/>
                  </a:cubicBezTo>
                  <a:cubicBezTo>
                    <a:pt x="2681" y="3801"/>
                    <a:pt x="3453" y="2951"/>
                    <a:pt x="3453" y="1901"/>
                  </a:cubicBezTo>
                  <a:cubicBezTo>
                    <a:pt x="3453" y="852"/>
                    <a:pt x="2681" y="1"/>
                    <a:pt x="172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5" name="Google Shape;1885;p41"/>
            <p:cNvSpPr/>
            <p:nvPr/>
          </p:nvSpPr>
          <p:spPr>
            <a:xfrm>
              <a:off x="7983567" y="2668323"/>
              <a:ext cx="45186" cy="60636"/>
            </a:xfrm>
            <a:custGeom>
              <a:avLst/>
              <a:gdLst/>
              <a:ahLst/>
              <a:cxnLst/>
              <a:rect l="l" t="t" r="r" b="b"/>
              <a:pathLst>
                <a:path w="816" h="1095" extrusionOk="0">
                  <a:moveTo>
                    <a:pt x="815" y="1"/>
                  </a:moveTo>
                  <a:lnTo>
                    <a:pt x="815" y="1"/>
                  </a:lnTo>
                  <a:cubicBezTo>
                    <a:pt x="666" y="416"/>
                    <a:pt x="370" y="768"/>
                    <a:pt x="1" y="984"/>
                  </a:cubicBezTo>
                  <a:lnTo>
                    <a:pt x="74" y="1094"/>
                  </a:lnTo>
                  <a:cubicBezTo>
                    <a:pt x="444" y="825"/>
                    <a:pt x="709" y="429"/>
                    <a:pt x="8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6" name="Google Shape;1886;p41"/>
            <p:cNvSpPr/>
            <p:nvPr/>
          </p:nvSpPr>
          <p:spPr>
            <a:xfrm>
              <a:off x="7586888" y="2856057"/>
              <a:ext cx="138659" cy="107926"/>
            </a:xfrm>
            <a:custGeom>
              <a:avLst/>
              <a:gdLst/>
              <a:ahLst/>
              <a:cxnLst/>
              <a:rect l="l" t="t" r="r" b="b"/>
              <a:pathLst>
                <a:path w="2504" h="1949" extrusionOk="0">
                  <a:moveTo>
                    <a:pt x="1268" y="1"/>
                  </a:moveTo>
                  <a:cubicBezTo>
                    <a:pt x="474" y="1"/>
                    <a:pt x="1" y="810"/>
                    <a:pt x="1" y="1262"/>
                  </a:cubicBezTo>
                  <a:cubicBezTo>
                    <a:pt x="1" y="1715"/>
                    <a:pt x="410" y="1949"/>
                    <a:pt x="1205" y="1949"/>
                  </a:cubicBezTo>
                  <a:cubicBezTo>
                    <a:pt x="2000" y="1949"/>
                    <a:pt x="2504" y="1715"/>
                    <a:pt x="2504" y="1262"/>
                  </a:cubicBezTo>
                  <a:cubicBezTo>
                    <a:pt x="2504" y="810"/>
                    <a:pt x="2063" y="1"/>
                    <a:pt x="1268" y="1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7" name="Google Shape;1887;p41"/>
            <p:cNvSpPr/>
            <p:nvPr/>
          </p:nvSpPr>
          <p:spPr>
            <a:xfrm>
              <a:off x="7583233" y="2852402"/>
              <a:ext cx="145968" cy="77193"/>
            </a:xfrm>
            <a:custGeom>
              <a:avLst/>
              <a:gdLst/>
              <a:ahLst/>
              <a:cxnLst/>
              <a:rect l="l" t="t" r="r" b="b"/>
              <a:pathLst>
                <a:path w="2636" h="1394" extrusionOk="0">
                  <a:moveTo>
                    <a:pt x="1334" y="0"/>
                  </a:moveTo>
                  <a:cubicBezTo>
                    <a:pt x="471" y="0"/>
                    <a:pt x="1" y="877"/>
                    <a:pt x="1" y="1328"/>
                  </a:cubicBezTo>
                  <a:cubicBezTo>
                    <a:pt x="1" y="1365"/>
                    <a:pt x="30" y="1394"/>
                    <a:pt x="67" y="1394"/>
                  </a:cubicBezTo>
                  <a:cubicBezTo>
                    <a:pt x="103" y="1394"/>
                    <a:pt x="133" y="1365"/>
                    <a:pt x="133" y="1328"/>
                  </a:cubicBezTo>
                  <a:cubicBezTo>
                    <a:pt x="133" y="907"/>
                    <a:pt x="577" y="134"/>
                    <a:pt x="1334" y="134"/>
                  </a:cubicBezTo>
                  <a:cubicBezTo>
                    <a:pt x="2090" y="134"/>
                    <a:pt x="2503" y="922"/>
                    <a:pt x="2503" y="1328"/>
                  </a:cubicBezTo>
                  <a:cubicBezTo>
                    <a:pt x="2503" y="1365"/>
                    <a:pt x="2533" y="1394"/>
                    <a:pt x="2570" y="1394"/>
                  </a:cubicBezTo>
                  <a:cubicBezTo>
                    <a:pt x="2606" y="1394"/>
                    <a:pt x="2636" y="1365"/>
                    <a:pt x="2636" y="1328"/>
                  </a:cubicBezTo>
                  <a:cubicBezTo>
                    <a:pt x="2636" y="865"/>
                    <a:pt x="2197" y="0"/>
                    <a:pt x="1334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8" name="Google Shape;1888;p41"/>
            <p:cNvSpPr/>
            <p:nvPr/>
          </p:nvSpPr>
          <p:spPr>
            <a:xfrm>
              <a:off x="7608043" y="2871785"/>
              <a:ext cx="43857" cy="38319"/>
            </a:xfrm>
            <a:custGeom>
              <a:avLst/>
              <a:gdLst/>
              <a:ahLst/>
              <a:cxnLst/>
              <a:rect l="l" t="t" r="r" b="b"/>
              <a:pathLst>
                <a:path w="792" h="692" extrusionOk="0">
                  <a:moveTo>
                    <a:pt x="580" y="1"/>
                  </a:moveTo>
                  <a:cubicBezTo>
                    <a:pt x="562" y="1"/>
                    <a:pt x="545" y="3"/>
                    <a:pt x="528" y="10"/>
                  </a:cubicBezTo>
                  <a:cubicBezTo>
                    <a:pt x="344" y="82"/>
                    <a:pt x="175" y="197"/>
                    <a:pt x="55" y="357"/>
                  </a:cubicBezTo>
                  <a:cubicBezTo>
                    <a:pt x="36" y="375"/>
                    <a:pt x="23" y="398"/>
                    <a:pt x="16" y="424"/>
                  </a:cubicBezTo>
                  <a:cubicBezTo>
                    <a:pt x="5" y="448"/>
                    <a:pt x="1" y="472"/>
                    <a:pt x="2" y="498"/>
                  </a:cubicBezTo>
                  <a:cubicBezTo>
                    <a:pt x="5" y="548"/>
                    <a:pt x="28" y="605"/>
                    <a:pt x="66" y="637"/>
                  </a:cubicBezTo>
                  <a:cubicBezTo>
                    <a:pt x="102" y="669"/>
                    <a:pt x="148" y="691"/>
                    <a:pt x="197" y="691"/>
                  </a:cubicBezTo>
                  <a:cubicBezTo>
                    <a:pt x="201" y="691"/>
                    <a:pt x="205" y="691"/>
                    <a:pt x="208" y="691"/>
                  </a:cubicBezTo>
                  <a:cubicBezTo>
                    <a:pt x="258" y="687"/>
                    <a:pt x="316" y="669"/>
                    <a:pt x="347" y="628"/>
                  </a:cubicBezTo>
                  <a:cubicBezTo>
                    <a:pt x="384" y="579"/>
                    <a:pt x="425" y="535"/>
                    <a:pt x="472" y="495"/>
                  </a:cubicBezTo>
                  <a:cubicBezTo>
                    <a:pt x="523" y="456"/>
                    <a:pt x="577" y="421"/>
                    <a:pt x="636" y="393"/>
                  </a:cubicBezTo>
                  <a:cubicBezTo>
                    <a:pt x="638" y="393"/>
                    <a:pt x="640" y="392"/>
                    <a:pt x="642" y="391"/>
                  </a:cubicBezTo>
                  <a:cubicBezTo>
                    <a:pt x="693" y="371"/>
                    <a:pt x="736" y="343"/>
                    <a:pt x="762" y="293"/>
                  </a:cubicBezTo>
                  <a:cubicBezTo>
                    <a:pt x="784" y="250"/>
                    <a:pt x="792" y="189"/>
                    <a:pt x="776" y="144"/>
                  </a:cubicBezTo>
                  <a:lnTo>
                    <a:pt x="776" y="143"/>
                  </a:lnTo>
                  <a:cubicBezTo>
                    <a:pt x="758" y="93"/>
                    <a:pt x="725" y="46"/>
                    <a:pt x="677" y="24"/>
                  </a:cubicBezTo>
                  <a:cubicBezTo>
                    <a:pt x="648" y="11"/>
                    <a:pt x="613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89" name="Google Shape;1889;p41"/>
            <p:cNvSpPr/>
            <p:nvPr/>
          </p:nvSpPr>
          <p:spPr>
            <a:xfrm>
              <a:off x="7529460" y="2989908"/>
              <a:ext cx="253618" cy="139157"/>
            </a:xfrm>
            <a:custGeom>
              <a:avLst/>
              <a:gdLst/>
              <a:ahLst/>
              <a:cxnLst/>
              <a:rect l="l" t="t" r="r" b="b"/>
              <a:pathLst>
                <a:path w="4580" h="2513" extrusionOk="0">
                  <a:moveTo>
                    <a:pt x="3948" y="1"/>
                  </a:moveTo>
                  <a:cubicBezTo>
                    <a:pt x="3544" y="1"/>
                    <a:pt x="2975" y="115"/>
                    <a:pt x="2335" y="115"/>
                  </a:cubicBezTo>
                  <a:cubicBezTo>
                    <a:pt x="1695" y="115"/>
                    <a:pt x="1103" y="1"/>
                    <a:pt x="676" y="1"/>
                  </a:cubicBezTo>
                  <a:cubicBezTo>
                    <a:pt x="620" y="1"/>
                    <a:pt x="568" y="3"/>
                    <a:pt x="518" y="7"/>
                  </a:cubicBezTo>
                  <a:cubicBezTo>
                    <a:pt x="196" y="36"/>
                    <a:pt x="0" y="166"/>
                    <a:pt x="0" y="533"/>
                  </a:cubicBezTo>
                  <a:cubicBezTo>
                    <a:pt x="0" y="1201"/>
                    <a:pt x="644" y="2028"/>
                    <a:pt x="1526" y="2362"/>
                  </a:cubicBezTo>
                  <a:cubicBezTo>
                    <a:pt x="1779" y="2458"/>
                    <a:pt x="2051" y="2513"/>
                    <a:pt x="2331" y="2513"/>
                  </a:cubicBezTo>
                  <a:cubicBezTo>
                    <a:pt x="3017" y="2513"/>
                    <a:pt x="3621" y="2183"/>
                    <a:pt x="4030" y="1744"/>
                  </a:cubicBezTo>
                  <a:cubicBezTo>
                    <a:pt x="4373" y="1374"/>
                    <a:pt x="4580" y="925"/>
                    <a:pt x="4580" y="533"/>
                  </a:cubicBezTo>
                  <a:cubicBezTo>
                    <a:pt x="4580" y="167"/>
                    <a:pt x="4403" y="37"/>
                    <a:pt x="4100" y="7"/>
                  </a:cubicBezTo>
                  <a:cubicBezTo>
                    <a:pt x="4053" y="3"/>
                    <a:pt x="4002" y="1"/>
                    <a:pt x="39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0" name="Google Shape;1890;p41"/>
            <p:cNvSpPr/>
            <p:nvPr/>
          </p:nvSpPr>
          <p:spPr>
            <a:xfrm>
              <a:off x="7613968" y="3073308"/>
              <a:ext cx="138714" cy="55818"/>
            </a:xfrm>
            <a:custGeom>
              <a:avLst/>
              <a:gdLst/>
              <a:ahLst/>
              <a:cxnLst/>
              <a:rect l="l" t="t" r="r" b="b"/>
              <a:pathLst>
                <a:path w="2505" h="1008" extrusionOk="0">
                  <a:moveTo>
                    <a:pt x="1575" y="1"/>
                  </a:moveTo>
                  <a:cubicBezTo>
                    <a:pt x="1445" y="1"/>
                    <a:pt x="1315" y="14"/>
                    <a:pt x="1187" y="42"/>
                  </a:cubicBezTo>
                  <a:cubicBezTo>
                    <a:pt x="707" y="146"/>
                    <a:pt x="273" y="446"/>
                    <a:pt x="0" y="856"/>
                  </a:cubicBezTo>
                  <a:cubicBezTo>
                    <a:pt x="253" y="952"/>
                    <a:pt x="525" y="1008"/>
                    <a:pt x="805" y="1008"/>
                  </a:cubicBezTo>
                  <a:cubicBezTo>
                    <a:pt x="1491" y="1008"/>
                    <a:pt x="2095" y="677"/>
                    <a:pt x="2504" y="238"/>
                  </a:cubicBezTo>
                  <a:cubicBezTo>
                    <a:pt x="2220" y="83"/>
                    <a:pt x="1897" y="1"/>
                    <a:pt x="15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1" name="Google Shape;1891;p41"/>
            <p:cNvSpPr/>
            <p:nvPr/>
          </p:nvSpPr>
          <p:spPr>
            <a:xfrm>
              <a:off x="7558147" y="2989908"/>
              <a:ext cx="198409" cy="50336"/>
            </a:xfrm>
            <a:custGeom>
              <a:avLst/>
              <a:gdLst/>
              <a:ahLst/>
              <a:cxnLst/>
              <a:rect l="l" t="t" r="r" b="b"/>
              <a:pathLst>
                <a:path w="3583" h="909" extrusionOk="0">
                  <a:moveTo>
                    <a:pt x="3430" y="1"/>
                  </a:moveTo>
                  <a:cubicBezTo>
                    <a:pt x="3026" y="1"/>
                    <a:pt x="2458" y="115"/>
                    <a:pt x="1819" y="115"/>
                  </a:cubicBezTo>
                  <a:cubicBezTo>
                    <a:pt x="1177" y="115"/>
                    <a:pt x="585" y="1"/>
                    <a:pt x="158" y="1"/>
                  </a:cubicBezTo>
                  <a:cubicBezTo>
                    <a:pt x="102" y="1"/>
                    <a:pt x="50" y="3"/>
                    <a:pt x="0" y="7"/>
                  </a:cubicBezTo>
                  <a:cubicBezTo>
                    <a:pt x="0" y="7"/>
                    <a:pt x="255" y="909"/>
                    <a:pt x="1772" y="909"/>
                  </a:cubicBezTo>
                  <a:cubicBezTo>
                    <a:pt x="3288" y="909"/>
                    <a:pt x="3582" y="7"/>
                    <a:pt x="3582" y="7"/>
                  </a:cubicBezTo>
                  <a:cubicBezTo>
                    <a:pt x="3535" y="3"/>
                    <a:pt x="3484" y="1"/>
                    <a:pt x="3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2" name="Google Shape;1892;p41"/>
            <p:cNvSpPr/>
            <p:nvPr/>
          </p:nvSpPr>
          <p:spPr>
            <a:xfrm>
              <a:off x="7628312" y="3137714"/>
              <a:ext cx="60802" cy="28186"/>
            </a:xfrm>
            <a:custGeom>
              <a:avLst/>
              <a:gdLst/>
              <a:ahLst/>
              <a:cxnLst/>
              <a:rect l="l" t="t" r="r" b="b"/>
              <a:pathLst>
                <a:path w="1098" h="509" extrusionOk="0">
                  <a:moveTo>
                    <a:pt x="74" y="1"/>
                  </a:moveTo>
                  <a:cubicBezTo>
                    <a:pt x="56" y="1"/>
                    <a:pt x="38" y="9"/>
                    <a:pt x="24" y="24"/>
                  </a:cubicBezTo>
                  <a:cubicBezTo>
                    <a:pt x="1" y="51"/>
                    <a:pt x="4" y="93"/>
                    <a:pt x="32" y="118"/>
                  </a:cubicBezTo>
                  <a:cubicBezTo>
                    <a:pt x="309" y="357"/>
                    <a:pt x="662" y="496"/>
                    <a:pt x="1027" y="509"/>
                  </a:cubicBezTo>
                  <a:lnTo>
                    <a:pt x="1030" y="509"/>
                  </a:lnTo>
                  <a:cubicBezTo>
                    <a:pt x="1066" y="509"/>
                    <a:pt x="1095" y="480"/>
                    <a:pt x="1096" y="445"/>
                  </a:cubicBezTo>
                  <a:cubicBezTo>
                    <a:pt x="1097" y="407"/>
                    <a:pt x="1069" y="377"/>
                    <a:pt x="1032" y="376"/>
                  </a:cubicBezTo>
                  <a:cubicBezTo>
                    <a:pt x="697" y="364"/>
                    <a:pt x="372" y="237"/>
                    <a:pt x="118" y="18"/>
                  </a:cubicBezTo>
                  <a:cubicBezTo>
                    <a:pt x="105" y="6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3" name="Google Shape;1893;p41"/>
            <p:cNvSpPr/>
            <p:nvPr/>
          </p:nvSpPr>
          <p:spPr>
            <a:xfrm>
              <a:off x="7304955" y="2587027"/>
              <a:ext cx="187057" cy="83339"/>
            </a:xfrm>
            <a:custGeom>
              <a:avLst/>
              <a:gdLst/>
              <a:ahLst/>
              <a:cxnLst/>
              <a:rect l="l" t="t" r="r" b="b"/>
              <a:pathLst>
                <a:path w="3378" h="1505" extrusionOk="0">
                  <a:moveTo>
                    <a:pt x="2429" y="0"/>
                  </a:moveTo>
                  <a:cubicBezTo>
                    <a:pt x="2366" y="0"/>
                    <a:pt x="2302" y="5"/>
                    <a:pt x="2236" y="15"/>
                  </a:cubicBezTo>
                  <a:cubicBezTo>
                    <a:pt x="1510" y="128"/>
                    <a:pt x="0" y="991"/>
                    <a:pt x="138" y="1469"/>
                  </a:cubicBezTo>
                  <a:cubicBezTo>
                    <a:pt x="145" y="1494"/>
                    <a:pt x="186" y="1505"/>
                    <a:pt x="251" y="1505"/>
                  </a:cubicBezTo>
                  <a:cubicBezTo>
                    <a:pt x="619" y="1505"/>
                    <a:pt x="1779" y="1159"/>
                    <a:pt x="2350" y="1043"/>
                  </a:cubicBezTo>
                  <a:cubicBezTo>
                    <a:pt x="2856" y="939"/>
                    <a:pt x="3377" y="913"/>
                    <a:pt x="3355" y="598"/>
                  </a:cubicBezTo>
                  <a:cubicBezTo>
                    <a:pt x="3336" y="318"/>
                    <a:pt x="2942" y="0"/>
                    <a:pt x="2429" y="0"/>
                  </a:cubicBezTo>
                  <a:close/>
                </a:path>
              </a:pathLst>
            </a:custGeom>
            <a:solidFill>
              <a:srgbClr val="DC701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4" name="Google Shape;1894;p41"/>
            <p:cNvSpPr/>
            <p:nvPr/>
          </p:nvSpPr>
          <p:spPr>
            <a:xfrm>
              <a:off x="7820476" y="2579661"/>
              <a:ext cx="187057" cy="83395"/>
            </a:xfrm>
            <a:custGeom>
              <a:avLst/>
              <a:gdLst/>
              <a:ahLst/>
              <a:cxnLst/>
              <a:rect l="l" t="t" r="r" b="b"/>
              <a:pathLst>
                <a:path w="3378" h="1506" extrusionOk="0">
                  <a:moveTo>
                    <a:pt x="949" y="1"/>
                  </a:moveTo>
                  <a:cubicBezTo>
                    <a:pt x="436" y="1"/>
                    <a:pt x="43" y="318"/>
                    <a:pt x="24" y="599"/>
                  </a:cubicBezTo>
                  <a:cubicBezTo>
                    <a:pt x="0" y="913"/>
                    <a:pt x="521" y="939"/>
                    <a:pt x="1028" y="1042"/>
                  </a:cubicBezTo>
                  <a:lnTo>
                    <a:pt x="1028" y="1043"/>
                  </a:lnTo>
                  <a:cubicBezTo>
                    <a:pt x="1599" y="1160"/>
                    <a:pt x="2759" y="1505"/>
                    <a:pt x="3127" y="1505"/>
                  </a:cubicBezTo>
                  <a:cubicBezTo>
                    <a:pt x="3192" y="1505"/>
                    <a:pt x="3232" y="1494"/>
                    <a:pt x="3239" y="1469"/>
                  </a:cubicBezTo>
                  <a:cubicBezTo>
                    <a:pt x="3377" y="991"/>
                    <a:pt x="1869" y="129"/>
                    <a:pt x="1143" y="16"/>
                  </a:cubicBezTo>
                  <a:cubicBezTo>
                    <a:pt x="1077" y="5"/>
                    <a:pt x="1012" y="1"/>
                    <a:pt x="949" y="1"/>
                  </a:cubicBezTo>
                  <a:close/>
                </a:path>
              </a:pathLst>
            </a:custGeom>
            <a:solidFill>
              <a:srgbClr val="DC701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5" name="Google Shape;1895;p41"/>
            <p:cNvSpPr/>
            <p:nvPr/>
          </p:nvSpPr>
          <p:spPr>
            <a:xfrm>
              <a:off x="7362770" y="1911571"/>
              <a:ext cx="542066" cy="408501"/>
            </a:xfrm>
            <a:custGeom>
              <a:avLst/>
              <a:gdLst/>
              <a:ahLst/>
              <a:cxnLst/>
              <a:rect l="l" t="t" r="r" b="b"/>
              <a:pathLst>
                <a:path w="9789" h="7377" extrusionOk="0">
                  <a:moveTo>
                    <a:pt x="5191" y="0"/>
                  </a:moveTo>
                  <a:cubicBezTo>
                    <a:pt x="4083" y="0"/>
                    <a:pt x="3128" y="659"/>
                    <a:pt x="2698" y="1606"/>
                  </a:cubicBezTo>
                  <a:cubicBezTo>
                    <a:pt x="2431" y="1428"/>
                    <a:pt x="2110" y="1323"/>
                    <a:pt x="1764" y="1323"/>
                  </a:cubicBezTo>
                  <a:cubicBezTo>
                    <a:pt x="1360" y="1323"/>
                    <a:pt x="992" y="1466"/>
                    <a:pt x="702" y="1702"/>
                  </a:cubicBezTo>
                  <a:cubicBezTo>
                    <a:pt x="329" y="2010"/>
                    <a:pt x="93" y="2475"/>
                    <a:pt x="93" y="2996"/>
                  </a:cubicBezTo>
                  <a:cubicBezTo>
                    <a:pt x="93" y="3440"/>
                    <a:pt x="266" y="3844"/>
                    <a:pt x="549" y="4142"/>
                  </a:cubicBezTo>
                  <a:cubicBezTo>
                    <a:pt x="210" y="4485"/>
                    <a:pt x="1" y="4957"/>
                    <a:pt x="1" y="5478"/>
                  </a:cubicBezTo>
                  <a:cubicBezTo>
                    <a:pt x="1" y="6527"/>
                    <a:pt x="851" y="7377"/>
                    <a:pt x="1901" y="7377"/>
                  </a:cubicBezTo>
                  <a:cubicBezTo>
                    <a:pt x="2490" y="7377"/>
                    <a:pt x="3018" y="7108"/>
                    <a:pt x="3365" y="6684"/>
                  </a:cubicBezTo>
                  <a:cubicBezTo>
                    <a:pt x="3522" y="6731"/>
                    <a:pt x="3689" y="6756"/>
                    <a:pt x="3859" y="6756"/>
                  </a:cubicBezTo>
                  <a:cubicBezTo>
                    <a:pt x="4549" y="6756"/>
                    <a:pt x="5148" y="6360"/>
                    <a:pt x="5438" y="5783"/>
                  </a:cubicBezTo>
                  <a:cubicBezTo>
                    <a:pt x="5732" y="6671"/>
                    <a:pt x="6569" y="7310"/>
                    <a:pt x="7556" y="7310"/>
                  </a:cubicBezTo>
                  <a:cubicBezTo>
                    <a:pt x="8790" y="7310"/>
                    <a:pt x="9789" y="6312"/>
                    <a:pt x="9789" y="5078"/>
                  </a:cubicBezTo>
                  <a:cubicBezTo>
                    <a:pt x="9789" y="4714"/>
                    <a:pt x="9703" y="4372"/>
                    <a:pt x="9547" y="4068"/>
                  </a:cubicBezTo>
                  <a:cubicBezTo>
                    <a:pt x="9686" y="3824"/>
                    <a:pt x="9767" y="3542"/>
                    <a:pt x="9767" y="3241"/>
                  </a:cubicBezTo>
                  <a:cubicBezTo>
                    <a:pt x="9767" y="2446"/>
                    <a:pt x="9212" y="1781"/>
                    <a:pt x="8469" y="1611"/>
                  </a:cubicBezTo>
                  <a:cubicBezTo>
                    <a:pt x="8348" y="1584"/>
                    <a:pt x="8224" y="1569"/>
                    <a:pt x="8095" y="1569"/>
                  </a:cubicBezTo>
                  <a:cubicBezTo>
                    <a:pt x="7956" y="1569"/>
                    <a:pt x="7820" y="1586"/>
                    <a:pt x="7690" y="1620"/>
                  </a:cubicBezTo>
                  <a:cubicBezTo>
                    <a:pt x="7261" y="665"/>
                    <a:pt x="6299" y="0"/>
                    <a:pt x="5191" y="0"/>
                  </a:cubicBezTo>
                  <a:close/>
                </a:path>
              </a:pathLst>
            </a:custGeom>
            <a:solidFill>
              <a:srgbClr val="DC701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6" name="Google Shape;1896;p41"/>
            <p:cNvSpPr/>
            <p:nvPr/>
          </p:nvSpPr>
          <p:spPr>
            <a:xfrm>
              <a:off x="7362770" y="2000842"/>
              <a:ext cx="542066" cy="319237"/>
            </a:xfrm>
            <a:custGeom>
              <a:avLst/>
              <a:gdLst/>
              <a:ahLst/>
              <a:cxnLst/>
              <a:rect l="l" t="t" r="r" b="b"/>
              <a:pathLst>
                <a:path w="9789" h="5765" extrusionOk="0">
                  <a:moveTo>
                    <a:pt x="8469" y="0"/>
                  </a:moveTo>
                  <a:lnTo>
                    <a:pt x="8469" y="0"/>
                  </a:lnTo>
                  <a:cubicBezTo>
                    <a:pt x="8476" y="57"/>
                    <a:pt x="8477" y="115"/>
                    <a:pt x="8474" y="173"/>
                  </a:cubicBezTo>
                  <a:cubicBezTo>
                    <a:pt x="8448" y="696"/>
                    <a:pt x="8066" y="1168"/>
                    <a:pt x="7572" y="1323"/>
                  </a:cubicBezTo>
                  <a:cubicBezTo>
                    <a:pt x="7535" y="1334"/>
                    <a:pt x="8325" y="2695"/>
                    <a:pt x="7127" y="3399"/>
                  </a:cubicBezTo>
                  <a:cubicBezTo>
                    <a:pt x="6827" y="3576"/>
                    <a:pt x="6497" y="3663"/>
                    <a:pt x="6167" y="3663"/>
                  </a:cubicBezTo>
                  <a:cubicBezTo>
                    <a:pt x="5971" y="3663"/>
                    <a:pt x="5774" y="3632"/>
                    <a:pt x="5584" y="3572"/>
                  </a:cubicBezTo>
                  <a:cubicBezTo>
                    <a:pt x="5332" y="3493"/>
                    <a:pt x="5106" y="3346"/>
                    <a:pt x="4886" y="3199"/>
                  </a:cubicBezTo>
                  <a:cubicBezTo>
                    <a:pt x="4173" y="2723"/>
                    <a:pt x="3998" y="2109"/>
                    <a:pt x="3964" y="2109"/>
                  </a:cubicBezTo>
                  <a:cubicBezTo>
                    <a:pt x="3963" y="2109"/>
                    <a:pt x="3963" y="2109"/>
                    <a:pt x="3962" y="2110"/>
                  </a:cubicBezTo>
                  <a:cubicBezTo>
                    <a:pt x="3593" y="2445"/>
                    <a:pt x="3100" y="2616"/>
                    <a:pt x="2605" y="2616"/>
                  </a:cubicBezTo>
                  <a:cubicBezTo>
                    <a:pt x="2382" y="2616"/>
                    <a:pt x="2158" y="2581"/>
                    <a:pt x="1946" y="2511"/>
                  </a:cubicBezTo>
                  <a:cubicBezTo>
                    <a:pt x="1268" y="2285"/>
                    <a:pt x="799" y="1678"/>
                    <a:pt x="670" y="986"/>
                  </a:cubicBezTo>
                  <a:cubicBezTo>
                    <a:pt x="614" y="690"/>
                    <a:pt x="623" y="381"/>
                    <a:pt x="702" y="90"/>
                  </a:cubicBezTo>
                  <a:lnTo>
                    <a:pt x="702" y="90"/>
                  </a:lnTo>
                  <a:cubicBezTo>
                    <a:pt x="329" y="398"/>
                    <a:pt x="93" y="863"/>
                    <a:pt x="93" y="1384"/>
                  </a:cubicBezTo>
                  <a:cubicBezTo>
                    <a:pt x="93" y="1828"/>
                    <a:pt x="266" y="2232"/>
                    <a:pt x="549" y="2530"/>
                  </a:cubicBezTo>
                  <a:cubicBezTo>
                    <a:pt x="210" y="2873"/>
                    <a:pt x="1" y="3345"/>
                    <a:pt x="1" y="3866"/>
                  </a:cubicBezTo>
                  <a:cubicBezTo>
                    <a:pt x="1" y="4915"/>
                    <a:pt x="851" y="5765"/>
                    <a:pt x="1901" y="5765"/>
                  </a:cubicBezTo>
                  <a:cubicBezTo>
                    <a:pt x="2490" y="5765"/>
                    <a:pt x="3018" y="5496"/>
                    <a:pt x="3365" y="5072"/>
                  </a:cubicBezTo>
                  <a:cubicBezTo>
                    <a:pt x="3522" y="5119"/>
                    <a:pt x="3689" y="5144"/>
                    <a:pt x="3859" y="5144"/>
                  </a:cubicBezTo>
                  <a:cubicBezTo>
                    <a:pt x="4549" y="5144"/>
                    <a:pt x="5148" y="4748"/>
                    <a:pt x="5438" y="4171"/>
                  </a:cubicBezTo>
                  <a:cubicBezTo>
                    <a:pt x="5732" y="5059"/>
                    <a:pt x="6569" y="5698"/>
                    <a:pt x="7556" y="5698"/>
                  </a:cubicBezTo>
                  <a:cubicBezTo>
                    <a:pt x="8790" y="5698"/>
                    <a:pt x="9788" y="4700"/>
                    <a:pt x="9789" y="3466"/>
                  </a:cubicBezTo>
                  <a:lnTo>
                    <a:pt x="9789" y="3466"/>
                  </a:lnTo>
                  <a:cubicBezTo>
                    <a:pt x="9789" y="3467"/>
                    <a:pt x="9789" y="3467"/>
                    <a:pt x="9789" y="3467"/>
                  </a:cubicBezTo>
                  <a:lnTo>
                    <a:pt x="9789" y="3466"/>
                  </a:lnTo>
                  <a:cubicBezTo>
                    <a:pt x="9789" y="3466"/>
                    <a:pt x="9789" y="3466"/>
                    <a:pt x="9789" y="3466"/>
                  </a:cubicBezTo>
                  <a:lnTo>
                    <a:pt x="9789" y="3466"/>
                  </a:lnTo>
                  <a:cubicBezTo>
                    <a:pt x="9789" y="3103"/>
                    <a:pt x="9702" y="2760"/>
                    <a:pt x="9547" y="2456"/>
                  </a:cubicBezTo>
                  <a:cubicBezTo>
                    <a:pt x="9686" y="2212"/>
                    <a:pt x="9765" y="1930"/>
                    <a:pt x="9765" y="1629"/>
                  </a:cubicBezTo>
                  <a:cubicBezTo>
                    <a:pt x="9765" y="834"/>
                    <a:pt x="9212" y="169"/>
                    <a:pt x="8469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7" name="Google Shape;1897;p41"/>
            <p:cNvSpPr/>
            <p:nvPr/>
          </p:nvSpPr>
          <p:spPr>
            <a:xfrm>
              <a:off x="7216348" y="2388327"/>
              <a:ext cx="882345" cy="221666"/>
            </a:xfrm>
            <a:custGeom>
              <a:avLst/>
              <a:gdLst/>
              <a:ahLst/>
              <a:cxnLst/>
              <a:rect l="l" t="t" r="r" b="b"/>
              <a:pathLst>
                <a:path w="15934" h="4003" extrusionOk="0">
                  <a:moveTo>
                    <a:pt x="7967" y="0"/>
                  </a:moveTo>
                  <a:cubicBezTo>
                    <a:pt x="5903" y="3591"/>
                    <a:pt x="0" y="3998"/>
                    <a:pt x="0" y="3998"/>
                  </a:cubicBezTo>
                  <a:cubicBezTo>
                    <a:pt x="0" y="3998"/>
                    <a:pt x="93" y="4002"/>
                    <a:pt x="259" y="4002"/>
                  </a:cubicBezTo>
                  <a:cubicBezTo>
                    <a:pt x="1419" y="4002"/>
                    <a:pt x="6162" y="3805"/>
                    <a:pt x="7967" y="664"/>
                  </a:cubicBezTo>
                  <a:cubicBezTo>
                    <a:pt x="9771" y="3805"/>
                    <a:pt x="14514" y="4002"/>
                    <a:pt x="15674" y="4002"/>
                  </a:cubicBezTo>
                  <a:cubicBezTo>
                    <a:pt x="15840" y="4002"/>
                    <a:pt x="15933" y="3998"/>
                    <a:pt x="15933" y="3998"/>
                  </a:cubicBezTo>
                  <a:cubicBezTo>
                    <a:pt x="15933" y="3998"/>
                    <a:pt x="10030" y="3591"/>
                    <a:pt x="7967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8" name="Google Shape;1898;p41"/>
            <p:cNvSpPr/>
            <p:nvPr/>
          </p:nvSpPr>
          <p:spPr>
            <a:xfrm>
              <a:off x="7204110" y="2228172"/>
              <a:ext cx="906876" cy="381589"/>
            </a:xfrm>
            <a:custGeom>
              <a:avLst/>
              <a:gdLst/>
              <a:ahLst/>
              <a:cxnLst/>
              <a:rect l="l" t="t" r="r" b="b"/>
              <a:pathLst>
                <a:path w="16377" h="6891" extrusionOk="0">
                  <a:moveTo>
                    <a:pt x="8052" y="1"/>
                  </a:moveTo>
                  <a:lnTo>
                    <a:pt x="8052" y="6"/>
                  </a:lnTo>
                  <a:cubicBezTo>
                    <a:pt x="7962" y="9"/>
                    <a:pt x="7874" y="13"/>
                    <a:pt x="7784" y="19"/>
                  </a:cubicBezTo>
                  <a:cubicBezTo>
                    <a:pt x="7366" y="43"/>
                    <a:pt x="6954" y="97"/>
                    <a:pt x="6553" y="180"/>
                  </a:cubicBezTo>
                  <a:cubicBezTo>
                    <a:pt x="6367" y="218"/>
                    <a:pt x="6187" y="262"/>
                    <a:pt x="6006" y="311"/>
                  </a:cubicBezTo>
                  <a:cubicBezTo>
                    <a:pt x="5649" y="407"/>
                    <a:pt x="5300" y="527"/>
                    <a:pt x="4966" y="667"/>
                  </a:cubicBezTo>
                  <a:cubicBezTo>
                    <a:pt x="4802" y="735"/>
                    <a:pt x="4641" y="808"/>
                    <a:pt x="4484" y="884"/>
                  </a:cubicBezTo>
                  <a:cubicBezTo>
                    <a:pt x="3654" y="1291"/>
                    <a:pt x="2903" y="1826"/>
                    <a:pt x="2260" y="2461"/>
                  </a:cubicBezTo>
                  <a:cubicBezTo>
                    <a:pt x="1676" y="3040"/>
                    <a:pt x="1181" y="3703"/>
                    <a:pt x="795" y="4427"/>
                  </a:cubicBezTo>
                  <a:cubicBezTo>
                    <a:pt x="560" y="4868"/>
                    <a:pt x="367" y="5334"/>
                    <a:pt x="219" y="5816"/>
                  </a:cubicBezTo>
                  <a:cubicBezTo>
                    <a:pt x="202" y="5870"/>
                    <a:pt x="186" y="5926"/>
                    <a:pt x="172" y="5982"/>
                  </a:cubicBezTo>
                  <a:cubicBezTo>
                    <a:pt x="103" y="6225"/>
                    <a:pt x="45" y="6472"/>
                    <a:pt x="0" y="6722"/>
                  </a:cubicBezTo>
                  <a:cubicBezTo>
                    <a:pt x="43" y="6750"/>
                    <a:pt x="87" y="6782"/>
                    <a:pt x="126" y="6813"/>
                  </a:cubicBezTo>
                  <a:cubicBezTo>
                    <a:pt x="181" y="6854"/>
                    <a:pt x="222" y="6890"/>
                    <a:pt x="222" y="6890"/>
                  </a:cubicBezTo>
                  <a:cubicBezTo>
                    <a:pt x="222" y="6890"/>
                    <a:pt x="6124" y="6483"/>
                    <a:pt x="8188" y="2892"/>
                  </a:cubicBezTo>
                  <a:cubicBezTo>
                    <a:pt x="10251" y="6483"/>
                    <a:pt x="16154" y="6890"/>
                    <a:pt x="16154" y="6890"/>
                  </a:cubicBezTo>
                  <a:cubicBezTo>
                    <a:pt x="16154" y="6890"/>
                    <a:pt x="16196" y="6854"/>
                    <a:pt x="16250" y="6813"/>
                  </a:cubicBezTo>
                  <a:cubicBezTo>
                    <a:pt x="16289" y="6782"/>
                    <a:pt x="16333" y="6748"/>
                    <a:pt x="16376" y="6722"/>
                  </a:cubicBezTo>
                  <a:cubicBezTo>
                    <a:pt x="16322" y="6415"/>
                    <a:pt x="16248" y="6112"/>
                    <a:pt x="16157" y="5816"/>
                  </a:cubicBezTo>
                  <a:cubicBezTo>
                    <a:pt x="16154" y="5808"/>
                    <a:pt x="16151" y="5799"/>
                    <a:pt x="16149" y="5791"/>
                  </a:cubicBezTo>
                  <a:cubicBezTo>
                    <a:pt x="16003" y="5317"/>
                    <a:pt x="15812" y="4860"/>
                    <a:pt x="15581" y="4427"/>
                  </a:cubicBezTo>
                  <a:cubicBezTo>
                    <a:pt x="15540" y="4347"/>
                    <a:pt x="15494" y="4265"/>
                    <a:pt x="15447" y="4187"/>
                  </a:cubicBezTo>
                  <a:cubicBezTo>
                    <a:pt x="14634" y="2774"/>
                    <a:pt x="13394" y="1621"/>
                    <a:pt x="11893" y="884"/>
                  </a:cubicBezTo>
                  <a:cubicBezTo>
                    <a:pt x="11735" y="806"/>
                    <a:pt x="11574" y="735"/>
                    <a:pt x="11411" y="667"/>
                  </a:cubicBezTo>
                  <a:cubicBezTo>
                    <a:pt x="11077" y="527"/>
                    <a:pt x="10727" y="407"/>
                    <a:pt x="10370" y="310"/>
                  </a:cubicBezTo>
                  <a:cubicBezTo>
                    <a:pt x="10191" y="261"/>
                    <a:pt x="10009" y="218"/>
                    <a:pt x="9823" y="180"/>
                  </a:cubicBezTo>
                  <a:cubicBezTo>
                    <a:pt x="9740" y="163"/>
                    <a:pt x="9659" y="148"/>
                    <a:pt x="9573" y="133"/>
                  </a:cubicBezTo>
                  <a:cubicBezTo>
                    <a:pt x="9331" y="91"/>
                    <a:pt x="9086" y="58"/>
                    <a:pt x="8838" y="36"/>
                  </a:cubicBezTo>
                  <a:cubicBezTo>
                    <a:pt x="8669" y="22"/>
                    <a:pt x="8497" y="11"/>
                    <a:pt x="8325" y="6"/>
                  </a:cubicBezTo>
                  <a:lnTo>
                    <a:pt x="8325" y="1"/>
                  </a:lnTo>
                  <a:lnTo>
                    <a:pt x="8278" y="1"/>
                  </a:lnTo>
                  <a:cubicBezTo>
                    <a:pt x="8248" y="1"/>
                    <a:pt x="8217" y="1"/>
                    <a:pt x="8188" y="2"/>
                  </a:cubicBezTo>
                  <a:cubicBezTo>
                    <a:pt x="8143" y="1"/>
                    <a:pt x="8097" y="1"/>
                    <a:pt x="8052" y="1"/>
                  </a:cubicBezTo>
                  <a:close/>
                </a:path>
              </a:pathLst>
            </a:custGeom>
            <a:solidFill>
              <a:srgbClr val="DC701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899" name="Google Shape;1899;p41"/>
            <p:cNvSpPr/>
            <p:nvPr/>
          </p:nvSpPr>
          <p:spPr>
            <a:xfrm>
              <a:off x="7693492" y="2230165"/>
              <a:ext cx="404902" cy="322283"/>
            </a:xfrm>
            <a:custGeom>
              <a:avLst/>
              <a:gdLst/>
              <a:ahLst/>
              <a:cxnLst/>
              <a:rect l="l" t="t" r="r" b="b"/>
              <a:pathLst>
                <a:path w="7312" h="5820" extrusionOk="0">
                  <a:moveTo>
                    <a:pt x="1" y="0"/>
                  </a:moveTo>
                  <a:lnTo>
                    <a:pt x="1" y="0"/>
                  </a:lnTo>
                  <a:cubicBezTo>
                    <a:pt x="133" y="1361"/>
                    <a:pt x="710" y="2672"/>
                    <a:pt x="1613" y="3699"/>
                  </a:cubicBezTo>
                  <a:cubicBezTo>
                    <a:pt x="2722" y="4958"/>
                    <a:pt x="4314" y="5697"/>
                    <a:pt x="5982" y="5806"/>
                  </a:cubicBezTo>
                  <a:cubicBezTo>
                    <a:pt x="6123" y="5815"/>
                    <a:pt x="6265" y="5820"/>
                    <a:pt x="6407" y="5820"/>
                  </a:cubicBezTo>
                  <a:cubicBezTo>
                    <a:pt x="6709" y="5820"/>
                    <a:pt x="7012" y="5799"/>
                    <a:pt x="7312" y="5755"/>
                  </a:cubicBezTo>
                  <a:cubicBezTo>
                    <a:pt x="7166" y="5281"/>
                    <a:pt x="6975" y="4824"/>
                    <a:pt x="6744" y="4391"/>
                  </a:cubicBezTo>
                  <a:cubicBezTo>
                    <a:pt x="6703" y="4311"/>
                    <a:pt x="6657" y="4229"/>
                    <a:pt x="6610" y="4151"/>
                  </a:cubicBezTo>
                  <a:cubicBezTo>
                    <a:pt x="6368" y="4143"/>
                    <a:pt x="6126" y="4098"/>
                    <a:pt x="5899" y="4032"/>
                  </a:cubicBezTo>
                  <a:cubicBezTo>
                    <a:pt x="5260" y="3846"/>
                    <a:pt x="4647" y="3532"/>
                    <a:pt x="4075" y="3195"/>
                  </a:cubicBezTo>
                  <a:cubicBezTo>
                    <a:pt x="2992" y="2554"/>
                    <a:pt x="2020" y="1718"/>
                    <a:pt x="1224" y="743"/>
                  </a:cubicBezTo>
                  <a:cubicBezTo>
                    <a:pt x="1053" y="535"/>
                    <a:pt x="890" y="318"/>
                    <a:pt x="736" y="97"/>
                  </a:cubicBezTo>
                  <a:cubicBezTo>
                    <a:pt x="494" y="55"/>
                    <a:pt x="249" y="23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0" name="Google Shape;1900;p41"/>
            <p:cNvSpPr/>
            <p:nvPr/>
          </p:nvSpPr>
          <p:spPr>
            <a:xfrm>
              <a:off x="7213579" y="2228172"/>
              <a:ext cx="448925" cy="331364"/>
            </a:xfrm>
            <a:custGeom>
              <a:avLst/>
              <a:gdLst/>
              <a:ahLst/>
              <a:cxnLst/>
              <a:rect l="l" t="t" r="r" b="b"/>
              <a:pathLst>
                <a:path w="8107" h="5984" extrusionOk="0">
                  <a:moveTo>
                    <a:pt x="7881" y="1"/>
                  </a:moveTo>
                  <a:lnTo>
                    <a:pt x="7881" y="6"/>
                  </a:lnTo>
                  <a:cubicBezTo>
                    <a:pt x="7791" y="9"/>
                    <a:pt x="7703" y="13"/>
                    <a:pt x="7613" y="19"/>
                  </a:cubicBezTo>
                  <a:cubicBezTo>
                    <a:pt x="6824" y="685"/>
                    <a:pt x="5931" y="1232"/>
                    <a:pt x="4983" y="1644"/>
                  </a:cubicBezTo>
                  <a:cubicBezTo>
                    <a:pt x="4061" y="2045"/>
                    <a:pt x="3084" y="2322"/>
                    <a:pt x="2089" y="2461"/>
                  </a:cubicBezTo>
                  <a:cubicBezTo>
                    <a:pt x="1505" y="3040"/>
                    <a:pt x="1010" y="3703"/>
                    <a:pt x="624" y="4427"/>
                  </a:cubicBezTo>
                  <a:cubicBezTo>
                    <a:pt x="389" y="4868"/>
                    <a:pt x="196" y="5334"/>
                    <a:pt x="48" y="5816"/>
                  </a:cubicBezTo>
                  <a:cubicBezTo>
                    <a:pt x="31" y="5870"/>
                    <a:pt x="15" y="5926"/>
                    <a:pt x="1" y="5982"/>
                  </a:cubicBezTo>
                  <a:cubicBezTo>
                    <a:pt x="41" y="5983"/>
                    <a:pt x="82" y="5984"/>
                    <a:pt x="123" y="5984"/>
                  </a:cubicBezTo>
                  <a:cubicBezTo>
                    <a:pt x="1344" y="5984"/>
                    <a:pt x="2570" y="5535"/>
                    <a:pt x="3619" y="4933"/>
                  </a:cubicBezTo>
                  <a:cubicBezTo>
                    <a:pt x="4958" y="4168"/>
                    <a:pt x="6129" y="3106"/>
                    <a:pt x="7030" y="1857"/>
                  </a:cubicBezTo>
                  <a:cubicBezTo>
                    <a:pt x="7450" y="1275"/>
                    <a:pt x="7812" y="653"/>
                    <a:pt x="8107" y="2"/>
                  </a:cubicBezTo>
                  <a:lnTo>
                    <a:pt x="8107" y="1"/>
                  </a:lnTo>
                  <a:cubicBezTo>
                    <a:pt x="8077" y="1"/>
                    <a:pt x="8046" y="1"/>
                    <a:pt x="8017" y="2"/>
                  </a:cubicBezTo>
                  <a:cubicBezTo>
                    <a:pt x="7972" y="1"/>
                    <a:pt x="7926" y="1"/>
                    <a:pt x="7881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1" name="Google Shape;1901;p41"/>
            <p:cNvSpPr/>
            <p:nvPr/>
          </p:nvSpPr>
          <p:spPr>
            <a:xfrm>
              <a:off x="6945214" y="3296596"/>
              <a:ext cx="482316" cy="506072"/>
            </a:xfrm>
            <a:custGeom>
              <a:avLst/>
              <a:gdLst/>
              <a:ahLst/>
              <a:cxnLst/>
              <a:rect l="l" t="t" r="r" b="b"/>
              <a:pathLst>
                <a:path w="8710" h="9139" extrusionOk="0">
                  <a:moveTo>
                    <a:pt x="5734" y="1"/>
                  </a:moveTo>
                  <a:lnTo>
                    <a:pt x="5094" y="741"/>
                  </a:lnTo>
                  <a:cubicBezTo>
                    <a:pt x="5094" y="741"/>
                    <a:pt x="4935" y="589"/>
                    <a:pt x="4624" y="589"/>
                  </a:cubicBezTo>
                  <a:cubicBezTo>
                    <a:pt x="4419" y="589"/>
                    <a:pt x="4148" y="655"/>
                    <a:pt x="3813" y="876"/>
                  </a:cubicBezTo>
                  <a:cubicBezTo>
                    <a:pt x="3239" y="1254"/>
                    <a:pt x="1248" y="2371"/>
                    <a:pt x="381" y="4218"/>
                  </a:cubicBezTo>
                  <a:cubicBezTo>
                    <a:pt x="270" y="4455"/>
                    <a:pt x="177" y="4703"/>
                    <a:pt x="109" y="4964"/>
                  </a:cubicBezTo>
                  <a:cubicBezTo>
                    <a:pt x="109" y="4964"/>
                    <a:pt x="107" y="4965"/>
                    <a:pt x="109" y="4966"/>
                  </a:cubicBezTo>
                  <a:cubicBezTo>
                    <a:pt x="80" y="5231"/>
                    <a:pt x="57" y="5498"/>
                    <a:pt x="40" y="5761"/>
                  </a:cubicBezTo>
                  <a:cubicBezTo>
                    <a:pt x="1" y="6337"/>
                    <a:pt x="45" y="6826"/>
                    <a:pt x="154" y="7241"/>
                  </a:cubicBezTo>
                  <a:cubicBezTo>
                    <a:pt x="154" y="7243"/>
                    <a:pt x="155" y="7247"/>
                    <a:pt x="157" y="7251"/>
                  </a:cubicBezTo>
                  <a:cubicBezTo>
                    <a:pt x="159" y="7261"/>
                    <a:pt x="162" y="7272"/>
                    <a:pt x="166" y="7282"/>
                  </a:cubicBezTo>
                  <a:cubicBezTo>
                    <a:pt x="541" y="8627"/>
                    <a:pt x="1625" y="9138"/>
                    <a:pt x="2851" y="9138"/>
                  </a:cubicBezTo>
                  <a:cubicBezTo>
                    <a:pt x="4564" y="9138"/>
                    <a:pt x="6552" y="8139"/>
                    <a:pt x="7263" y="7021"/>
                  </a:cubicBezTo>
                  <a:cubicBezTo>
                    <a:pt x="8132" y="5655"/>
                    <a:pt x="8528" y="4963"/>
                    <a:pt x="8634" y="4351"/>
                  </a:cubicBezTo>
                  <a:cubicBezTo>
                    <a:pt x="8695" y="3990"/>
                    <a:pt x="8656" y="3659"/>
                    <a:pt x="8551" y="3234"/>
                  </a:cubicBezTo>
                  <a:cubicBezTo>
                    <a:pt x="8551" y="3234"/>
                    <a:pt x="8411" y="2892"/>
                    <a:pt x="8316" y="2819"/>
                  </a:cubicBezTo>
                  <a:lnTo>
                    <a:pt x="8710" y="1956"/>
                  </a:lnTo>
                  <a:cubicBezTo>
                    <a:pt x="8710" y="1956"/>
                    <a:pt x="8638" y="1875"/>
                    <a:pt x="8513" y="1748"/>
                  </a:cubicBezTo>
                  <a:cubicBezTo>
                    <a:pt x="8074" y="1299"/>
                    <a:pt x="6973" y="257"/>
                    <a:pt x="5999" y="39"/>
                  </a:cubicBezTo>
                  <a:cubicBezTo>
                    <a:pt x="5909" y="18"/>
                    <a:pt x="5821" y="6"/>
                    <a:pt x="5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2" name="Google Shape;1902;p41"/>
            <p:cNvSpPr/>
            <p:nvPr/>
          </p:nvSpPr>
          <p:spPr>
            <a:xfrm>
              <a:off x="7190708" y="3030058"/>
              <a:ext cx="87991" cy="167066"/>
            </a:xfrm>
            <a:custGeom>
              <a:avLst/>
              <a:gdLst/>
              <a:ahLst/>
              <a:cxnLst/>
              <a:rect l="l" t="t" r="r" b="b"/>
              <a:pathLst>
                <a:path w="1589" h="3017" extrusionOk="0">
                  <a:moveTo>
                    <a:pt x="472" y="0"/>
                  </a:moveTo>
                  <a:cubicBezTo>
                    <a:pt x="362" y="0"/>
                    <a:pt x="262" y="167"/>
                    <a:pt x="212" y="260"/>
                  </a:cubicBezTo>
                  <a:cubicBezTo>
                    <a:pt x="116" y="445"/>
                    <a:pt x="59" y="650"/>
                    <a:pt x="41" y="856"/>
                  </a:cubicBezTo>
                  <a:cubicBezTo>
                    <a:pt x="1" y="1285"/>
                    <a:pt x="119" y="1715"/>
                    <a:pt x="355" y="2072"/>
                  </a:cubicBezTo>
                  <a:cubicBezTo>
                    <a:pt x="619" y="2473"/>
                    <a:pt x="1009" y="2779"/>
                    <a:pt x="1437" y="2988"/>
                  </a:cubicBezTo>
                  <a:cubicBezTo>
                    <a:pt x="1445" y="2993"/>
                    <a:pt x="1453" y="2994"/>
                    <a:pt x="1462" y="2996"/>
                  </a:cubicBezTo>
                  <a:cubicBezTo>
                    <a:pt x="1468" y="2999"/>
                    <a:pt x="1474" y="3003"/>
                    <a:pt x="1480" y="3007"/>
                  </a:cubicBezTo>
                  <a:cubicBezTo>
                    <a:pt x="1491" y="3014"/>
                    <a:pt x="1502" y="3016"/>
                    <a:pt x="1512" y="3016"/>
                  </a:cubicBezTo>
                  <a:cubicBezTo>
                    <a:pt x="1558" y="3016"/>
                    <a:pt x="1589" y="2958"/>
                    <a:pt x="1567" y="2914"/>
                  </a:cubicBezTo>
                  <a:cubicBezTo>
                    <a:pt x="1344" y="2445"/>
                    <a:pt x="1149" y="1960"/>
                    <a:pt x="988" y="1467"/>
                  </a:cubicBezTo>
                  <a:cubicBezTo>
                    <a:pt x="909" y="1221"/>
                    <a:pt x="835" y="975"/>
                    <a:pt x="771" y="724"/>
                  </a:cubicBezTo>
                  <a:cubicBezTo>
                    <a:pt x="741" y="604"/>
                    <a:pt x="711" y="484"/>
                    <a:pt x="685" y="363"/>
                  </a:cubicBezTo>
                  <a:cubicBezTo>
                    <a:pt x="663" y="265"/>
                    <a:pt x="653" y="149"/>
                    <a:pt x="585" y="65"/>
                  </a:cubicBezTo>
                  <a:cubicBezTo>
                    <a:pt x="547" y="19"/>
                    <a:pt x="509" y="0"/>
                    <a:pt x="472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3" name="Google Shape;1903;p41"/>
            <p:cNvSpPr/>
            <p:nvPr/>
          </p:nvSpPr>
          <p:spPr>
            <a:xfrm>
              <a:off x="7209703" y="2941285"/>
              <a:ext cx="267461" cy="452081"/>
            </a:xfrm>
            <a:custGeom>
              <a:avLst/>
              <a:gdLst/>
              <a:ahLst/>
              <a:cxnLst/>
              <a:rect l="l" t="t" r="r" b="b"/>
              <a:pathLst>
                <a:path w="4830" h="8164" extrusionOk="0">
                  <a:moveTo>
                    <a:pt x="1211" y="0"/>
                  </a:moveTo>
                  <a:cubicBezTo>
                    <a:pt x="1207" y="0"/>
                    <a:pt x="1203" y="1"/>
                    <a:pt x="1200" y="1"/>
                  </a:cubicBezTo>
                  <a:cubicBezTo>
                    <a:pt x="993" y="6"/>
                    <a:pt x="832" y="185"/>
                    <a:pt x="745" y="373"/>
                  </a:cubicBezTo>
                  <a:cubicBezTo>
                    <a:pt x="680" y="514"/>
                    <a:pt x="645" y="662"/>
                    <a:pt x="628" y="815"/>
                  </a:cubicBezTo>
                  <a:cubicBezTo>
                    <a:pt x="616" y="814"/>
                    <a:pt x="604" y="813"/>
                    <a:pt x="592" y="813"/>
                  </a:cubicBezTo>
                  <a:cubicBezTo>
                    <a:pt x="390" y="813"/>
                    <a:pt x="202" y="964"/>
                    <a:pt x="108" y="1148"/>
                  </a:cubicBezTo>
                  <a:cubicBezTo>
                    <a:pt x="97" y="1171"/>
                    <a:pt x="86" y="1196"/>
                    <a:pt x="79" y="1219"/>
                  </a:cubicBezTo>
                  <a:lnTo>
                    <a:pt x="77" y="1219"/>
                  </a:lnTo>
                  <a:cubicBezTo>
                    <a:pt x="6" y="1403"/>
                    <a:pt x="1" y="1610"/>
                    <a:pt x="8" y="1810"/>
                  </a:cubicBezTo>
                  <a:cubicBezTo>
                    <a:pt x="60" y="3062"/>
                    <a:pt x="855" y="4801"/>
                    <a:pt x="1789" y="5694"/>
                  </a:cubicBezTo>
                  <a:lnTo>
                    <a:pt x="1223" y="6455"/>
                  </a:lnTo>
                  <a:cubicBezTo>
                    <a:pt x="2197" y="6673"/>
                    <a:pt x="3298" y="7715"/>
                    <a:pt x="3737" y="8164"/>
                  </a:cubicBezTo>
                  <a:cubicBezTo>
                    <a:pt x="4462" y="7433"/>
                    <a:pt x="4830" y="6362"/>
                    <a:pt x="4704" y="5340"/>
                  </a:cubicBezTo>
                  <a:cubicBezTo>
                    <a:pt x="4578" y="4310"/>
                    <a:pt x="3954" y="3352"/>
                    <a:pt x="3063" y="2820"/>
                  </a:cubicBezTo>
                  <a:cubicBezTo>
                    <a:pt x="3232" y="2368"/>
                    <a:pt x="3252" y="1859"/>
                    <a:pt x="3111" y="1394"/>
                  </a:cubicBezTo>
                  <a:cubicBezTo>
                    <a:pt x="3045" y="1174"/>
                    <a:pt x="2913" y="936"/>
                    <a:pt x="2687" y="888"/>
                  </a:cubicBezTo>
                  <a:cubicBezTo>
                    <a:pt x="2659" y="882"/>
                    <a:pt x="2632" y="879"/>
                    <a:pt x="2604" y="879"/>
                  </a:cubicBezTo>
                  <a:cubicBezTo>
                    <a:pt x="2484" y="879"/>
                    <a:pt x="2364" y="934"/>
                    <a:pt x="2272" y="1015"/>
                  </a:cubicBezTo>
                  <a:cubicBezTo>
                    <a:pt x="2161" y="1114"/>
                    <a:pt x="2084" y="1248"/>
                    <a:pt x="2022" y="1383"/>
                  </a:cubicBezTo>
                  <a:cubicBezTo>
                    <a:pt x="1950" y="1541"/>
                    <a:pt x="1894" y="1706"/>
                    <a:pt x="1857" y="1876"/>
                  </a:cubicBezTo>
                  <a:cubicBezTo>
                    <a:pt x="1749" y="1663"/>
                    <a:pt x="1689" y="1427"/>
                    <a:pt x="1681" y="1188"/>
                  </a:cubicBezTo>
                  <a:cubicBezTo>
                    <a:pt x="1677" y="1031"/>
                    <a:pt x="1696" y="874"/>
                    <a:pt x="1696" y="718"/>
                  </a:cubicBezTo>
                  <a:cubicBezTo>
                    <a:pt x="1696" y="633"/>
                    <a:pt x="1690" y="547"/>
                    <a:pt x="1672" y="466"/>
                  </a:cubicBezTo>
                  <a:cubicBezTo>
                    <a:pt x="1626" y="233"/>
                    <a:pt x="1447" y="0"/>
                    <a:pt x="1211" y="0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4" name="Google Shape;1904;p41"/>
            <p:cNvSpPr/>
            <p:nvPr/>
          </p:nvSpPr>
          <p:spPr>
            <a:xfrm>
              <a:off x="7300912" y="3049329"/>
              <a:ext cx="32505" cy="81124"/>
            </a:xfrm>
            <a:custGeom>
              <a:avLst/>
              <a:gdLst/>
              <a:ahLst/>
              <a:cxnLst/>
              <a:rect l="l" t="t" r="r" b="b"/>
              <a:pathLst>
                <a:path w="587" h="1465" extrusionOk="0">
                  <a:moveTo>
                    <a:pt x="158" y="1"/>
                  </a:moveTo>
                  <a:cubicBezTo>
                    <a:pt x="130" y="1"/>
                    <a:pt x="104" y="16"/>
                    <a:pt x="97" y="51"/>
                  </a:cubicBezTo>
                  <a:cubicBezTo>
                    <a:pt x="1" y="536"/>
                    <a:pt x="124" y="1054"/>
                    <a:pt x="436" y="1438"/>
                  </a:cubicBezTo>
                  <a:cubicBezTo>
                    <a:pt x="451" y="1457"/>
                    <a:pt x="471" y="1464"/>
                    <a:pt x="490" y="1464"/>
                  </a:cubicBezTo>
                  <a:cubicBezTo>
                    <a:pt x="540" y="1464"/>
                    <a:pt x="587" y="1416"/>
                    <a:pt x="549" y="1368"/>
                  </a:cubicBezTo>
                  <a:cubicBezTo>
                    <a:pt x="258" y="1010"/>
                    <a:pt x="136" y="534"/>
                    <a:pt x="227" y="80"/>
                  </a:cubicBezTo>
                  <a:cubicBezTo>
                    <a:pt x="236" y="31"/>
                    <a:pt x="196" y="1"/>
                    <a:pt x="158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5" name="Google Shape;1905;p41"/>
            <p:cNvSpPr/>
            <p:nvPr/>
          </p:nvSpPr>
          <p:spPr>
            <a:xfrm>
              <a:off x="7234070" y="2990517"/>
              <a:ext cx="46737" cy="151783"/>
            </a:xfrm>
            <a:custGeom>
              <a:avLst/>
              <a:gdLst/>
              <a:ahLst/>
              <a:cxnLst/>
              <a:rect l="l" t="t" r="r" b="b"/>
              <a:pathLst>
                <a:path w="844" h="2741" extrusionOk="0">
                  <a:moveTo>
                    <a:pt x="196" y="0"/>
                  </a:moveTo>
                  <a:cubicBezTo>
                    <a:pt x="169" y="0"/>
                    <a:pt x="144" y="16"/>
                    <a:pt x="139" y="51"/>
                  </a:cubicBezTo>
                  <a:cubicBezTo>
                    <a:pt x="1" y="970"/>
                    <a:pt x="200" y="1925"/>
                    <a:pt x="698" y="2711"/>
                  </a:cubicBezTo>
                  <a:cubicBezTo>
                    <a:pt x="712" y="2732"/>
                    <a:pt x="732" y="2741"/>
                    <a:pt x="751" y="2741"/>
                  </a:cubicBezTo>
                  <a:cubicBezTo>
                    <a:pt x="797" y="2741"/>
                    <a:pt x="843" y="2692"/>
                    <a:pt x="811" y="2641"/>
                  </a:cubicBezTo>
                  <a:cubicBezTo>
                    <a:pt x="332" y="1885"/>
                    <a:pt x="135" y="966"/>
                    <a:pt x="267" y="81"/>
                  </a:cubicBezTo>
                  <a:cubicBezTo>
                    <a:pt x="275" y="31"/>
                    <a:pt x="234" y="0"/>
                    <a:pt x="196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6" name="Google Shape;1906;p41"/>
            <p:cNvSpPr/>
            <p:nvPr/>
          </p:nvSpPr>
          <p:spPr>
            <a:xfrm>
              <a:off x="7360887" y="2989299"/>
              <a:ext cx="108092" cy="235621"/>
            </a:xfrm>
            <a:custGeom>
              <a:avLst/>
              <a:gdLst/>
              <a:ahLst/>
              <a:cxnLst/>
              <a:rect l="l" t="t" r="r" b="b"/>
              <a:pathLst>
                <a:path w="1952" h="4255" extrusionOk="0">
                  <a:moveTo>
                    <a:pt x="91" y="1"/>
                  </a:moveTo>
                  <a:cubicBezTo>
                    <a:pt x="44" y="1"/>
                    <a:pt x="0" y="71"/>
                    <a:pt x="42" y="120"/>
                  </a:cubicBezTo>
                  <a:cubicBezTo>
                    <a:pt x="462" y="612"/>
                    <a:pt x="548" y="1350"/>
                    <a:pt x="259" y="1926"/>
                  </a:cubicBezTo>
                  <a:cubicBezTo>
                    <a:pt x="245" y="1953"/>
                    <a:pt x="253" y="1979"/>
                    <a:pt x="268" y="1996"/>
                  </a:cubicBezTo>
                  <a:cubicBezTo>
                    <a:pt x="271" y="2008"/>
                    <a:pt x="276" y="2018"/>
                    <a:pt x="288" y="2029"/>
                  </a:cubicBezTo>
                  <a:cubicBezTo>
                    <a:pt x="966" y="2596"/>
                    <a:pt x="1698" y="3264"/>
                    <a:pt x="1814" y="4193"/>
                  </a:cubicBezTo>
                  <a:cubicBezTo>
                    <a:pt x="1819" y="4234"/>
                    <a:pt x="1853" y="4254"/>
                    <a:pt x="1886" y="4254"/>
                  </a:cubicBezTo>
                  <a:cubicBezTo>
                    <a:pt x="1920" y="4254"/>
                    <a:pt x="1952" y="4232"/>
                    <a:pt x="1946" y="4189"/>
                  </a:cubicBezTo>
                  <a:cubicBezTo>
                    <a:pt x="1827" y="3228"/>
                    <a:pt x="1100" y="2538"/>
                    <a:pt x="396" y="1946"/>
                  </a:cubicBezTo>
                  <a:lnTo>
                    <a:pt x="396" y="1946"/>
                  </a:lnTo>
                  <a:cubicBezTo>
                    <a:pt x="688" y="1318"/>
                    <a:pt x="582" y="549"/>
                    <a:pt x="133" y="22"/>
                  </a:cubicBezTo>
                  <a:cubicBezTo>
                    <a:pt x="120" y="7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7" name="Google Shape;1907;p41"/>
            <p:cNvSpPr/>
            <p:nvPr/>
          </p:nvSpPr>
          <p:spPr>
            <a:xfrm>
              <a:off x="7313926" y="3255616"/>
              <a:ext cx="53215" cy="9358"/>
            </a:xfrm>
            <a:custGeom>
              <a:avLst/>
              <a:gdLst/>
              <a:ahLst/>
              <a:cxnLst/>
              <a:rect l="l" t="t" r="r" b="b"/>
              <a:pathLst>
                <a:path w="961" h="169" extrusionOk="0">
                  <a:moveTo>
                    <a:pt x="83" y="1"/>
                  </a:moveTo>
                  <a:cubicBezTo>
                    <a:pt x="1" y="1"/>
                    <a:pt x="7" y="129"/>
                    <a:pt x="92" y="133"/>
                  </a:cubicBezTo>
                  <a:cubicBezTo>
                    <a:pt x="353" y="145"/>
                    <a:pt x="614" y="156"/>
                    <a:pt x="875" y="168"/>
                  </a:cubicBezTo>
                  <a:cubicBezTo>
                    <a:pt x="876" y="168"/>
                    <a:pt x="877" y="168"/>
                    <a:pt x="878" y="168"/>
                  </a:cubicBezTo>
                  <a:cubicBezTo>
                    <a:pt x="960" y="168"/>
                    <a:pt x="954" y="40"/>
                    <a:pt x="870" y="36"/>
                  </a:cubicBezTo>
                  <a:cubicBezTo>
                    <a:pt x="609" y="24"/>
                    <a:pt x="347" y="12"/>
                    <a:pt x="86" y="1"/>
                  </a:cubicBezTo>
                  <a:cubicBezTo>
                    <a:pt x="85" y="1"/>
                    <a:pt x="84" y="1"/>
                    <a:pt x="83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8" name="Google Shape;1908;p41"/>
            <p:cNvSpPr/>
            <p:nvPr/>
          </p:nvSpPr>
          <p:spPr>
            <a:xfrm>
              <a:off x="8027925" y="3043625"/>
              <a:ext cx="87935" cy="167066"/>
            </a:xfrm>
            <a:custGeom>
              <a:avLst/>
              <a:gdLst/>
              <a:ahLst/>
              <a:cxnLst/>
              <a:rect l="l" t="t" r="r" b="b"/>
              <a:pathLst>
                <a:path w="1588" h="3017" extrusionOk="0">
                  <a:moveTo>
                    <a:pt x="1116" y="1"/>
                  </a:moveTo>
                  <a:cubicBezTo>
                    <a:pt x="1079" y="1"/>
                    <a:pt x="1040" y="20"/>
                    <a:pt x="1003" y="66"/>
                  </a:cubicBezTo>
                  <a:cubicBezTo>
                    <a:pt x="935" y="148"/>
                    <a:pt x="926" y="265"/>
                    <a:pt x="903" y="362"/>
                  </a:cubicBezTo>
                  <a:cubicBezTo>
                    <a:pt x="877" y="483"/>
                    <a:pt x="848" y="604"/>
                    <a:pt x="817" y="723"/>
                  </a:cubicBezTo>
                  <a:cubicBezTo>
                    <a:pt x="753" y="974"/>
                    <a:pt x="681" y="1221"/>
                    <a:pt x="600" y="1466"/>
                  </a:cubicBezTo>
                  <a:cubicBezTo>
                    <a:pt x="439" y="1960"/>
                    <a:pt x="245" y="2444"/>
                    <a:pt x="21" y="2914"/>
                  </a:cubicBezTo>
                  <a:cubicBezTo>
                    <a:pt x="1" y="2958"/>
                    <a:pt x="30" y="3016"/>
                    <a:pt x="76" y="3016"/>
                  </a:cubicBezTo>
                  <a:cubicBezTo>
                    <a:pt x="86" y="3016"/>
                    <a:pt x="97" y="3013"/>
                    <a:pt x="109" y="3006"/>
                  </a:cubicBezTo>
                  <a:cubicBezTo>
                    <a:pt x="116" y="3003"/>
                    <a:pt x="121" y="2999"/>
                    <a:pt x="127" y="2995"/>
                  </a:cubicBezTo>
                  <a:cubicBezTo>
                    <a:pt x="135" y="2993"/>
                    <a:pt x="143" y="2992"/>
                    <a:pt x="151" y="2988"/>
                  </a:cubicBezTo>
                  <a:cubicBezTo>
                    <a:pt x="579" y="2778"/>
                    <a:pt x="969" y="2474"/>
                    <a:pt x="1234" y="2071"/>
                  </a:cubicBezTo>
                  <a:cubicBezTo>
                    <a:pt x="1469" y="1714"/>
                    <a:pt x="1587" y="1284"/>
                    <a:pt x="1548" y="856"/>
                  </a:cubicBezTo>
                  <a:cubicBezTo>
                    <a:pt x="1530" y="649"/>
                    <a:pt x="1473" y="445"/>
                    <a:pt x="1375" y="261"/>
                  </a:cubicBezTo>
                  <a:cubicBezTo>
                    <a:pt x="1326" y="167"/>
                    <a:pt x="1226" y="1"/>
                    <a:pt x="1116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09" name="Google Shape;1909;p41"/>
            <p:cNvSpPr/>
            <p:nvPr/>
          </p:nvSpPr>
          <p:spPr>
            <a:xfrm>
              <a:off x="7829392" y="2954798"/>
              <a:ext cx="267461" cy="452192"/>
            </a:xfrm>
            <a:custGeom>
              <a:avLst/>
              <a:gdLst/>
              <a:ahLst/>
              <a:cxnLst/>
              <a:rect l="l" t="t" r="r" b="b"/>
              <a:pathLst>
                <a:path w="4830" h="8166" extrusionOk="0">
                  <a:moveTo>
                    <a:pt x="3621" y="1"/>
                  </a:moveTo>
                  <a:cubicBezTo>
                    <a:pt x="3385" y="1"/>
                    <a:pt x="3205" y="234"/>
                    <a:pt x="3158" y="466"/>
                  </a:cubicBezTo>
                  <a:cubicBezTo>
                    <a:pt x="3141" y="549"/>
                    <a:pt x="3134" y="633"/>
                    <a:pt x="3134" y="719"/>
                  </a:cubicBezTo>
                  <a:cubicBezTo>
                    <a:pt x="3134" y="874"/>
                    <a:pt x="3152" y="1032"/>
                    <a:pt x="3149" y="1188"/>
                  </a:cubicBezTo>
                  <a:cubicBezTo>
                    <a:pt x="3142" y="1427"/>
                    <a:pt x="3082" y="1665"/>
                    <a:pt x="2973" y="1876"/>
                  </a:cubicBezTo>
                  <a:cubicBezTo>
                    <a:pt x="2936" y="1708"/>
                    <a:pt x="2880" y="1541"/>
                    <a:pt x="2808" y="1383"/>
                  </a:cubicBezTo>
                  <a:cubicBezTo>
                    <a:pt x="2746" y="1248"/>
                    <a:pt x="2669" y="1114"/>
                    <a:pt x="2558" y="1015"/>
                  </a:cubicBezTo>
                  <a:cubicBezTo>
                    <a:pt x="2465" y="934"/>
                    <a:pt x="2345" y="880"/>
                    <a:pt x="2224" y="880"/>
                  </a:cubicBezTo>
                  <a:cubicBezTo>
                    <a:pt x="2197" y="880"/>
                    <a:pt x="2171" y="882"/>
                    <a:pt x="2145" y="888"/>
                  </a:cubicBezTo>
                  <a:cubicBezTo>
                    <a:pt x="1917" y="936"/>
                    <a:pt x="1785" y="1174"/>
                    <a:pt x="1719" y="1396"/>
                  </a:cubicBezTo>
                  <a:cubicBezTo>
                    <a:pt x="1580" y="1860"/>
                    <a:pt x="1598" y="2369"/>
                    <a:pt x="1768" y="2822"/>
                  </a:cubicBezTo>
                  <a:cubicBezTo>
                    <a:pt x="876" y="3352"/>
                    <a:pt x="252" y="4312"/>
                    <a:pt x="126" y="5340"/>
                  </a:cubicBezTo>
                  <a:cubicBezTo>
                    <a:pt x="0" y="6364"/>
                    <a:pt x="368" y="7433"/>
                    <a:pt x="1094" y="8165"/>
                  </a:cubicBezTo>
                  <a:cubicBezTo>
                    <a:pt x="1533" y="7715"/>
                    <a:pt x="2633" y="6673"/>
                    <a:pt x="3607" y="6455"/>
                  </a:cubicBezTo>
                  <a:lnTo>
                    <a:pt x="3041" y="5695"/>
                  </a:lnTo>
                  <a:cubicBezTo>
                    <a:pt x="3975" y="4801"/>
                    <a:pt x="4770" y="3062"/>
                    <a:pt x="4821" y="1810"/>
                  </a:cubicBezTo>
                  <a:cubicBezTo>
                    <a:pt x="4829" y="1611"/>
                    <a:pt x="4824" y="1405"/>
                    <a:pt x="4754" y="1220"/>
                  </a:cubicBezTo>
                  <a:lnTo>
                    <a:pt x="4753" y="1220"/>
                  </a:lnTo>
                  <a:cubicBezTo>
                    <a:pt x="4745" y="1196"/>
                    <a:pt x="4733" y="1172"/>
                    <a:pt x="4721" y="1148"/>
                  </a:cubicBezTo>
                  <a:cubicBezTo>
                    <a:pt x="4628" y="963"/>
                    <a:pt x="4439" y="814"/>
                    <a:pt x="4236" y="814"/>
                  </a:cubicBezTo>
                  <a:cubicBezTo>
                    <a:pt x="4225" y="814"/>
                    <a:pt x="4213" y="814"/>
                    <a:pt x="4202" y="815"/>
                  </a:cubicBezTo>
                  <a:cubicBezTo>
                    <a:pt x="4185" y="663"/>
                    <a:pt x="4150" y="514"/>
                    <a:pt x="4085" y="374"/>
                  </a:cubicBezTo>
                  <a:cubicBezTo>
                    <a:pt x="3998" y="185"/>
                    <a:pt x="3837" y="6"/>
                    <a:pt x="3630" y="1"/>
                  </a:cubicBezTo>
                  <a:cubicBezTo>
                    <a:pt x="3627" y="1"/>
                    <a:pt x="3624" y="1"/>
                    <a:pt x="3621" y="1"/>
                  </a:cubicBez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0" name="Google Shape;1910;p41"/>
            <p:cNvSpPr/>
            <p:nvPr/>
          </p:nvSpPr>
          <p:spPr>
            <a:xfrm>
              <a:off x="7973156" y="3062897"/>
              <a:ext cx="32560" cy="81124"/>
            </a:xfrm>
            <a:custGeom>
              <a:avLst/>
              <a:gdLst/>
              <a:ahLst/>
              <a:cxnLst/>
              <a:rect l="l" t="t" r="r" b="b"/>
              <a:pathLst>
                <a:path w="588" h="1465" extrusionOk="0">
                  <a:moveTo>
                    <a:pt x="430" y="0"/>
                  </a:moveTo>
                  <a:cubicBezTo>
                    <a:pt x="392" y="0"/>
                    <a:pt x="352" y="31"/>
                    <a:pt x="362" y="80"/>
                  </a:cubicBezTo>
                  <a:cubicBezTo>
                    <a:pt x="451" y="534"/>
                    <a:pt x="330" y="1010"/>
                    <a:pt x="38" y="1369"/>
                  </a:cubicBezTo>
                  <a:cubicBezTo>
                    <a:pt x="0" y="1416"/>
                    <a:pt x="47" y="1464"/>
                    <a:pt x="96" y="1464"/>
                  </a:cubicBezTo>
                  <a:cubicBezTo>
                    <a:pt x="116" y="1464"/>
                    <a:pt x="136" y="1457"/>
                    <a:pt x="151" y="1438"/>
                  </a:cubicBezTo>
                  <a:cubicBezTo>
                    <a:pt x="464" y="1053"/>
                    <a:pt x="588" y="535"/>
                    <a:pt x="490" y="50"/>
                  </a:cubicBezTo>
                  <a:cubicBezTo>
                    <a:pt x="483" y="15"/>
                    <a:pt x="457" y="0"/>
                    <a:pt x="430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1" name="Google Shape;1911;p41"/>
            <p:cNvSpPr/>
            <p:nvPr/>
          </p:nvSpPr>
          <p:spPr>
            <a:xfrm>
              <a:off x="8025765" y="3004029"/>
              <a:ext cx="46792" cy="151838"/>
            </a:xfrm>
            <a:custGeom>
              <a:avLst/>
              <a:gdLst/>
              <a:ahLst/>
              <a:cxnLst/>
              <a:rect l="l" t="t" r="r" b="b"/>
              <a:pathLst>
                <a:path w="845" h="2742" extrusionOk="0">
                  <a:moveTo>
                    <a:pt x="649" y="1"/>
                  </a:moveTo>
                  <a:cubicBezTo>
                    <a:pt x="611" y="1"/>
                    <a:pt x="569" y="31"/>
                    <a:pt x="577" y="81"/>
                  </a:cubicBezTo>
                  <a:cubicBezTo>
                    <a:pt x="709" y="967"/>
                    <a:pt x="513" y="1886"/>
                    <a:pt x="34" y="2642"/>
                  </a:cubicBezTo>
                  <a:cubicBezTo>
                    <a:pt x="1" y="2692"/>
                    <a:pt x="47" y="2742"/>
                    <a:pt x="93" y="2742"/>
                  </a:cubicBezTo>
                  <a:cubicBezTo>
                    <a:pt x="113" y="2742"/>
                    <a:pt x="133" y="2733"/>
                    <a:pt x="147" y="2711"/>
                  </a:cubicBezTo>
                  <a:cubicBezTo>
                    <a:pt x="644" y="1925"/>
                    <a:pt x="844" y="972"/>
                    <a:pt x="707" y="51"/>
                  </a:cubicBezTo>
                  <a:cubicBezTo>
                    <a:pt x="701" y="16"/>
                    <a:pt x="676" y="1"/>
                    <a:pt x="649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2" name="Google Shape;1912;p41"/>
            <p:cNvSpPr/>
            <p:nvPr/>
          </p:nvSpPr>
          <p:spPr>
            <a:xfrm>
              <a:off x="7837588" y="3002922"/>
              <a:ext cx="108092" cy="235565"/>
            </a:xfrm>
            <a:custGeom>
              <a:avLst/>
              <a:gdLst/>
              <a:ahLst/>
              <a:cxnLst/>
              <a:rect l="l" t="t" r="r" b="b"/>
              <a:pathLst>
                <a:path w="1952" h="4254" extrusionOk="0">
                  <a:moveTo>
                    <a:pt x="1861" y="0"/>
                  </a:moveTo>
                  <a:cubicBezTo>
                    <a:pt x="1846" y="0"/>
                    <a:pt x="1832" y="6"/>
                    <a:pt x="1819" y="22"/>
                  </a:cubicBezTo>
                  <a:cubicBezTo>
                    <a:pt x="1371" y="549"/>
                    <a:pt x="1264" y="1318"/>
                    <a:pt x="1556" y="1945"/>
                  </a:cubicBezTo>
                  <a:cubicBezTo>
                    <a:pt x="852" y="2536"/>
                    <a:pt x="126" y="3226"/>
                    <a:pt x="5" y="4187"/>
                  </a:cubicBezTo>
                  <a:cubicBezTo>
                    <a:pt x="0" y="4231"/>
                    <a:pt x="32" y="4253"/>
                    <a:pt x="67" y="4253"/>
                  </a:cubicBezTo>
                  <a:cubicBezTo>
                    <a:pt x="99" y="4253"/>
                    <a:pt x="133" y="4233"/>
                    <a:pt x="138" y="4192"/>
                  </a:cubicBezTo>
                  <a:cubicBezTo>
                    <a:pt x="255" y="3262"/>
                    <a:pt x="986" y="2596"/>
                    <a:pt x="1665" y="2027"/>
                  </a:cubicBezTo>
                  <a:cubicBezTo>
                    <a:pt x="1677" y="2018"/>
                    <a:pt x="1682" y="2006"/>
                    <a:pt x="1685" y="1996"/>
                  </a:cubicBezTo>
                  <a:cubicBezTo>
                    <a:pt x="1700" y="1978"/>
                    <a:pt x="1707" y="1953"/>
                    <a:pt x="1693" y="1926"/>
                  </a:cubicBezTo>
                  <a:cubicBezTo>
                    <a:pt x="1406" y="1348"/>
                    <a:pt x="1490" y="611"/>
                    <a:pt x="1910" y="119"/>
                  </a:cubicBezTo>
                  <a:cubicBezTo>
                    <a:pt x="1951" y="69"/>
                    <a:pt x="1908" y="0"/>
                    <a:pt x="1861" y="0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3" name="Google Shape;1913;p41"/>
            <p:cNvSpPr/>
            <p:nvPr/>
          </p:nvSpPr>
          <p:spPr>
            <a:xfrm>
              <a:off x="7939485" y="3269128"/>
              <a:ext cx="53160" cy="9414"/>
            </a:xfrm>
            <a:custGeom>
              <a:avLst/>
              <a:gdLst/>
              <a:ahLst/>
              <a:cxnLst/>
              <a:rect l="l" t="t" r="r" b="b"/>
              <a:pathLst>
                <a:path w="960" h="170" extrusionOk="0">
                  <a:moveTo>
                    <a:pt x="877" y="1"/>
                  </a:moveTo>
                  <a:cubicBezTo>
                    <a:pt x="876" y="1"/>
                    <a:pt x="875" y="1"/>
                    <a:pt x="874" y="1"/>
                  </a:cubicBezTo>
                  <a:cubicBezTo>
                    <a:pt x="612" y="12"/>
                    <a:pt x="351" y="25"/>
                    <a:pt x="90" y="37"/>
                  </a:cubicBezTo>
                  <a:cubicBezTo>
                    <a:pt x="7" y="41"/>
                    <a:pt x="1" y="170"/>
                    <a:pt x="82" y="170"/>
                  </a:cubicBezTo>
                  <a:cubicBezTo>
                    <a:pt x="83" y="170"/>
                    <a:pt x="84" y="170"/>
                    <a:pt x="85" y="170"/>
                  </a:cubicBezTo>
                  <a:cubicBezTo>
                    <a:pt x="347" y="158"/>
                    <a:pt x="609" y="145"/>
                    <a:pt x="870" y="133"/>
                  </a:cubicBezTo>
                  <a:cubicBezTo>
                    <a:pt x="953" y="129"/>
                    <a:pt x="959" y="1"/>
                    <a:pt x="877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4" name="Google Shape;1914;p41"/>
            <p:cNvSpPr/>
            <p:nvPr/>
          </p:nvSpPr>
          <p:spPr>
            <a:xfrm>
              <a:off x="7875744" y="3301635"/>
              <a:ext cx="482704" cy="506128"/>
            </a:xfrm>
            <a:custGeom>
              <a:avLst/>
              <a:gdLst/>
              <a:ahLst/>
              <a:cxnLst/>
              <a:rect l="l" t="t" r="r" b="b"/>
              <a:pathLst>
                <a:path w="8717" h="9140" extrusionOk="0">
                  <a:moveTo>
                    <a:pt x="2984" y="1"/>
                  </a:moveTo>
                  <a:cubicBezTo>
                    <a:pt x="2897" y="6"/>
                    <a:pt x="2809" y="19"/>
                    <a:pt x="2719" y="40"/>
                  </a:cubicBezTo>
                  <a:cubicBezTo>
                    <a:pt x="1747" y="255"/>
                    <a:pt x="641" y="1301"/>
                    <a:pt x="204" y="1749"/>
                  </a:cubicBezTo>
                  <a:cubicBezTo>
                    <a:pt x="79" y="1876"/>
                    <a:pt x="9" y="1956"/>
                    <a:pt x="9" y="1956"/>
                  </a:cubicBezTo>
                  <a:lnTo>
                    <a:pt x="401" y="2821"/>
                  </a:lnTo>
                  <a:cubicBezTo>
                    <a:pt x="306" y="2893"/>
                    <a:pt x="166" y="3236"/>
                    <a:pt x="166" y="3236"/>
                  </a:cubicBezTo>
                  <a:cubicBezTo>
                    <a:pt x="15" y="3849"/>
                    <a:pt x="1" y="4269"/>
                    <a:pt x="230" y="4860"/>
                  </a:cubicBezTo>
                  <a:cubicBezTo>
                    <a:pt x="431" y="5373"/>
                    <a:pt x="814" y="6013"/>
                    <a:pt x="1454" y="7022"/>
                  </a:cubicBezTo>
                  <a:cubicBezTo>
                    <a:pt x="2166" y="8141"/>
                    <a:pt x="4155" y="9140"/>
                    <a:pt x="5868" y="9140"/>
                  </a:cubicBezTo>
                  <a:cubicBezTo>
                    <a:pt x="7093" y="9140"/>
                    <a:pt x="8177" y="8629"/>
                    <a:pt x="8552" y="7285"/>
                  </a:cubicBezTo>
                  <a:cubicBezTo>
                    <a:pt x="8556" y="7273"/>
                    <a:pt x="8559" y="7261"/>
                    <a:pt x="8562" y="7250"/>
                  </a:cubicBezTo>
                  <a:cubicBezTo>
                    <a:pt x="8672" y="6835"/>
                    <a:pt x="8716" y="6341"/>
                    <a:pt x="8677" y="5761"/>
                  </a:cubicBezTo>
                  <a:cubicBezTo>
                    <a:pt x="8660" y="5498"/>
                    <a:pt x="8638" y="5231"/>
                    <a:pt x="8608" y="4966"/>
                  </a:cubicBezTo>
                  <a:lnTo>
                    <a:pt x="8608" y="4964"/>
                  </a:lnTo>
                  <a:cubicBezTo>
                    <a:pt x="8519" y="4621"/>
                    <a:pt x="8388" y="4299"/>
                    <a:pt x="8226" y="3999"/>
                  </a:cubicBezTo>
                  <a:cubicBezTo>
                    <a:pt x="7312" y="2283"/>
                    <a:pt x="5453" y="1240"/>
                    <a:pt x="4905" y="876"/>
                  </a:cubicBezTo>
                  <a:cubicBezTo>
                    <a:pt x="4571" y="656"/>
                    <a:pt x="4300" y="589"/>
                    <a:pt x="4095" y="589"/>
                  </a:cubicBezTo>
                  <a:cubicBezTo>
                    <a:pt x="3784" y="589"/>
                    <a:pt x="3625" y="743"/>
                    <a:pt x="3625" y="743"/>
                  </a:cubicBezTo>
                  <a:lnTo>
                    <a:pt x="3622" y="739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5" name="Google Shape;1915;p41"/>
            <p:cNvSpPr/>
            <p:nvPr/>
          </p:nvSpPr>
          <p:spPr>
            <a:xfrm>
              <a:off x="7888426" y="3523040"/>
              <a:ext cx="470023" cy="284738"/>
            </a:xfrm>
            <a:custGeom>
              <a:avLst/>
              <a:gdLst/>
              <a:ahLst/>
              <a:cxnLst/>
              <a:rect l="l" t="t" r="r" b="b"/>
              <a:pathLst>
                <a:path w="8488" h="5142" extrusionOk="0">
                  <a:moveTo>
                    <a:pt x="7997" y="1"/>
                  </a:moveTo>
                  <a:cubicBezTo>
                    <a:pt x="7438" y="902"/>
                    <a:pt x="6627" y="1645"/>
                    <a:pt x="5644" y="2076"/>
                  </a:cubicBezTo>
                  <a:cubicBezTo>
                    <a:pt x="4996" y="2361"/>
                    <a:pt x="4285" y="2514"/>
                    <a:pt x="3576" y="2514"/>
                  </a:cubicBezTo>
                  <a:cubicBezTo>
                    <a:pt x="3367" y="2514"/>
                    <a:pt x="3158" y="2501"/>
                    <a:pt x="2951" y="2474"/>
                  </a:cubicBezTo>
                  <a:cubicBezTo>
                    <a:pt x="2101" y="2365"/>
                    <a:pt x="1294" y="2020"/>
                    <a:pt x="629" y="1480"/>
                  </a:cubicBezTo>
                  <a:cubicBezTo>
                    <a:pt x="401" y="1294"/>
                    <a:pt x="189" y="1087"/>
                    <a:pt x="1" y="862"/>
                  </a:cubicBezTo>
                  <a:lnTo>
                    <a:pt x="1" y="862"/>
                  </a:lnTo>
                  <a:cubicBezTo>
                    <a:pt x="202" y="1375"/>
                    <a:pt x="585" y="2015"/>
                    <a:pt x="1225" y="3024"/>
                  </a:cubicBezTo>
                  <a:cubicBezTo>
                    <a:pt x="1937" y="4143"/>
                    <a:pt x="3926" y="5142"/>
                    <a:pt x="5639" y="5142"/>
                  </a:cubicBezTo>
                  <a:cubicBezTo>
                    <a:pt x="6864" y="5142"/>
                    <a:pt x="7948" y="4631"/>
                    <a:pt x="8323" y="3287"/>
                  </a:cubicBezTo>
                  <a:cubicBezTo>
                    <a:pt x="8327" y="3275"/>
                    <a:pt x="8330" y="3263"/>
                    <a:pt x="8333" y="3252"/>
                  </a:cubicBezTo>
                  <a:cubicBezTo>
                    <a:pt x="8444" y="2837"/>
                    <a:pt x="8487" y="2344"/>
                    <a:pt x="8449" y="1763"/>
                  </a:cubicBezTo>
                  <a:cubicBezTo>
                    <a:pt x="8431" y="1500"/>
                    <a:pt x="8409" y="1235"/>
                    <a:pt x="8381" y="970"/>
                  </a:cubicBezTo>
                  <a:lnTo>
                    <a:pt x="8381" y="967"/>
                  </a:lnTo>
                  <a:cubicBezTo>
                    <a:pt x="8290" y="623"/>
                    <a:pt x="8159" y="302"/>
                    <a:pt x="7997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6" name="Google Shape;1916;p41"/>
            <p:cNvSpPr/>
            <p:nvPr/>
          </p:nvSpPr>
          <p:spPr>
            <a:xfrm>
              <a:off x="6945214" y="3530184"/>
              <a:ext cx="478163" cy="272500"/>
            </a:xfrm>
            <a:custGeom>
              <a:avLst/>
              <a:gdLst/>
              <a:ahLst/>
              <a:cxnLst/>
              <a:rect l="l" t="t" r="r" b="b"/>
              <a:pathLst>
                <a:path w="8635" h="4921" extrusionOk="0">
                  <a:moveTo>
                    <a:pt x="381" y="0"/>
                  </a:moveTo>
                  <a:cubicBezTo>
                    <a:pt x="270" y="237"/>
                    <a:pt x="177" y="485"/>
                    <a:pt x="109" y="746"/>
                  </a:cubicBezTo>
                  <a:cubicBezTo>
                    <a:pt x="109" y="746"/>
                    <a:pt x="107" y="747"/>
                    <a:pt x="109" y="748"/>
                  </a:cubicBezTo>
                  <a:cubicBezTo>
                    <a:pt x="80" y="1015"/>
                    <a:pt x="57" y="1280"/>
                    <a:pt x="40" y="1543"/>
                  </a:cubicBezTo>
                  <a:cubicBezTo>
                    <a:pt x="1" y="2119"/>
                    <a:pt x="45" y="2608"/>
                    <a:pt x="154" y="3023"/>
                  </a:cubicBezTo>
                  <a:cubicBezTo>
                    <a:pt x="154" y="3025"/>
                    <a:pt x="155" y="3029"/>
                    <a:pt x="157" y="3033"/>
                  </a:cubicBezTo>
                  <a:cubicBezTo>
                    <a:pt x="159" y="3043"/>
                    <a:pt x="162" y="3054"/>
                    <a:pt x="166" y="3066"/>
                  </a:cubicBezTo>
                  <a:cubicBezTo>
                    <a:pt x="541" y="4410"/>
                    <a:pt x="1625" y="4921"/>
                    <a:pt x="2850" y="4921"/>
                  </a:cubicBezTo>
                  <a:cubicBezTo>
                    <a:pt x="4563" y="4921"/>
                    <a:pt x="6552" y="3922"/>
                    <a:pt x="7263" y="2803"/>
                  </a:cubicBezTo>
                  <a:cubicBezTo>
                    <a:pt x="8132" y="1437"/>
                    <a:pt x="8528" y="745"/>
                    <a:pt x="8634" y="133"/>
                  </a:cubicBezTo>
                  <a:lnTo>
                    <a:pt x="8634" y="133"/>
                  </a:lnTo>
                  <a:cubicBezTo>
                    <a:pt x="7780" y="1091"/>
                    <a:pt x="6678" y="1821"/>
                    <a:pt x="5466" y="2243"/>
                  </a:cubicBezTo>
                  <a:cubicBezTo>
                    <a:pt x="4738" y="2498"/>
                    <a:pt x="3967" y="2643"/>
                    <a:pt x="3197" y="2655"/>
                  </a:cubicBezTo>
                  <a:cubicBezTo>
                    <a:pt x="3170" y="2656"/>
                    <a:pt x="3142" y="2656"/>
                    <a:pt x="3114" y="2656"/>
                  </a:cubicBezTo>
                  <a:cubicBezTo>
                    <a:pt x="2709" y="2656"/>
                    <a:pt x="2298" y="2609"/>
                    <a:pt x="1924" y="2449"/>
                  </a:cubicBezTo>
                  <a:cubicBezTo>
                    <a:pt x="1570" y="2294"/>
                    <a:pt x="1271" y="2038"/>
                    <a:pt x="1041" y="1729"/>
                  </a:cubicBezTo>
                  <a:cubicBezTo>
                    <a:pt x="662" y="1219"/>
                    <a:pt x="484" y="617"/>
                    <a:pt x="381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7" name="Google Shape;1917;p41"/>
            <p:cNvSpPr/>
            <p:nvPr/>
          </p:nvSpPr>
          <p:spPr>
            <a:xfrm>
              <a:off x="7211420" y="3351310"/>
              <a:ext cx="183070" cy="126089"/>
            </a:xfrm>
            <a:custGeom>
              <a:avLst/>
              <a:gdLst/>
              <a:ahLst/>
              <a:cxnLst/>
              <a:rect l="l" t="t" r="r" b="b"/>
              <a:pathLst>
                <a:path w="3306" h="2277" extrusionOk="0">
                  <a:moveTo>
                    <a:pt x="322" y="0"/>
                  </a:moveTo>
                  <a:cubicBezTo>
                    <a:pt x="279" y="0"/>
                    <a:pt x="235" y="9"/>
                    <a:pt x="193" y="27"/>
                  </a:cubicBezTo>
                  <a:cubicBezTo>
                    <a:pt x="52" y="91"/>
                    <a:pt x="1" y="246"/>
                    <a:pt x="14" y="391"/>
                  </a:cubicBezTo>
                  <a:cubicBezTo>
                    <a:pt x="27" y="552"/>
                    <a:pt x="100" y="698"/>
                    <a:pt x="177" y="837"/>
                  </a:cubicBezTo>
                  <a:cubicBezTo>
                    <a:pt x="259" y="986"/>
                    <a:pt x="358" y="1125"/>
                    <a:pt x="466" y="1255"/>
                  </a:cubicBezTo>
                  <a:cubicBezTo>
                    <a:pt x="905" y="1777"/>
                    <a:pt x="1544" y="2138"/>
                    <a:pt x="2219" y="2243"/>
                  </a:cubicBezTo>
                  <a:cubicBezTo>
                    <a:pt x="2356" y="2264"/>
                    <a:pt x="2496" y="2277"/>
                    <a:pt x="2636" y="2277"/>
                  </a:cubicBezTo>
                  <a:cubicBezTo>
                    <a:pt x="2670" y="2277"/>
                    <a:pt x="2704" y="2276"/>
                    <a:pt x="2738" y="2274"/>
                  </a:cubicBezTo>
                  <a:cubicBezTo>
                    <a:pt x="2883" y="2268"/>
                    <a:pt x="3070" y="2265"/>
                    <a:pt x="3184" y="2156"/>
                  </a:cubicBezTo>
                  <a:cubicBezTo>
                    <a:pt x="3305" y="2042"/>
                    <a:pt x="3256" y="1861"/>
                    <a:pt x="3131" y="1769"/>
                  </a:cubicBezTo>
                  <a:cubicBezTo>
                    <a:pt x="3058" y="1715"/>
                    <a:pt x="2969" y="1694"/>
                    <a:pt x="2880" y="1673"/>
                  </a:cubicBezTo>
                  <a:cubicBezTo>
                    <a:pt x="2784" y="1650"/>
                    <a:pt x="2688" y="1624"/>
                    <a:pt x="2593" y="1594"/>
                  </a:cubicBezTo>
                  <a:cubicBezTo>
                    <a:pt x="2122" y="1443"/>
                    <a:pt x="1684" y="1198"/>
                    <a:pt x="1304" y="883"/>
                  </a:cubicBezTo>
                  <a:cubicBezTo>
                    <a:pt x="1209" y="794"/>
                    <a:pt x="1118" y="701"/>
                    <a:pt x="1031" y="605"/>
                  </a:cubicBezTo>
                  <a:cubicBezTo>
                    <a:pt x="897" y="457"/>
                    <a:pt x="789" y="282"/>
                    <a:pt x="645" y="146"/>
                  </a:cubicBezTo>
                  <a:cubicBezTo>
                    <a:pt x="559" y="63"/>
                    <a:pt x="441" y="0"/>
                    <a:pt x="322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8" name="Google Shape;1918;p41"/>
            <p:cNvSpPr/>
            <p:nvPr/>
          </p:nvSpPr>
          <p:spPr>
            <a:xfrm>
              <a:off x="7911076" y="3351144"/>
              <a:ext cx="166568" cy="115955"/>
            </a:xfrm>
            <a:custGeom>
              <a:avLst/>
              <a:gdLst/>
              <a:ahLst/>
              <a:cxnLst/>
              <a:rect l="l" t="t" r="r" b="b"/>
              <a:pathLst>
                <a:path w="3008" h="2094" extrusionOk="0">
                  <a:moveTo>
                    <a:pt x="2707" y="0"/>
                  </a:moveTo>
                  <a:cubicBezTo>
                    <a:pt x="2596" y="0"/>
                    <a:pt x="2490" y="71"/>
                    <a:pt x="2410" y="149"/>
                  </a:cubicBezTo>
                  <a:cubicBezTo>
                    <a:pt x="2265" y="286"/>
                    <a:pt x="2140" y="447"/>
                    <a:pt x="1997" y="588"/>
                  </a:cubicBezTo>
                  <a:cubicBezTo>
                    <a:pt x="1849" y="732"/>
                    <a:pt x="1693" y="869"/>
                    <a:pt x="1529" y="995"/>
                  </a:cubicBezTo>
                  <a:cubicBezTo>
                    <a:pt x="1513" y="1008"/>
                    <a:pt x="1494" y="1020"/>
                    <a:pt x="1479" y="1033"/>
                  </a:cubicBezTo>
                  <a:cubicBezTo>
                    <a:pt x="1272" y="1155"/>
                    <a:pt x="1058" y="1263"/>
                    <a:pt x="835" y="1353"/>
                  </a:cubicBezTo>
                  <a:cubicBezTo>
                    <a:pt x="672" y="1419"/>
                    <a:pt x="503" y="1468"/>
                    <a:pt x="334" y="1520"/>
                  </a:cubicBezTo>
                  <a:cubicBezTo>
                    <a:pt x="190" y="1564"/>
                    <a:pt x="28" y="1649"/>
                    <a:pt x="16" y="1820"/>
                  </a:cubicBezTo>
                  <a:cubicBezTo>
                    <a:pt x="0" y="2044"/>
                    <a:pt x="210" y="2094"/>
                    <a:pt x="417" y="2094"/>
                  </a:cubicBezTo>
                  <a:cubicBezTo>
                    <a:pt x="533" y="2094"/>
                    <a:pt x="648" y="2078"/>
                    <a:pt x="722" y="2068"/>
                  </a:cubicBezTo>
                  <a:cubicBezTo>
                    <a:pt x="1377" y="1977"/>
                    <a:pt x="1996" y="1668"/>
                    <a:pt x="2465" y="1202"/>
                  </a:cubicBezTo>
                  <a:cubicBezTo>
                    <a:pt x="2578" y="1086"/>
                    <a:pt x="2683" y="962"/>
                    <a:pt x="2778" y="829"/>
                  </a:cubicBezTo>
                  <a:cubicBezTo>
                    <a:pt x="2874" y="695"/>
                    <a:pt x="2980" y="543"/>
                    <a:pt x="2996" y="375"/>
                  </a:cubicBezTo>
                  <a:cubicBezTo>
                    <a:pt x="3007" y="236"/>
                    <a:pt x="2946" y="84"/>
                    <a:pt x="2815" y="24"/>
                  </a:cubicBezTo>
                  <a:cubicBezTo>
                    <a:pt x="2779" y="8"/>
                    <a:pt x="2743" y="0"/>
                    <a:pt x="2707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19" name="Google Shape;1919;p41"/>
            <p:cNvSpPr/>
            <p:nvPr/>
          </p:nvSpPr>
          <p:spPr>
            <a:xfrm>
              <a:off x="5488806" y="3037368"/>
              <a:ext cx="1499444" cy="801221"/>
            </a:xfrm>
            <a:custGeom>
              <a:avLst/>
              <a:gdLst/>
              <a:ahLst/>
              <a:cxnLst/>
              <a:rect l="l" t="t" r="r" b="b"/>
              <a:pathLst>
                <a:path w="27078" h="14469" extrusionOk="0">
                  <a:moveTo>
                    <a:pt x="18968" y="0"/>
                  </a:moveTo>
                  <a:cubicBezTo>
                    <a:pt x="16701" y="0"/>
                    <a:pt x="14521" y="650"/>
                    <a:pt x="14521" y="650"/>
                  </a:cubicBezTo>
                  <a:lnTo>
                    <a:pt x="12559" y="650"/>
                  </a:lnTo>
                  <a:cubicBezTo>
                    <a:pt x="12559" y="650"/>
                    <a:pt x="10382" y="0"/>
                    <a:pt x="8116" y="0"/>
                  </a:cubicBezTo>
                  <a:cubicBezTo>
                    <a:pt x="7435" y="0"/>
                    <a:pt x="6747" y="59"/>
                    <a:pt x="6107" y="211"/>
                  </a:cubicBezTo>
                  <a:cubicBezTo>
                    <a:pt x="5928" y="254"/>
                    <a:pt x="5750" y="304"/>
                    <a:pt x="5578" y="362"/>
                  </a:cubicBezTo>
                  <a:cubicBezTo>
                    <a:pt x="5343" y="443"/>
                    <a:pt x="5118" y="537"/>
                    <a:pt x="4907" y="650"/>
                  </a:cubicBezTo>
                  <a:cubicBezTo>
                    <a:pt x="2160" y="2114"/>
                    <a:pt x="1552" y="3847"/>
                    <a:pt x="775" y="8825"/>
                  </a:cubicBezTo>
                  <a:cubicBezTo>
                    <a:pt x="1" y="13804"/>
                    <a:pt x="1108" y="14469"/>
                    <a:pt x="5127" y="14469"/>
                  </a:cubicBezTo>
                  <a:cubicBezTo>
                    <a:pt x="8077" y="14469"/>
                    <a:pt x="11779" y="13557"/>
                    <a:pt x="13540" y="13070"/>
                  </a:cubicBezTo>
                  <a:cubicBezTo>
                    <a:pt x="15304" y="13557"/>
                    <a:pt x="19004" y="14469"/>
                    <a:pt x="21951" y="14469"/>
                  </a:cubicBezTo>
                  <a:cubicBezTo>
                    <a:pt x="25971" y="14469"/>
                    <a:pt x="27078" y="13804"/>
                    <a:pt x="26302" y="8825"/>
                  </a:cubicBezTo>
                  <a:cubicBezTo>
                    <a:pt x="25536" y="3897"/>
                    <a:pt x="24932" y="2149"/>
                    <a:pt x="22257" y="696"/>
                  </a:cubicBezTo>
                  <a:cubicBezTo>
                    <a:pt x="22228" y="682"/>
                    <a:pt x="22201" y="665"/>
                    <a:pt x="22173" y="650"/>
                  </a:cubicBezTo>
                  <a:cubicBezTo>
                    <a:pt x="21646" y="370"/>
                    <a:pt x="21041" y="197"/>
                    <a:pt x="20406" y="101"/>
                  </a:cubicBezTo>
                  <a:cubicBezTo>
                    <a:pt x="19936" y="30"/>
                    <a:pt x="19450" y="0"/>
                    <a:pt x="189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0" name="Google Shape;1920;p41"/>
            <p:cNvSpPr/>
            <p:nvPr/>
          </p:nvSpPr>
          <p:spPr>
            <a:xfrm>
              <a:off x="5827060" y="3037368"/>
              <a:ext cx="791752" cy="363703"/>
            </a:xfrm>
            <a:custGeom>
              <a:avLst/>
              <a:gdLst/>
              <a:ahLst/>
              <a:cxnLst/>
              <a:rect l="l" t="t" r="r" b="b"/>
              <a:pathLst>
                <a:path w="14298" h="6568" extrusionOk="0">
                  <a:moveTo>
                    <a:pt x="12860" y="0"/>
                  </a:moveTo>
                  <a:cubicBezTo>
                    <a:pt x="10593" y="0"/>
                    <a:pt x="8413" y="650"/>
                    <a:pt x="8413" y="650"/>
                  </a:cubicBezTo>
                  <a:lnTo>
                    <a:pt x="6451" y="650"/>
                  </a:lnTo>
                  <a:cubicBezTo>
                    <a:pt x="6451" y="650"/>
                    <a:pt x="4274" y="0"/>
                    <a:pt x="2008" y="0"/>
                  </a:cubicBezTo>
                  <a:cubicBezTo>
                    <a:pt x="1328" y="0"/>
                    <a:pt x="640" y="59"/>
                    <a:pt x="0" y="211"/>
                  </a:cubicBezTo>
                  <a:cubicBezTo>
                    <a:pt x="136" y="3744"/>
                    <a:pt x="3242" y="6568"/>
                    <a:pt x="7146" y="6568"/>
                  </a:cubicBezTo>
                  <a:cubicBezTo>
                    <a:pt x="11051" y="6568"/>
                    <a:pt x="14224" y="3686"/>
                    <a:pt x="14298" y="101"/>
                  </a:cubicBezTo>
                  <a:cubicBezTo>
                    <a:pt x="13828" y="30"/>
                    <a:pt x="13342" y="0"/>
                    <a:pt x="128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1" name="Google Shape;1921;p41"/>
            <p:cNvSpPr/>
            <p:nvPr/>
          </p:nvSpPr>
          <p:spPr>
            <a:xfrm>
              <a:off x="5654333" y="3301414"/>
              <a:ext cx="618816" cy="224712"/>
            </a:xfrm>
            <a:custGeom>
              <a:avLst/>
              <a:gdLst/>
              <a:ahLst/>
              <a:cxnLst/>
              <a:rect l="l" t="t" r="r" b="b"/>
              <a:pathLst>
                <a:path w="11175" h="4058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1603" y="1"/>
                    <a:pt x="4283" y="1130"/>
                    <a:pt x="4585" y="1800"/>
                  </a:cubicBezTo>
                  <a:cubicBezTo>
                    <a:pt x="4585" y="1800"/>
                    <a:pt x="875" y="2152"/>
                    <a:pt x="1" y="2853"/>
                  </a:cubicBezTo>
                  <a:cubicBezTo>
                    <a:pt x="1" y="2853"/>
                    <a:pt x="1425" y="2429"/>
                    <a:pt x="3661" y="2429"/>
                  </a:cubicBezTo>
                  <a:cubicBezTo>
                    <a:pt x="5662" y="2429"/>
                    <a:pt x="8313" y="2769"/>
                    <a:pt x="11174" y="4057"/>
                  </a:cubicBezTo>
                  <a:cubicBezTo>
                    <a:pt x="11174" y="4057"/>
                    <a:pt x="4363" y="10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2" name="Google Shape;1922;p41"/>
            <p:cNvSpPr/>
            <p:nvPr/>
          </p:nvSpPr>
          <p:spPr>
            <a:xfrm>
              <a:off x="6312787" y="3389909"/>
              <a:ext cx="474342" cy="164851"/>
            </a:xfrm>
            <a:custGeom>
              <a:avLst/>
              <a:gdLst/>
              <a:ahLst/>
              <a:cxnLst/>
              <a:rect l="l" t="t" r="r" b="b"/>
              <a:pathLst>
                <a:path w="8566" h="2977" extrusionOk="0">
                  <a:moveTo>
                    <a:pt x="7644" y="1"/>
                  </a:moveTo>
                  <a:lnTo>
                    <a:pt x="7644" y="1"/>
                  </a:lnTo>
                  <a:cubicBezTo>
                    <a:pt x="2468" y="210"/>
                    <a:pt x="0" y="2976"/>
                    <a:pt x="0" y="2976"/>
                  </a:cubicBezTo>
                  <a:cubicBezTo>
                    <a:pt x="687" y="2259"/>
                    <a:pt x="1897" y="2023"/>
                    <a:pt x="3195" y="2023"/>
                  </a:cubicBezTo>
                  <a:cubicBezTo>
                    <a:pt x="5715" y="2023"/>
                    <a:pt x="8566" y="2914"/>
                    <a:pt x="8566" y="2914"/>
                  </a:cubicBezTo>
                  <a:cubicBezTo>
                    <a:pt x="7240" y="1624"/>
                    <a:pt x="5259" y="1231"/>
                    <a:pt x="5259" y="1231"/>
                  </a:cubicBezTo>
                  <a:cubicBezTo>
                    <a:pt x="5972" y="714"/>
                    <a:pt x="7644" y="1"/>
                    <a:pt x="7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3" name="Google Shape;1923;p41"/>
            <p:cNvSpPr/>
            <p:nvPr/>
          </p:nvSpPr>
          <p:spPr>
            <a:xfrm>
              <a:off x="5361601" y="3712823"/>
              <a:ext cx="1589429" cy="325605"/>
            </a:xfrm>
            <a:custGeom>
              <a:avLst/>
              <a:gdLst/>
              <a:ahLst/>
              <a:cxnLst/>
              <a:rect l="l" t="t" r="r" b="b"/>
              <a:pathLst>
                <a:path w="28703" h="5880" extrusionOk="0">
                  <a:moveTo>
                    <a:pt x="17494" y="1"/>
                  </a:moveTo>
                  <a:cubicBezTo>
                    <a:pt x="17121" y="1"/>
                    <a:pt x="16741" y="18"/>
                    <a:pt x="16354" y="53"/>
                  </a:cubicBezTo>
                  <a:cubicBezTo>
                    <a:pt x="8741" y="753"/>
                    <a:pt x="1917" y="2339"/>
                    <a:pt x="1917" y="2339"/>
                  </a:cubicBezTo>
                  <a:cubicBezTo>
                    <a:pt x="1917" y="2339"/>
                    <a:pt x="1834" y="2717"/>
                    <a:pt x="1625" y="3268"/>
                  </a:cubicBezTo>
                  <a:lnTo>
                    <a:pt x="1624" y="3268"/>
                  </a:lnTo>
                  <a:cubicBezTo>
                    <a:pt x="1345" y="3999"/>
                    <a:pt x="839" y="5036"/>
                    <a:pt x="0" y="5880"/>
                  </a:cubicBezTo>
                  <a:lnTo>
                    <a:pt x="28031" y="5880"/>
                  </a:lnTo>
                  <a:cubicBezTo>
                    <a:pt x="28161" y="5863"/>
                    <a:pt x="28279" y="5857"/>
                    <a:pt x="28379" y="5857"/>
                  </a:cubicBezTo>
                  <a:cubicBezTo>
                    <a:pt x="28578" y="5857"/>
                    <a:pt x="28702" y="5880"/>
                    <a:pt x="28702" y="5880"/>
                  </a:cubicBezTo>
                  <a:cubicBezTo>
                    <a:pt x="28702" y="5880"/>
                    <a:pt x="24436" y="1"/>
                    <a:pt x="17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4" name="Google Shape;1924;p41"/>
            <p:cNvSpPr/>
            <p:nvPr/>
          </p:nvSpPr>
          <p:spPr>
            <a:xfrm>
              <a:off x="5467762" y="3472036"/>
              <a:ext cx="1483275" cy="566375"/>
            </a:xfrm>
            <a:custGeom>
              <a:avLst/>
              <a:gdLst/>
              <a:ahLst/>
              <a:cxnLst/>
              <a:rect l="l" t="t" r="r" b="b"/>
              <a:pathLst>
                <a:path w="26786" h="10228" extrusionOk="0">
                  <a:moveTo>
                    <a:pt x="14219" y="0"/>
                  </a:moveTo>
                  <a:cubicBezTo>
                    <a:pt x="10920" y="0"/>
                    <a:pt x="7952" y="935"/>
                    <a:pt x="7952" y="935"/>
                  </a:cubicBezTo>
                  <a:lnTo>
                    <a:pt x="4110" y="3714"/>
                  </a:lnTo>
                  <a:lnTo>
                    <a:pt x="0" y="6687"/>
                  </a:lnTo>
                  <a:cubicBezTo>
                    <a:pt x="0" y="6687"/>
                    <a:pt x="6824" y="5101"/>
                    <a:pt x="14437" y="4401"/>
                  </a:cubicBezTo>
                  <a:cubicBezTo>
                    <a:pt x="14824" y="4366"/>
                    <a:pt x="15204" y="4349"/>
                    <a:pt x="15577" y="4349"/>
                  </a:cubicBezTo>
                  <a:cubicBezTo>
                    <a:pt x="22519" y="4349"/>
                    <a:pt x="26785" y="10228"/>
                    <a:pt x="26785" y="10228"/>
                  </a:cubicBezTo>
                  <a:lnTo>
                    <a:pt x="26785" y="5950"/>
                  </a:lnTo>
                  <a:cubicBezTo>
                    <a:pt x="26785" y="5950"/>
                    <a:pt x="23544" y="3036"/>
                    <a:pt x="19087" y="935"/>
                  </a:cubicBezTo>
                  <a:cubicBezTo>
                    <a:pt x="17601" y="234"/>
                    <a:pt x="15868" y="0"/>
                    <a:pt x="14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5" name="Google Shape;1925;p41"/>
            <p:cNvSpPr/>
            <p:nvPr/>
          </p:nvSpPr>
          <p:spPr>
            <a:xfrm>
              <a:off x="5253723" y="3893746"/>
              <a:ext cx="1607868" cy="167177"/>
            </a:xfrm>
            <a:custGeom>
              <a:avLst/>
              <a:gdLst/>
              <a:ahLst/>
              <a:cxnLst/>
              <a:rect l="l" t="t" r="r" b="b"/>
              <a:pathLst>
                <a:path w="29036" h="3019" extrusionOk="0">
                  <a:moveTo>
                    <a:pt x="3572" y="1"/>
                  </a:moveTo>
                  <a:lnTo>
                    <a:pt x="0" y="3001"/>
                  </a:lnTo>
                  <a:lnTo>
                    <a:pt x="28312" y="3018"/>
                  </a:lnTo>
                  <a:cubicBezTo>
                    <a:pt x="28312" y="3018"/>
                    <a:pt x="28603" y="2786"/>
                    <a:pt x="29036" y="2613"/>
                  </a:cubicBezTo>
                  <a:lnTo>
                    <a:pt x="1948" y="2613"/>
                  </a:lnTo>
                  <a:cubicBezTo>
                    <a:pt x="2786" y="1769"/>
                    <a:pt x="3293" y="733"/>
                    <a:pt x="3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6" name="Google Shape;1926;p41"/>
            <p:cNvSpPr/>
            <p:nvPr/>
          </p:nvSpPr>
          <p:spPr>
            <a:xfrm>
              <a:off x="5253723" y="4038396"/>
              <a:ext cx="1660143" cy="65453"/>
            </a:xfrm>
            <a:custGeom>
              <a:avLst/>
              <a:gdLst/>
              <a:ahLst/>
              <a:cxnLst/>
              <a:rect l="l" t="t" r="r" b="b"/>
              <a:pathLst>
                <a:path w="29980" h="1182" extrusionOk="0">
                  <a:moveTo>
                    <a:pt x="29036" y="1"/>
                  </a:moveTo>
                  <a:cubicBezTo>
                    <a:pt x="28603" y="172"/>
                    <a:pt x="28312" y="406"/>
                    <a:pt x="28312" y="406"/>
                  </a:cubicBezTo>
                  <a:lnTo>
                    <a:pt x="0" y="389"/>
                  </a:lnTo>
                  <a:lnTo>
                    <a:pt x="462" y="1182"/>
                  </a:lnTo>
                  <a:lnTo>
                    <a:pt x="28152" y="1182"/>
                  </a:lnTo>
                  <a:cubicBezTo>
                    <a:pt x="28686" y="333"/>
                    <a:pt x="29440" y="72"/>
                    <a:pt x="299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7" name="Google Shape;1927;p41"/>
            <p:cNvSpPr/>
            <p:nvPr/>
          </p:nvSpPr>
          <p:spPr>
            <a:xfrm>
              <a:off x="6951084" y="3712823"/>
              <a:ext cx="1589373" cy="325605"/>
            </a:xfrm>
            <a:custGeom>
              <a:avLst/>
              <a:gdLst/>
              <a:ahLst/>
              <a:cxnLst/>
              <a:rect l="l" t="t" r="r" b="b"/>
              <a:pathLst>
                <a:path w="28702" h="5880" extrusionOk="0">
                  <a:moveTo>
                    <a:pt x="11208" y="1"/>
                  </a:moveTo>
                  <a:cubicBezTo>
                    <a:pt x="4265" y="1"/>
                    <a:pt x="0" y="5880"/>
                    <a:pt x="0" y="5880"/>
                  </a:cubicBezTo>
                  <a:cubicBezTo>
                    <a:pt x="0" y="5880"/>
                    <a:pt x="124" y="5857"/>
                    <a:pt x="323" y="5857"/>
                  </a:cubicBezTo>
                  <a:cubicBezTo>
                    <a:pt x="422" y="5857"/>
                    <a:pt x="540" y="5863"/>
                    <a:pt x="670" y="5880"/>
                  </a:cubicBezTo>
                  <a:lnTo>
                    <a:pt x="28702" y="5880"/>
                  </a:lnTo>
                  <a:cubicBezTo>
                    <a:pt x="27864" y="5036"/>
                    <a:pt x="27358" y="4000"/>
                    <a:pt x="27077" y="3268"/>
                  </a:cubicBezTo>
                  <a:cubicBezTo>
                    <a:pt x="26867" y="2717"/>
                    <a:pt x="26785" y="2339"/>
                    <a:pt x="26785" y="2339"/>
                  </a:cubicBezTo>
                  <a:cubicBezTo>
                    <a:pt x="26785" y="2339"/>
                    <a:pt x="19961" y="753"/>
                    <a:pt x="12348" y="53"/>
                  </a:cubicBezTo>
                  <a:cubicBezTo>
                    <a:pt x="11961" y="18"/>
                    <a:pt x="11580" y="1"/>
                    <a:pt x="112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8" name="Google Shape;1928;p41"/>
            <p:cNvSpPr/>
            <p:nvPr/>
          </p:nvSpPr>
          <p:spPr>
            <a:xfrm>
              <a:off x="6951084" y="3472036"/>
              <a:ext cx="1483219" cy="566375"/>
            </a:xfrm>
            <a:custGeom>
              <a:avLst/>
              <a:gdLst/>
              <a:ahLst/>
              <a:cxnLst/>
              <a:rect l="l" t="t" r="r" b="b"/>
              <a:pathLst>
                <a:path w="26785" h="10228" extrusionOk="0">
                  <a:moveTo>
                    <a:pt x="12566" y="0"/>
                  </a:moveTo>
                  <a:cubicBezTo>
                    <a:pt x="10916" y="0"/>
                    <a:pt x="9184" y="234"/>
                    <a:pt x="7698" y="935"/>
                  </a:cubicBezTo>
                  <a:cubicBezTo>
                    <a:pt x="3241" y="3036"/>
                    <a:pt x="0" y="5950"/>
                    <a:pt x="0" y="5950"/>
                  </a:cubicBezTo>
                  <a:lnTo>
                    <a:pt x="0" y="10228"/>
                  </a:lnTo>
                  <a:cubicBezTo>
                    <a:pt x="0" y="10228"/>
                    <a:pt x="101" y="10086"/>
                    <a:pt x="299" y="9851"/>
                  </a:cubicBezTo>
                  <a:cubicBezTo>
                    <a:pt x="1380" y="8553"/>
                    <a:pt x="5335" y="4349"/>
                    <a:pt x="11206" y="4349"/>
                  </a:cubicBezTo>
                  <a:cubicBezTo>
                    <a:pt x="11579" y="4349"/>
                    <a:pt x="11960" y="4366"/>
                    <a:pt x="12348" y="4401"/>
                  </a:cubicBezTo>
                  <a:cubicBezTo>
                    <a:pt x="12990" y="4461"/>
                    <a:pt x="13626" y="4526"/>
                    <a:pt x="14254" y="4596"/>
                  </a:cubicBezTo>
                  <a:cubicBezTo>
                    <a:pt x="21063" y="5357"/>
                    <a:pt x="26785" y="6687"/>
                    <a:pt x="26785" y="6687"/>
                  </a:cubicBezTo>
                  <a:lnTo>
                    <a:pt x="20318" y="2009"/>
                  </a:lnTo>
                  <a:lnTo>
                    <a:pt x="18833" y="935"/>
                  </a:lnTo>
                  <a:cubicBezTo>
                    <a:pt x="18833" y="935"/>
                    <a:pt x="15865" y="0"/>
                    <a:pt x="125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29" name="Google Shape;1929;p41"/>
            <p:cNvSpPr/>
            <p:nvPr/>
          </p:nvSpPr>
          <p:spPr>
            <a:xfrm>
              <a:off x="6988188" y="4038396"/>
              <a:ext cx="1660198" cy="65453"/>
            </a:xfrm>
            <a:custGeom>
              <a:avLst/>
              <a:gdLst/>
              <a:ahLst/>
              <a:cxnLst/>
              <a:rect l="l" t="t" r="r" b="b"/>
              <a:pathLst>
                <a:path w="29981" h="1182" extrusionOk="0">
                  <a:moveTo>
                    <a:pt x="0" y="1"/>
                  </a:moveTo>
                  <a:cubicBezTo>
                    <a:pt x="539" y="72"/>
                    <a:pt x="1294" y="333"/>
                    <a:pt x="1828" y="1182"/>
                  </a:cubicBezTo>
                  <a:lnTo>
                    <a:pt x="29518" y="1182"/>
                  </a:lnTo>
                  <a:lnTo>
                    <a:pt x="29980" y="389"/>
                  </a:lnTo>
                  <a:lnTo>
                    <a:pt x="1668" y="406"/>
                  </a:lnTo>
                  <a:cubicBezTo>
                    <a:pt x="1668" y="406"/>
                    <a:pt x="1376" y="174"/>
                    <a:pt x="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0" name="Google Shape;1930;p41"/>
            <p:cNvSpPr/>
            <p:nvPr/>
          </p:nvSpPr>
          <p:spPr>
            <a:xfrm>
              <a:off x="7040465" y="3893746"/>
              <a:ext cx="1607924" cy="167177"/>
            </a:xfrm>
            <a:custGeom>
              <a:avLst/>
              <a:gdLst/>
              <a:ahLst/>
              <a:cxnLst/>
              <a:rect l="l" t="t" r="r" b="b"/>
              <a:pathLst>
                <a:path w="29037" h="3019" extrusionOk="0">
                  <a:moveTo>
                    <a:pt x="25464" y="1"/>
                  </a:moveTo>
                  <a:lnTo>
                    <a:pt x="25464" y="1"/>
                  </a:lnTo>
                  <a:cubicBezTo>
                    <a:pt x="25744" y="732"/>
                    <a:pt x="26250" y="1769"/>
                    <a:pt x="27089" y="2613"/>
                  </a:cubicBezTo>
                  <a:lnTo>
                    <a:pt x="1" y="2613"/>
                  </a:lnTo>
                  <a:cubicBezTo>
                    <a:pt x="433" y="2786"/>
                    <a:pt x="724" y="3018"/>
                    <a:pt x="724" y="3018"/>
                  </a:cubicBezTo>
                  <a:lnTo>
                    <a:pt x="29036" y="3001"/>
                  </a:lnTo>
                  <a:lnTo>
                    <a:pt x="254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1" name="Google Shape;1931;p41"/>
            <p:cNvSpPr/>
            <p:nvPr/>
          </p:nvSpPr>
          <p:spPr>
            <a:xfrm>
              <a:off x="6951084" y="3472036"/>
              <a:ext cx="1125109" cy="545554"/>
            </a:xfrm>
            <a:custGeom>
              <a:avLst/>
              <a:gdLst/>
              <a:ahLst/>
              <a:cxnLst/>
              <a:rect l="l" t="t" r="r" b="b"/>
              <a:pathLst>
                <a:path w="20318" h="9852" extrusionOk="0">
                  <a:moveTo>
                    <a:pt x="12566" y="0"/>
                  </a:moveTo>
                  <a:cubicBezTo>
                    <a:pt x="10916" y="0"/>
                    <a:pt x="9184" y="234"/>
                    <a:pt x="7698" y="935"/>
                  </a:cubicBezTo>
                  <a:cubicBezTo>
                    <a:pt x="3241" y="3036"/>
                    <a:pt x="0" y="5950"/>
                    <a:pt x="0" y="5950"/>
                  </a:cubicBezTo>
                  <a:lnTo>
                    <a:pt x="0" y="9653"/>
                  </a:lnTo>
                  <a:cubicBezTo>
                    <a:pt x="99" y="9719"/>
                    <a:pt x="199" y="9786"/>
                    <a:pt x="299" y="9851"/>
                  </a:cubicBezTo>
                  <a:cubicBezTo>
                    <a:pt x="1380" y="8553"/>
                    <a:pt x="5335" y="4349"/>
                    <a:pt x="11206" y="4349"/>
                  </a:cubicBezTo>
                  <a:cubicBezTo>
                    <a:pt x="11579" y="4349"/>
                    <a:pt x="11960" y="4366"/>
                    <a:pt x="12348" y="4401"/>
                  </a:cubicBezTo>
                  <a:cubicBezTo>
                    <a:pt x="12990" y="4461"/>
                    <a:pt x="13627" y="4526"/>
                    <a:pt x="14254" y="4596"/>
                  </a:cubicBezTo>
                  <a:cubicBezTo>
                    <a:pt x="16128" y="3249"/>
                    <a:pt x="18197" y="2374"/>
                    <a:pt x="20318" y="2009"/>
                  </a:cubicBezTo>
                  <a:lnTo>
                    <a:pt x="18833" y="935"/>
                  </a:lnTo>
                  <a:cubicBezTo>
                    <a:pt x="18833" y="935"/>
                    <a:pt x="15865" y="0"/>
                    <a:pt x="12566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2" name="Google Shape;1932;p41"/>
            <p:cNvSpPr/>
            <p:nvPr/>
          </p:nvSpPr>
          <p:spPr>
            <a:xfrm>
              <a:off x="5695313" y="3472036"/>
              <a:ext cx="1255739" cy="534535"/>
            </a:xfrm>
            <a:custGeom>
              <a:avLst/>
              <a:gdLst/>
              <a:ahLst/>
              <a:cxnLst/>
              <a:rect l="l" t="t" r="r" b="b"/>
              <a:pathLst>
                <a:path w="22677" h="9653" extrusionOk="0">
                  <a:moveTo>
                    <a:pt x="10110" y="0"/>
                  </a:moveTo>
                  <a:cubicBezTo>
                    <a:pt x="6811" y="0"/>
                    <a:pt x="3843" y="935"/>
                    <a:pt x="3843" y="935"/>
                  </a:cubicBezTo>
                  <a:lnTo>
                    <a:pt x="1" y="3714"/>
                  </a:lnTo>
                  <a:cubicBezTo>
                    <a:pt x="2611" y="3154"/>
                    <a:pt x="5235" y="2734"/>
                    <a:pt x="7866" y="2734"/>
                  </a:cubicBezTo>
                  <a:cubicBezTo>
                    <a:pt x="8498" y="2734"/>
                    <a:pt x="9130" y="2758"/>
                    <a:pt x="9762" y="2810"/>
                  </a:cubicBezTo>
                  <a:cubicBezTo>
                    <a:pt x="14182" y="3179"/>
                    <a:pt x="18683" y="5075"/>
                    <a:pt x="21859" y="9085"/>
                  </a:cubicBezTo>
                  <a:cubicBezTo>
                    <a:pt x="22129" y="9278"/>
                    <a:pt x="22402" y="9469"/>
                    <a:pt x="22676" y="9653"/>
                  </a:cubicBezTo>
                  <a:lnTo>
                    <a:pt x="22676" y="5950"/>
                  </a:lnTo>
                  <a:cubicBezTo>
                    <a:pt x="22676" y="5950"/>
                    <a:pt x="19435" y="3036"/>
                    <a:pt x="14978" y="935"/>
                  </a:cubicBezTo>
                  <a:cubicBezTo>
                    <a:pt x="13492" y="234"/>
                    <a:pt x="11759" y="0"/>
                    <a:pt x="10110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3" name="Google Shape;1933;p41"/>
            <p:cNvSpPr/>
            <p:nvPr/>
          </p:nvSpPr>
          <p:spPr>
            <a:xfrm>
              <a:off x="5531780" y="3744832"/>
              <a:ext cx="1382105" cy="287175"/>
            </a:xfrm>
            <a:custGeom>
              <a:avLst/>
              <a:gdLst/>
              <a:ahLst/>
              <a:cxnLst/>
              <a:rect l="l" t="t" r="r" b="b"/>
              <a:pathLst>
                <a:path w="24959" h="5186" extrusionOk="0">
                  <a:moveTo>
                    <a:pt x="13777" y="0"/>
                  </a:moveTo>
                  <a:cubicBezTo>
                    <a:pt x="12770" y="0"/>
                    <a:pt x="7457" y="474"/>
                    <a:pt x="5913" y="803"/>
                  </a:cubicBezTo>
                  <a:cubicBezTo>
                    <a:pt x="8047" y="905"/>
                    <a:pt x="14156" y="1113"/>
                    <a:pt x="16231" y="1525"/>
                  </a:cubicBezTo>
                  <a:cubicBezTo>
                    <a:pt x="15993" y="1509"/>
                    <a:pt x="15713" y="1502"/>
                    <a:pt x="15396" y="1502"/>
                  </a:cubicBezTo>
                  <a:cubicBezTo>
                    <a:pt x="11343" y="1502"/>
                    <a:pt x="1346" y="2691"/>
                    <a:pt x="0" y="2941"/>
                  </a:cubicBezTo>
                  <a:cubicBezTo>
                    <a:pt x="1768" y="2664"/>
                    <a:pt x="5221" y="2550"/>
                    <a:pt x="8756" y="2550"/>
                  </a:cubicBezTo>
                  <a:cubicBezTo>
                    <a:pt x="12653" y="2550"/>
                    <a:pt x="16651" y="2688"/>
                    <a:pt x="18601" y="2902"/>
                  </a:cubicBezTo>
                  <a:cubicBezTo>
                    <a:pt x="13773" y="3229"/>
                    <a:pt x="5337" y="3459"/>
                    <a:pt x="555" y="4386"/>
                  </a:cubicBezTo>
                  <a:cubicBezTo>
                    <a:pt x="2850" y="4080"/>
                    <a:pt x="6355" y="3967"/>
                    <a:pt x="9952" y="3967"/>
                  </a:cubicBezTo>
                  <a:cubicBezTo>
                    <a:pt x="14125" y="3967"/>
                    <a:pt x="18420" y="4118"/>
                    <a:pt x="21092" y="4293"/>
                  </a:cubicBezTo>
                  <a:cubicBezTo>
                    <a:pt x="20758" y="4309"/>
                    <a:pt x="20292" y="4316"/>
                    <a:pt x="19734" y="4316"/>
                  </a:cubicBezTo>
                  <a:cubicBezTo>
                    <a:pt x="17219" y="4316"/>
                    <a:pt x="12841" y="4178"/>
                    <a:pt x="10326" y="4178"/>
                  </a:cubicBezTo>
                  <a:cubicBezTo>
                    <a:pt x="9768" y="4178"/>
                    <a:pt x="9301" y="4185"/>
                    <a:pt x="8968" y="4202"/>
                  </a:cubicBezTo>
                  <a:cubicBezTo>
                    <a:pt x="6057" y="4346"/>
                    <a:pt x="3132" y="4493"/>
                    <a:pt x="269" y="5185"/>
                  </a:cubicBezTo>
                  <a:cubicBezTo>
                    <a:pt x="8499" y="5084"/>
                    <a:pt x="16728" y="4982"/>
                    <a:pt x="24959" y="4882"/>
                  </a:cubicBezTo>
                  <a:cubicBezTo>
                    <a:pt x="21470" y="1651"/>
                    <a:pt x="17837" y="14"/>
                    <a:pt x="13789" y="0"/>
                  </a:cubicBezTo>
                  <a:cubicBezTo>
                    <a:pt x="13785" y="0"/>
                    <a:pt x="13781" y="0"/>
                    <a:pt x="13777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4" name="Google Shape;1934;p41"/>
            <p:cNvSpPr/>
            <p:nvPr/>
          </p:nvSpPr>
          <p:spPr>
            <a:xfrm>
              <a:off x="5467762" y="3705513"/>
              <a:ext cx="1483275" cy="332914"/>
            </a:xfrm>
            <a:custGeom>
              <a:avLst/>
              <a:gdLst/>
              <a:ahLst/>
              <a:cxnLst/>
              <a:rect l="l" t="t" r="r" b="b"/>
              <a:pathLst>
                <a:path w="26786" h="6012" extrusionOk="0">
                  <a:moveTo>
                    <a:pt x="15485" y="1"/>
                  </a:moveTo>
                  <a:cubicBezTo>
                    <a:pt x="14960" y="1"/>
                    <a:pt x="14434" y="35"/>
                    <a:pt x="13911" y="105"/>
                  </a:cubicBezTo>
                  <a:cubicBezTo>
                    <a:pt x="9247" y="584"/>
                    <a:pt x="4598" y="1348"/>
                    <a:pt x="0" y="2471"/>
                  </a:cubicBezTo>
                  <a:cubicBezTo>
                    <a:pt x="4044" y="1669"/>
                    <a:pt x="8105" y="1015"/>
                    <a:pt x="12180" y="549"/>
                  </a:cubicBezTo>
                  <a:cubicBezTo>
                    <a:pt x="13152" y="448"/>
                    <a:pt x="14264" y="311"/>
                    <a:pt x="15233" y="267"/>
                  </a:cubicBezTo>
                  <a:cubicBezTo>
                    <a:pt x="15363" y="263"/>
                    <a:pt x="15492" y="261"/>
                    <a:pt x="15622" y="261"/>
                  </a:cubicBezTo>
                  <a:cubicBezTo>
                    <a:pt x="18548" y="261"/>
                    <a:pt x="21457" y="1352"/>
                    <a:pt x="23974" y="3296"/>
                  </a:cubicBezTo>
                  <a:cubicBezTo>
                    <a:pt x="24980" y="4068"/>
                    <a:pt x="25937" y="4957"/>
                    <a:pt x="26785" y="6012"/>
                  </a:cubicBezTo>
                  <a:cubicBezTo>
                    <a:pt x="26380" y="5459"/>
                    <a:pt x="25932" y="4962"/>
                    <a:pt x="25471" y="4492"/>
                  </a:cubicBezTo>
                  <a:cubicBezTo>
                    <a:pt x="22638" y="1606"/>
                    <a:pt x="19071" y="1"/>
                    <a:pt x="154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6951084" y="3705624"/>
              <a:ext cx="1483219" cy="332804"/>
            </a:xfrm>
            <a:custGeom>
              <a:avLst/>
              <a:gdLst/>
              <a:ahLst/>
              <a:cxnLst/>
              <a:rect l="l" t="t" r="r" b="b"/>
              <a:pathLst>
                <a:path w="26785" h="6010" extrusionOk="0">
                  <a:moveTo>
                    <a:pt x="11308" y="0"/>
                  </a:moveTo>
                  <a:cubicBezTo>
                    <a:pt x="7138" y="0"/>
                    <a:pt x="2965" y="2159"/>
                    <a:pt x="0" y="6010"/>
                  </a:cubicBezTo>
                  <a:cubicBezTo>
                    <a:pt x="3003" y="2385"/>
                    <a:pt x="7075" y="261"/>
                    <a:pt x="11164" y="261"/>
                  </a:cubicBezTo>
                  <a:cubicBezTo>
                    <a:pt x="11438" y="261"/>
                    <a:pt x="11712" y="271"/>
                    <a:pt x="11986" y="290"/>
                  </a:cubicBezTo>
                  <a:cubicBezTo>
                    <a:pt x="16938" y="718"/>
                    <a:pt x="21876" y="1506"/>
                    <a:pt x="26785" y="2469"/>
                  </a:cubicBezTo>
                  <a:cubicBezTo>
                    <a:pt x="25637" y="2180"/>
                    <a:pt x="24482" y="1933"/>
                    <a:pt x="23327" y="1691"/>
                  </a:cubicBezTo>
                  <a:cubicBezTo>
                    <a:pt x="19859" y="991"/>
                    <a:pt x="16372" y="455"/>
                    <a:pt x="12873" y="103"/>
                  </a:cubicBezTo>
                  <a:cubicBezTo>
                    <a:pt x="12353" y="34"/>
                    <a:pt x="11831" y="0"/>
                    <a:pt x="11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6" name="Google Shape;1936;p41"/>
            <p:cNvSpPr/>
            <p:nvPr/>
          </p:nvSpPr>
          <p:spPr>
            <a:xfrm>
              <a:off x="7001645" y="3750204"/>
              <a:ext cx="1382049" cy="287175"/>
            </a:xfrm>
            <a:custGeom>
              <a:avLst/>
              <a:gdLst/>
              <a:ahLst/>
              <a:cxnLst/>
              <a:rect l="l" t="t" r="r" b="b"/>
              <a:pathLst>
                <a:path w="24958" h="5186" extrusionOk="0">
                  <a:moveTo>
                    <a:pt x="11181" y="0"/>
                  </a:moveTo>
                  <a:cubicBezTo>
                    <a:pt x="11177" y="0"/>
                    <a:pt x="11173" y="0"/>
                    <a:pt x="11169" y="0"/>
                  </a:cubicBezTo>
                  <a:cubicBezTo>
                    <a:pt x="7122" y="15"/>
                    <a:pt x="3488" y="1651"/>
                    <a:pt x="0" y="4883"/>
                  </a:cubicBezTo>
                  <a:cubicBezTo>
                    <a:pt x="8230" y="4983"/>
                    <a:pt x="16459" y="5084"/>
                    <a:pt x="24688" y="5185"/>
                  </a:cubicBezTo>
                  <a:cubicBezTo>
                    <a:pt x="21827" y="4493"/>
                    <a:pt x="18902" y="4346"/>
                    <a:pt x="15990" y="4202"/>
                  </a:cubicBezTo>
                  <a:cubicBezTo>
                    <a:pt x="15656" y="4186"/>
                    <a:pt x="15190" y="4179"/>
                    <a:pt x="14632" y="4179"/>
                  </a:cubicBezTo>
                  <a:cubicBezTo>
                    <a:pt x="12117" y="4179"/>
                    <a:pt x="7740" y="4316"/>
                    <a:pt x="5225" y="4316"/>
                  </a:cubicBezTo>
                  <a:cubicBezTo>
                    <a:pt x="4667" y="4316"/>
                    <a:pt x="4201" y="4310"/>
                    <a:pt x="3867" y="4293"/>
                  </a:cubicBezTo>
                  <a:cubicBezTo>
                    <a:pt x="6539" y="4119"/>
                    <a:pt x="10834" y="3968"/>
                    <a:pt x="15006" y="3968"/>
                  </a:cubicBezTo>
                  <a:cubicBezTo>
                    <a:pt x="18603" y="3968"/>
                    <a:pt x="22109" y="4080"/>
                    <a:pt x="24403" y="4387"/>
                  </a:cubicBezTo>
                  <a:cubicBezTo>
                    <a:pt x="19620" y="3459"/>
                    <a:pt x="11186" y="3229"/>
                    <a:pt x="6357" y="2902"/>
                  </a:cubicBezTo>
                  <a:cubicBezTo>
                    <a:pt x="8307" y="2689"/>
                    <a:pt x="12305" y="2550"/>
                    <a:pt x="16202" y="2550"/>
                  </a:cubicBezTo>
                  <a:cubicBezTo>
                    <a:pt x="19738" y="2550"/>
                    <a:pt x="23191" y="2664"/>
                    <a:pt x="24957" y="2941"/>
                  </a:cubicBezTo>
                  <a:cubicBezTo>
                    <a:pt x="23612" y="2692"/>
                    <a:pt x="13616" y="1503"/>
                    <a:pt x="9561" y="1503"/>
                  </a:cubicBezTo>
                  <a:cubicBezTo>
                    <a:pt x="9245" y="1503"/>
                    <a:pt x="8964" y="1510"/>
                    <a:pt x="8727" y="1525"/>
                  </a:cubicBezTo>
                  <a:cubicBezTo>
                    <a:pt x="10801" y="1114"/>
                    <a:pt x="16912" y="906"/>
                    <a:pt x="19046" y="803"/>
                  </a:cubicBezTo>
                  <a:cubicBezTo>
                    <a:pt x="17502" y="475"/>
                    <a:pt x="12188" y="0"/>
                    <a:pt x="11181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7" name="Google Shape;1937;p41"/>
            <p:cNvSpPr/>
            <p:nvPr/>
          </p:nvSpPr>
          <p:spPr>
            <a:xfrm>
              <a:off x="5246302" y="3893746"/>
              <a:ext cx="1575253" cy="177532"/>
            </a:xfrm>
            <a:custGeom>
              <a:avLst/>
              <a:gdLst/>
              <a:ahLst/>
              <a:cxnLst/>
              <a:rect l="l" t="t" r="r" b="b"/>
              <a:pathLst>
                <a:path w="28447" h="3206" extrusionOk="0">
                  <a:moveTo>
                    <a:pt x="3706" y="1"/>
                  </a:moveTo>
                  <a:lnTo>
                    <a:pt x="3706" y="1"/>
                  </a:lnTo>
                  <a:cubicBezTo>
                    <a:pt x="2489" y="965"/>
                    <a:pt x="1281" y="1941"/>
                    <a:pt x="74" y="2919"/>
                  </a:cubicBezTo>
                  <a:cubicBezTo>
                    <a:pt x="1" y="2973"/>
                    <a:pt x="44" y="3105"/>
                    <a:pt x="130" y="3105"/>
                  </a:cubicBezTo>
                  <a:cubicBezTo>
                    <a:pt x="131" y="3105"/>
                    <a:pt x="132" y="3105"/>
                    <a:pt x="133" y="3105"/>
                  </a:cubicBezTo>
                  <a:cubicBezTo>
                    <a:pt x="2491" y="3136"/>
                    <a:pt x="4853" y="3179"/>
                    <a:pt x="7213" y="3190"/>
                  </a:cubicBezTo>
                  <a:cubicBezTo>
                    <a:pt x="9057" y="3200"/>
                    <a:pt x="10902" y="3206"/>
                    <a:pt x="12746" y="3206"/>
                  </a:cubicBezTo>
                  <a:cubicBezTo>
                    <a:pt x="17980" y="3206"/>
                    <a:pt x="23213" y="3157"/>
                    <a:pt x="28446" y="3018"/>
                  </a:cubicBezTo>
                  <a:cubicBezTo>
                    <a:pt x="22875" y="2864"/>
                    <a:pt x="17303" y="2812"/>
                    <a:pt x="11731" y="2812"/>
                  </a:cubicBezTo>
                  <a:cubicBezTo>
                    <a:pt x="10225" y="2812"/>
                    <a:pt x="8719" y="2815"/>
                    <a:pt x="7213" y="2822"/>
                  </a:cubicBezTo>
                  <a:cubicBezTo>
                    <a:pt x="4946" y="2830"/>
                    <a:pt x="2679" y="2866"/>
                    <a:pt x="412" y="2894"/>
                  </a:cubicBezTo>
                  <a:lnTo>
                    <a:pt x="412" y="2894"/>
                  </a:lnTo>
                  <a:cubicBezTo>
                    <a:pt x="1514" y="1934"/>
                    <a:pt x="2614" y="972"/>
                    <a:pt x="37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8" name="Google Shape;1938;p41"/>
            <p:cNvSpPr/>
            <p:nvPr/>
          </p:nvSpPr>
          <p:spPr>
            <a:xfrm>
              <a:off x="7080504" y="3893746"/>
              <a:ext cx="1575142" cy="177698"/>
            </a:xfrm>
            <a:custGeom>
              <a:avLst/>
              <a:gdLst/>
              <a:ahLst/>
              <a:cxnLst/>
              <a:rect l="l" t="t" r="r" b="b"/>
              <a:pathLst>
                <a:path w="28445" h="3209" extrusionOk="0">
                  <a:moveTo>
                    <a:pt x="24740" y="1"/>
                  </a:moveTo>
                  <a:lnTo>
                    <a:pt x="24740" y="1"/>
                  </a:lnTo>
                  <a:cubicBezTo>
                    <a:pt x="25799" y="942"/>
                    <a:pt x="26953" y="1951"/>
                    <a:pt x="28035" y="2893"/>
                  </a:cubicBezTo>
                  <a:lnTo>
                    <a:pt x="28035" y="2893"/>
                  </a:lnTo>
                  <a:cubicBezTo>
                    <a:pt x="24174" y="2840"/>
                    <a:pt x="20304" y="2810"/>
                    <a:pt x="16432" y="2810"/>
                  </a:cubicBezTo>
                  <a:cubicBezTo>
                    <a:pt x="10950" y="2810"/>
                    <a:pt x="5465" y="2871"/>
                    <a:pt x="1" y="3018"/>
                  </a:cubicBezTo>
                  <a:cubicBezTo>
                    <a:pt x="5175" y="3152"/>
                    <a:pt x="10367" y="3208"/>
                    <a:pt x="15557" y="3208"/>
                  </a:cubicBezTo>
                  <a:cubicBezTo>
                    <a:pt x="19814" y="3208"/>
                    <a:pt x="24070" y="3170"/>
                    <a:pt x="28313" y="3105"/>
                  </a:cubicBezTo>
                  <a:cubicBezTo>
                    <a:pt x="28315" y="3105"/>
                    <a:pt x="28317" y="3105"/>
                    <a:pt x="28318" y="3105"/>
                  </a:cubicBezTo>
                  <a:cubicBezTo>
                    <a:pt x="28406" y="3105"/>
                    <a:pt x="28444" y="2976"/>
                    <a:pt x="28373" y="2919"/>
                  </a:cubicBezTo>
                  <a:lnTo>
                    <a:pt x="27468" y="2187"/>
                  </a:lnTo>
                  <a:cubicBezTo>
                    <a:pt x="26586" y="1480"/>
                    <a:pt x="25624" y="695"/>
                    <a:pt x="24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39" name="Google Shape;1939;p41"/>
            <p:cNvSpPr/>
            <p:nvPr/>
          </p:nvSpPr>
          <p:spPr>
            <a:xfrm>
              <a:off x="6111485" y="3176701"/>
              <a:ext cx="247083" cy="112633"/>
            </a:xfrm>
            <a:custGeom>
              <a:avLst/>
              <a:gdLst/>
              <a:ahLst/>
              <a:cxnLst/>
              <a:rect l="l" t="t" r="r" b="b"/>
              <a:pathLst>
                <a:path w="4462" h="2034" extrusionOk="0">
                  <a:moveTo>
                    <a:pt x="375" y="1"/>
                  </a:moveTo>
                  <a:lnTo>
                    <a:pt x="1" y="1406"/>
                  </a:lnTo>
                  <a:cubicBezTo>
                    <a:pt x="1" y="1406"/>
                    <a:pt x="488" y="2033"/>
                    <a:pt x="2231" y="2033"/>
                  </a:cubicBezTo>
                  <a:cubicBezTo>
                    <a:pt x="3974" y="2033"/>
                    <a:pt x="4461" y="1406"/>
                    <a:pt x="4461" y="1406"/>
                  </a:cubicBezTo>
                  <a:lnTo>
                    <a:pt x="4086" y="1"/>
                  </a:lnTo>
                  <a:cubicBezTo>
                    <a:pt x="3488" y="87"/>
                    <a:pt x="2869" y="129"/>
                    <a:pt x="2231" y="129"/>
                  </a:cubicBezTo>
                  <a:cubicBezTo>
                    <a:pt x="1595" y="129"/>
                    <a:pt x="974" y="87"/>
                    <a:pt x="375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0" name="Google Shape;1940;p41"/>
            <p:cNvSpPr/>
            <p:nvPr/>
          </p:nvSpPr>
          <p:spPr>
            <a:xfrm>
              <a:off x="6111485" y="3176701"/>
              <a:ext cx="226262" cy="82841"/>
            </a:xfrm>
            <a:custGeom>
              <a:avLst/>
              <a:gdLst/>
              <a:ahLst/>
              <a:cxnLst/>
              <a:rect l="l" t="t" r="r" b="b"/>
              <a:pathLst>
                <a:path w="4086" h="1496" extrusionOk="0">
                  <a:moveTo>
                    <a:pt x="375" y="1"/>
                  </a:moveTo>
                  <a:lnTo>
                    <a:pt x="1" y="1406"/>
                  </a:lnTo>
                  <a:cubicBezTo>
                    <a:pt x="289" y="1468"/>
                    <a:pt x="567" y="1495"/>
                    <a:pt x="832" y="1495"/>
                  </a:cubicBezTo>
                  <a:cubicBezTo>
                    <a:pt x="2795" y="1495"/>
                    <a:pt x="4086" y="1"/>
                    <a:pt x="4086" y="1"/>
                  </a:cubicBezTo>
                  <a:close/>
                </a:path>
              </a:pathLst>
            </a:custGeom>
            <a:solidFill>
              <a:srgbClr val="F088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1" name="Google Shape;1941;p41"/>
            <p:cNvSpPr/>
            <p:nvPr/>
          </p:nvSpPr>
          <p:spPr>
            <a:xfrm>
              <a:off x="5583559" y="2616378"/>
              <a:ext cx="237448" cy="387736"/>
            </a:xfrm>
            <a:custGeom>
              <a:avLst/>
              <a:gdLst/>
              <a:ahLst/>
              <a:cxnLst/>
              <a:rect l="l" t="t" r="r" b="b"/>
              <a:pathLst>
                <a:path w="4288" h="7002" extrusionOk="0">
                  <a:moveTo>
                    <a:pt x="2491" y="0"/>
                  </a:moveTo>
                  <a:cubicBezTo>
                    <a:pt x="2204" y="0"/>
                    <a:pt x="1916" y="62"/>
                    <a:pt x="1655" y="185"/>
                  </a:cubicBezTo>
                  <a:cubicBezTo>
                    <a:pt x="1594" y="213"/>
                    <a:pt x="1536" y="245"/>
                    <a:pt x="1480" y="277"/>
                  </a:cubicBezTo>
                  <a:cubicBezTo>
                    <a:pt x="768" y="709"/>
                    <a:pt x="371" y="1556"/>
                    <a:pt x="217" y="2385"/>
                  </a:cubicBezTo>
                  <a:cubicBezTo>
                    <a:pt x="0" y="3573"/>
                    <a:pt x="207" y="4871"/>
                    <a:pt x="956" y="5816"/>
                  </a:cubicBezTo>
                  <a:cubicBezTo>
                    <a:pt x="1531" y="6538"/>
                    <a:pt x="2447" y="7001"/>
                    <a:pt x="3357" y="7001"/>
                  </a:cubicBezTo>
                  <a:cubicBezTo>
                    <a:pt x="3429" y="7001"/>
                    <a:pt x="3501" y="6998"/>
                    <a:pt x="3572" y="6992"/>
                  </a:cubicBezTo>
                  <a:lnTo>
                    <a:pt x="3575" y="6992"/>
                  </a:lnTo>
                  <a:cubicBezTo>
                    <a:pt x="3781" y="6976"/>
                    <a:pt x="3985" y="6931"/>
                    <a:pt x="4183" y="6863"/>
                  </a:cubicBezTo>
                  <a:lnTo>
                    <a:pt x="4288" y="1191"/>
                  </a:lnTo>
                  <a:cubicBezTo>
                    <a:pt x="4085" y="707"/>
                    <a:pt x="3678" y="314"/>
                    <a:pt x="3187" y="127"/>
                  </a:cubicBezTo>
                  <a:cubicBezTo>
                    <a:pt x="2965" y="42"/>
                    <a:pt x="2728" y="0"/>
                    <a:pt x="2491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2" name="Google Shape;1942;p41"/>
            <p:cNvSpPr/>
            <p:nvPr/>
          </p:nvSpPr>
          <p:spPr>
            <a:xfrm>
              <a:off x="5613796" y="2710300"/>
              <a:ext cx="116066" cy="249963"/>
            </a:xfrm>
            <a:custGeom>
              <a:avLst/>
              <a:gdLst/>
              <a:ahLst/>
              <a:cxnLst/>
              <a:rect l="l" t="t" r="r" b="b"/>
              <a:pathLst>
                <a:path w="2096" h="4514" extrusionOk="0">
                  <a:moveTo>
                    <a:pt x="726" y="1"/>
                  </a:moveTo>
                  <a:cubicBezTo>
                    <a:pt x="708" y="1"/>
                    <a:pt x="690" y="2"/>
                    <a:pt x="673" y="5"/>
                  </a:cubicBezTo>
                  <a:cubicBezTo>
                    <a:pt x="208" y="83"/>
                    <a:pt x="0" y="1153"/>
                    <a:pt x="208" y="2397"/>
                  </a:cubicBezTo>
                  <a:cubicBezTo>
                    <a:pt x="408" y="3594"/>
                    <a:pt x="918" y="4514"/>
                    <a:pt x="1370" y="4514"/>
                  </a:cubicBezTo>
                  <a:cubicBezTo>
                    <a:pt x="1388" y="4514"/>
                    <a:pt x="1406" y="4512"/>
                    <a:pt x="1424" y="4509"/>
                  </a:cubicBezTo>
                  <a:cubicBezTo>
                    <a:pt x="1887" y="4431"/>
                    <a:pt x="2095" y="3361"/>
                    <a:pt x="1887" y="2117"/>
                  </a:cubicBezTo>
                  <a:cubicBezTo>
                    <a:pt x="1689" y="921"/>
                    <a:pt x="1177" y="1"/>
                    <a:pt x="726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3" name="Google Shape;1943;p41"/>
            <p:cNvSpPr/>
            <p:nvPr/>
          </p:nvSpPr>
          <p:spPr>
            <a:xfrm>
              <a:off x="5654388" y="2699390"/>
              <a:ext cx="80571" cy="257992"/>
            </a:xfrm>
            <a:custGeom>
              <a:avLst/>
              <a:gdLst/>
              <a:ahLst/>
              <a:cxnLst/>
              <a:rect l="l" t="t" r="r" b="b"/>
              <a:pathLst>
                <a:path w="1455" h="4659" extrusionOk="0">
                  <a:moveTo>
                    <a:pt x="76" y="1"/>
                  </a:moveTo>
                  <a:cubicBezTo>
                    <a:pt x="55" y="1"/>
                    <a:pt x="35" y="11"/>
                    <a:pt x="22" y="29"/>
                  </a:cubicBezTo>
                  <a:cubicBezTo>
                    <a:pt x="1" y="59"/>
                    <a:pt x="9" y="101"/>
                    <a:pt x="39" y="121"/>
                  </a:cubicBezTo>
                  <a:cubicBezTo>
                    <a:pt x="315" y="316"/>
                    <a:pt x="539" y="620"/>
                    <a:pt x="740" y="1076"/>
                  </a:cubicBezTo>
                  <a:cubicBezTo>
                    <a:pt x="1226" y="2174"/>
                    <a:pt x="1318" y="3417"/>
                    <a:pt x="1000" y="4574"/>
                  </a:cubicBezTo>
                  <a:cubicBezTo>
                    <a:pt x="991" y="4610"/>
                    <a:pt x="1011" y="4647"/>
                    <a:pt x="1046" y="4656"/>
                  </a:cubicBezTo>
                  <a:cubicBezTo>
                    <a:pt x="1053" y="4657"/>
                    <a:pt x="1058" y="4658"/>
                    <a:pt x="1065" y="4658"/>
                  </a:cubicBezTo>
                  <a:cubicBezTo>
                    <a:pt x="1093" y="4658"/>
                    <a:pt x="1120" y="4639"/>
                    <a:pt x="1128" y="4610"/>
                  </a:cubicBezTo>
                  <a:cubicBezTo>
                    <a:pt x="1454" y="3423"/>
                    <a:pt x="1359" y="2149"/>
                    <a:pt x="861" y="1023"/>
                  </a:cubicBezTo>
                  <a:cubicBezTo>
                    <a:pt x="649" y="544"/>
                    <a:pt x="411" y="223"/>
                    <a:pt x="115" y="14"/>
                  </a:cubicBezTo>
                  <a:cubicBezTo>
                    <a:pt x="103" y="5"/>
                    <a:pt x="89" y="1"/>
                    <a:pt x="76" y="1"/>
                  </a:cubicBezTo>
                  <a:close/>
                </a:path>
              </a:pathLst>
            </a:custGeom>
            <a:solidFill>
              <a:srgbClr val="EB9E7E">
                <a:alpha val="879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4" name="Google Shape;1944;p41"/>
            <p:cNvSpPr/>
            <p:nvPr/>
          </p:nvSpPr>
          <p:spPr>
            <a:xfrm>
              <a:off x="5653890" y="2829254"/>
              <a:ext cx="69551" cy="80737"/>
            </a:xfrm>
            <a:custGeom>
              <a:avLst/>
              <a:gdLst/>
              <a:ahLst/>
              <a:cxnLst/>
              <a:rect l="l" t="t" r="r" b="b"/>
              <a:pathLst>
                <a:path w="1256" h="1458" extrusionOk="0">
                  <a:moveTo>
                    <a:pt x="1180" y="1"/>
                  </a:moveTo>
                  <a:cubicBezTo>
                    <a:pt x="1168" y="1"/>
                    <a:pt x="1156" y="4"/>
                    <a:pt x="1145" y="10"/>
                  </a:cubicBezTo>
                  <a:cubicBezTo>
                    <a:pt x="640" y="330"/>
                    <a:pt x="237" y="812"/>
                    <a:pt x="14" y="1366"/>
                  </a:cubicBezTo>
                  <a:cubicBezTo>
                    <a:pt x="1" y="1400"/>
                    <a:pt x="16" y="1439"/>
                    <a:pt x="50" y="1452"/>
                  </a:cubicBezTo>
                  <a:cubicBezTo>
                    <a:pt x="59" y="1456"/>
                    <a:pt x="67" y="1457"/>
                    <a:pt x="75" y="1457"/>
                  </a:cubicBezTo>
                  <a:cubicBezTo>
                    <a:pt x="102" y="1457"/>
                    <a:pt x="127" y="1442"/>
                    <a:pt x="137" y="1416"/>
                  </a:cubicBezTo>
                  <a:cubicBezTo>
                    <a:pt x="350" y="887"/>
                    <a:pt x="733" y="427"/>
                    <a:pt x="1215" y="123"/>
                  </a:cubicBezTo>
                  <a:cubicBezTo>
                    <a:pt x="1246" y="104"/>
                    <a:pt x="1255" y="62"/>
                    <a:pt x="1236" y="31"/>
                  </a:cubicBezTo>
                  <a:cubicBezTo>
                    <a:pt x="1223" y="12"/>
                    <a:pt x="1202" y="1"/>
                    <a:pt x="1180" y="1"/>
                  </a:cubicBezTo>
                  <a:close/>
                </a:path>
              </a:pathLst>
            </a:custGeom>
            <a:solidFill>
              <a:srgbClr val="EB9E7E">
                <a:alpha val="879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5" name="Google Shape;1945;p41"/>
            <p:cNvSpPr/>
            <p:nvPr/>
          </p:nvSpPr>
          <p:spPr>
            <a:xfrm>
              <a:off x="5665187" y="2616378"/>
              <a:ext cx="155825" cy="387237"/>
            </a:xfrm>
            <a:custGeom>
              <a:avLst/>
              <a:gdLst/>
              <a:ahLst/>
              <a:cxnLst/>
              <a:rect l="l" t="t" r="r" b="b"/>
              <a:pathLst>
                <a:path w="2814" h="6993" extrusionOk="0">
                  <a:moveTo>
                    <a:pt x="1017" y="0"/>
                  </a:moveTo>
                  <a:cubicBezTo>
                    <a:pt x="730" y="0"/>
                    <a:pt x="442" y="62"/>
                    <a:pt x="181" y="185"/>
                  </a:cubicBezTo>
                  <a:cubicBezTo>
                    <a:pt x="120" y="213"/>
                    <a:pt x="62" y="245"/>
                    <a:pt x="6" y="277"/>
                  </a:cubicBezTo>
                  <a:lnTo>
                    <a:pt x="1" y="284"/>
                  </a:lnTo>
                  <a:cubicBezTo>
                    <a:pt x="1842" y="2128"/>
                    <a:pt x="2098" y="6992"/>
                    <a:pt x="2098" y="6992"/>
                  </a:cubicBezTo>
                  <a:lnTo>
                    <a:pt x="2101" y="6992"/>
                  </a:lnTo>
                  <a:cubicBezTo>
                    <a:pt x="2307" y="6976"/>
                    <a:pt x="2511" y="6931"/>
                    <a:pt x="2709" y="6863"/>
                  </a:cubicBezTo>
                  <a:lnTo>
                    <a:pt x="2814" y="1191"/>
                  </a:lnTo>
                  <a:cubicBezTo>
                    <a:pt x="2611" y="707"/>
                    <a:pt x="2204" y="314"/>
                    <a:pt x="1713" y="127"/>
                  </a:cubicBezTo>
                  <a:cubicBezTo>
                    <a:pt x="1491" y="42"/>
                    <a:pt x="1254" y="0"/>
                    <a:pt x="1017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6" name="Google Shape;1946;p41"/>
            <p:cNvSpPr/>
            <p:nvPr/>
          </p:nvSpPr>
          <p:spPr>
            <a:xfrm>
              <a:off x="6645946" y="2616378"/>
              <a:ext cx="237559" cy="387736"/>
            </a:xfrm>
            <a:custGeom>
              <a:avLst/>
              <a:gdLst/>
              <a:ahLst/>
              <a:cxnLst/>
              <a:rect l="l" t="t" r="r" b="b"/>
              <a:pathLst>
                <a:path w="4290" h="7002" extrusionOk="0">
                  <a:moveTo>
                    <a:pt x="1797" y="0"/>
                  </a:moveTo>
                  <a:cubicBezTo>
                    <a:pt x="1560" y="0"/>
                    <a:pt x="1323" y="42"/>
                    <a:pt x="1102" y="127"/>
                  </a:cubicBezTo>
                  <a:cubicBezTo>
                    <a:pt x="611" y="314"/>
                    <a:pt x="204" y="707"/>
                    <a:pt x="0" y="1191"/>
                  </a:cubicBezTo>
                  <a:lnTo>
                    <a:pt x="2" y="1191"/>
                  </a:lnTo>
                  <a:lnTo>
                    <a:pt x="106" y="6863"/>
                  </a:lnTo>
                  <a:cubicBezTo>
                    <a:pt x="303" y="6931"/>
                    <a:pt x="508" y="6976"/>
                    <a:pt x="713" y="6992"/>
                  </a:cubicBezTo>
                  <a:lnTo>
                    <a:pt x="716" y="6992"/>
                  </a:lnTo>
                  <a:cubicBezTo>
                    <a:pt x="788" y="6998"/>
                    <a:pt x="860" y="7001"/>
                    <a:pt x="932" y="7001"/>
                  </a:cubicBezTo>
                  <a:cubicBezTo>
                    <a:pt x="1841" y="7001"/>
                    <a:pt x="2758" y="6538"/>
                    <a:pt x="3332" y="5816"/>
                  </a:cubicBezTo>
                  <a:cubicBezTo>
                    <a:pt x="4081" y="4871"/>
                    <a:pt x="4289" y="3573"/>
                    <a:pt x="4071" y="2385"/>
                  </a:cubicBezTo>
                  <a:cubicBezTo>
                    <a:pt x="3919" y="1556"/>
                    <a:pt x="3520" y="709"/>
                    <a:pt x="2808" y="277"/>
                  </a:cubicBezTo>
                  <a:cubicBezTo>
                    <a:pt x="2753" y="245"/>
                    <a:pt x="2694" y="213"/>
                    <a:pt x="2633" y="185"/>
                  </a:cubicBezTo>
                  <a:cubicBezTo>
                    <a:pt x="2373" y="62"/>
                    <a:pt x="2085" y="0"/>
                    <a:pt x="1797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7" name="Google Shape;1947;p41"/>
            <p:cNvSpPr/>
            <p:nvPr/>
          </p:nvSpPr>
          <p:spPr>
            <a:xfrm>
              <a:off x="6736989" y="2710134"/>
              <a:ext cx="116066" cy="249907"/>
            </a:xfrm>
            <a:custGeom>
              <a:avLst/>
              <a:gdLst/>
              <a:ahLst/>
              <a:cxnLst/>
              <a:rect l="l" t="t" r="r" b="b"/>
              <a:pathLst>
                <a:path w="2096" h="4513" extrusionOk="0">
                  <a:moveTo>
                    <a:pt x="1370" y="1"/>
                  </a:moveTo>
                  <a:cubicBezTo>
                    <a:pt x="919" y="1"/>
                    <a:pt x="408" y="921"/>
                    <a:pt x="209" y="2117"/>
                  </a:cubicBezTo>
                  <a:cubicBezTo>
                    <a:pt x="1" y="3360"/>
                    <a:pt x="209" y="4432"/>
                    <a:pt x="672" y="4508"/>
                  </a:cubicBezTo>
                  <a:cubicBezTo>
                    <a:pt x="690" y="4511"/>
                    <a:pt x="708" y="4513"/>
                    <a:pt x="726" y="4513"/>
                  </a:cubicBezTo>
                  <a:cubicBezTo>
                    <a:pt x="1177" y="4513"/>
                    <a:pt x="1688" y="3593"/>
                    <a:pt x="1888" y="2397"/>
                  </a:cubicBezTo>
                  <a:cubicBezTo>
                    <a:pt x="2096" y="1154"/>
                    <a:pt x="1888" y="82"/>
                    <a:pt x="1424" y="5"/>
                  </a:cubicBezTo>
                  <a:cubicBezTo>
                    <a:pt x="1406" y="2"/>
                    <a:pt x="1388" y="1"/>
                    <a:pt x="1370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8" name="Google Shape;1948;p41"/>
            <p:cNvSpPr/>
            <p:nvPr/>
          </p:nvSpPr>
          <p:spPr>
            <a:xfrm>
              <a:off x="6732116" y="2699390"/>
              <a:ext cx="80460" cy="257992"/>
            </a:xfrm>
            <a:custGeom>
              <a:avLst/>
              <a:gdLst/>
              <a:ahLst/>
              <a:cxnLst/>
              <a:rect l="l" t="t" r="r" b="b"/>
              <a:pathLst>
                <a:path w="1453" h="4659" extrusionOk="0">
                  <a:moveTo>
                    <a:pt x="1377" y="1"/>
                  </a:moveTo>
                  <a:cubicBezTo>
                    <a:pt x="1364" y="1"/>
                    <a:pt x="1351" y="4"/>
                    <a:pt x="1339" y="12"/>
                  </a:cubicBezTo>
                  <a:cubicBezTo>
                    <a:pt x="1042" y="221"/>
                    <a:pt x="804" y="542"/>
                    <a:pt x="593" y="1023"/>
                  </a:cubicBezTo>
                  <a:cubicBezTo>
                    <a:pt x="95" y="2149"/>
                    <a:pt x="0" y="3422"/>
                    <a:pt x="326" y="4609"/>
                  </a:cubicBezTo>
                  <a:cubicBezTo>
                    <a:pt x="334" y="4639"/>
                    <a:pt x="361" y="4658"/>
                    <a:pt x="390" y="4658"/>
                  </a:cubicBezTo>
                  <a:cubicBezTo>
                    <a:pt x="395" y="4658"/>
                    <a:pt x="402" y="4657"/>
                    <a:pt x="407" y="4656"/>
                  </a:cubicBezTo>
                  <a:cubicBezTo>
                    <a:pt x="443" y="4647"/>
                    <a:pt x="464" y="4609"/>
                    <a:pt x="454" y="4574"/>
                  </a:cubicBezTo>
                  <a:cubicBezTo>
                    <a:pt x="137" y="3417"/>
                    <a:pt x="229" y="2174"/>
                    <a:pt x="713" y="1076"/>
                  </a:cubicBezTo>
                  <a:cubicBezTo>
                    <a:pt x="916" y="619"/>
                    <a:pt x="1139" y="316"/>
                    <a:pt x="1416" y="121"/>
                  </a:cubicBezTo>
                  <a:cubicBezTo>
                    <a:pt x="1446" y="101"/>
                    <a:pt x="1452" y="59"/>
                    <a:pt x="1432" y="29"/>
                  </a:cubicBezTo>
                  <a:cubicBezTo>
                    <a:pt x="1419" y="11"/>
                    <a:pt x="1398" y="1"/>
                    <a:pt x="1377" y="1"/>
                  </a:cubicBezTo>
                  <a:close/>
                </a:path>
              </a:pathLst>
            </a:custGeom>
            <a:solidFill>
              <a:srgbClr val="EB9E7E">
                <a:alpha val="879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49" name="Google Shape;1949;p41"/>
            <p:cNvSpPr/>
            <p:nvPr/>
          </p:nvSpPr>
          <p:spPr>
            <a:xfrm>
              <a:off x="6743524" y="2829309"/>
              <a:ext cx="69606" cy="80681"/>
            </a:xfrm>
            <a:custGeom>
              <a:avLst/>
              <a:gdLst/>
              <a:ahLst/>
              <a:cxnLst/>
              <a:rect l="l" t="t" r="r" b="b"/>
              <a:pathLst>
                <a:path w="1257" h="1457" extrusionOk="0">
                  <a:moveTo>
                    <a:pt x="76" y="1"/>
                  </a:moveTo>
                  <a:cubicBezTo>
                    <a:pt x="54" y="1"/>
                    <a:pt x="33" y="11"/>
                    <a:pt x="20" y="32"/>
                  </a:cubicBezTo>
                  <a:cubicBezTo>
                    <a:pt x="1" y="61"/>
                    <a:pt x="10" y="103"/>
                    <a:pt x="41" y="122"/>
                  </a:cubicBezTo>
                  <a:cubicBezTo>
                    <a:pt x="523" y="426"/>
                    <a:pt x="906" y="885"/>
                    <a:pt x="1120" y="1415"/>
                  </a:cubicBezTo>
                  <a:cubicBezTo>
                    <a:pt x="1130" y="1441"/>
                    <a:pt x="1156" y="1456"/>
                    <a:pt x="1182" y="1456"/>
                  </a:cubicBezTo>
                  <a:cubicBezTo>
                    <a:pt x="1189" y="1456"/>
                    <a:pt x="1198" y="1455"/>
                    <a:pt x="1206" y="1451"/>
                  </a:cubicBezTo>
                  <a:cubicBezTo>
                    <a:pt x="1240" y="1438"/>
                    <a:pt x="1257" y="1399"/>
                    <a:pt x="1243" y="1365"/>
                  </a:cubicBezTo>
                  <a:cubicBezTo>
                    <a:pt x="1019" y="811"/>
                    <a:pt x="618" y="329"/>
                    <a:pt x="111" y="11"/>
                  </a:cubicBezTo>
                  <a:cubicBezTo>
                    <a:pt x="100" y="4"/>
                    <a:pt x="88" y="1"/>
                    <a:pt x="76" y="1"/>
                  </a:cubicBezTo>
                  <a:close/>
                </a:path>
              </a:pathLst>
            </a:custGeom>
            <a:solidFill>
              <a:srgbClr val="EB9E7E">
                <a:alpha val="879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0" name="Google Shape;1950;p41"/>
            <p:cNvSpPr/>
            <p:nvPr/>
          </p:nvSpPr>
          <p:spPr>
            <a:xfrm>
              <a:off x="6645946" y="2616378"/>
              <a:ext cx="155825" cy="387237"/>
            </a:xfrm>
            <a:custGeom>
              <a:avLst/>
              <a:gdLst/>
              <a:ahLst/>
              <a:cxnLst/>
              <a:rect l="l" t="t" r="r" b="b"/>
              <a:pathLst>
                <a:path w="2814" h="6993" extrusionOk="0">
                  <a:moveTo>
                    <a:pt x="1797" y="0"/>
                  </a:moveTo>
                  <a:cubicBezTo>
                    <a:pt x="1560" y="0"/>
                    <a:pt x="1323" y="42"/>
                    <a:pt x="1102" y="127"/>
                  </a:cubicBezTo>
                  <a:cubicBezTo>
                    <a:pt x="611" y="314"/>
                    <a:pt x="204" y="707"/>
                    <a:pt x="0" y="1191"/>
                  </a:cubicBezTo>
                  <a:lnTo>
                    <a:pt x="2" y="1191"/>
                  </a:lnTo>
                  <a:lnTo>
                    <a:pt x="106" y="6863"/>
                  </a:lnTo>
                  <a:cubicBezTo>
                    <a:pt x="303" y="6931"/>
                    <a:pt x="508" y="6976"/>
                    <a:pt x="713" y="6992"/>
                  </a:cubicBezTo>
                  <a:lnTo>
                    <a:pt x="716" y="6992"/>
                  </a:lnTo>
                  <a:cubicBezTo>
                    <a:pt x="716" y="6992"/>
                    <a:pt x="972" y="2128"/>
                    <a:pt x="2814" y="284"/>
                  </a:cubicBezTo>
                  <a:lnTo>
                    <a:pt x="2808" y="277"/>
                  </a:lnTo>
                  <a:cubicBezTo>
                    <a:pt x="2753" y="245"/>
                    <a:pt x="2694" y="213"/>
                    <a:pt x="2633" y="185"/>
                  </a:cubicBezTo>
                  <a:cubicBezTo>
                    <a:pt x="2373" y="62"/>
                    <a:pt x="2085" y="0"/>
                    <a:pt x="1797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1" name="Google Shape;1951;p41"/>
            <p:cNvSpPr/>
            <p:nvPr/>
          </p:nvSpPr>
          <p:spPr>
            <a:xfrm>
              <a:off x="5751025" y="2343526"/>
              <a:ext cx="962639" cy="901173"/>
            </a:xfrm>
            <a:custGeom>
              <a:avLst/>
              <a:gdLst/>
              <a:ahLst/>
              <a:cxnLst/>
              <a:rect l="l" t="t" r="r" b="b"/>
              <a:pathLst>
                <a:path w="17384" h="16274" extrusionOk="0">
                  <a:moveTo>
                    <a:pt x="8693" y="0"/>
                  </a:moveTo>
                  <a:cubicBezTo>
                    <a:pt x="3893" y="0"/>
                    <a:pt x="0" y="3990"/>
                    <a:pt x="0" y="8914"/>
                  </a:cubicBezTo>
                  <a:cubicBezTo>
                    <a:pt x="0" y="13183"/>
                    <a:pt x="2929" y="15581"/>
                    <a:pt x="6837" y="16143"/>
                  </a:cubicBezTo>
                  <a:cubicBezTo>
                    <a:pt x="7435" y="16230"/>
                    <a:pt x="8056" y="16273"/>
                    <a:pt x="8693" y="16273"/>
                  </a:cubicBezTo>
                  <a:cubicBezTo>
                    <a:pt x="9330" y="16273"/>
                    <a:pt x="9951" y="16230"/>
                    <a:pt x="10547" y="16143"/>
                  </a:cubicBezTo>
                  <a:cubicBezTo>
                    <a:pt x="14455" y="15582"/>
                    <a:pt x="17384" y="13183"/>
                    <a:pt x="17384" y="8914"/>
                  </a:cubicBezTo>
                  <a:cubicBezTo>
                    <a:pt x="17384" y="4067"/>
                    <a:pt x="13493" y="0"/>
                    <a:pt x="8693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2" name="Google Shape;1952;p41"/>
            <p:cNvSpPr/>
            <p:nvPr/>
          </p:nvSpPr>
          <p:spPr>
            <a:xfrm>
              <a:off x="5748477" y="2837118"/>
              <a:ext cx="970392" cy="414980"/>
            </a:xfrm>
            <a:custGeom>
              <a:avLst/>
              <a:gdLst/>
              <a:ahLst/>
              <a:cxnLst/>
              <a:rect l="l" t="t" r="r" b="b"/>
              <a:pathLst>
                <a:path w="17524" h="7494" extrusionOk="0">
                  <a:moveTo>
                    <a:pt x="46" y="1"/>
                  </a:moveTo>
                  <a:cubicBezTo>
                    <a:pt x="1" y="1404"/>
                    <a:pt x="344" y="2847"/>
                    <a:pt x="1105" y="4042"/>
                  </a:cubicBezTo>
                  <a:cubicBezTo>
                    <a:pt x="1170" y="4143"/>
                    <a:pt x="1397" y="4438"/>
                    <a:pt x="1462" y="4535"/>
                  </a:cubicBezTo>
                  <a:cubicBezTo>
                    <a:pt x="1602" y="4716"/>
                    <a:pt x="1783" y="4894"/>
                    <a:pt x="1932" y="5069"/>
                  </a:cubicBezTo>
                  <a:cubicBezTo>
                    <a:pt x="2159" y="5272"/>
                    <a:pt x="2372" y="5494"/>
                    <a:pt x="2623" y="5668"/>
                  </a:cubicBezTo>
                  <a:lnTo>
                    <a:pt x="2948" y="5913"/>
                  </a:lnTo>
                  <a:lnTo>
                    <a:pt x="3293" y="6129"/>
                  </a:lnTo>
                  <a:cubicBezTo>
                    <a:pt x="4892" y="7071"/>
                    <a:pt x="6791" y="7493"/>
                    <a:pt x="8681" y="7493"/>
                  </a:cubicBezTo>
                  <a:cubicBezTo>
                    <a:pt x="9793" y="7493"/>
                    <a:pt x="10902" y="7347"/>
                    <a:pt x="11945" y="7074"/>
                  </a:cubicBezTo>
                  <a:cubicBezTo>
                    <a:pt x="15361" y="6147"/>
                    <a:pt x="17523" y="3605"/>
                    <a:pt x="17430" y="1"/>
                  </a:cubicBezTo>
                  <a:lnTo>
                    <a:pt x="17430" y="1"/>
                  </a:lnTo>
                  <a:cubicBezTo>
                    <a:pt x="17394" y="2152"/>
                    <a:pt x="16504" y="4240"/>
                    <a:pt x="14731" y="5507"/>
                  </a:cubicBezTo>
                  <a:cubicBezTo>
                    <a:pt x="13179" y="6662"/>
                    <a:pt x="10959" y="7240"/>
                    <a:pt x="8739" y="7240"/>
                  </a:cubicBezTo>
                  <a:cubicBezTo>
                    <a:pt x="6518" y="7240"/>
                    <a:pt x="4297" y="6662"/>
                    <a:pt x="2745" y="5505"/>
                  </a:cubicBezTo>
                  <a:cubicBezTo>
                    <a:pt x="2498" y="5340"/>
                    <a:pt x="2288" y="5130"/>
                    <a:pt x="2061" y="4938"/>
                  </a:cubicBezTo>
                  <a:cubicBezTo>
                    <a:pt x="1911" y="4772"/>
                    <a:pt x="1732" y="4603"/>
                    <a:pt x="1592" y="4429"/>
                  </a:cubicBezTo>
                  <a:cubicBezTo>
                    <a:pt x="1510" y="4329"/>
                    <a:pt x="1309" y="4052"/>
                    <a:pt x="1232" y="3956"/>
                  </a:cubicBezTo>
                  <a:cubicBezTo>
                    <a:pt x="1074" y="3696"/>
                    <a:pt x="864" y="3374"/>
                    <a:pt x="748" y="3092"/>
                  </a:cubicBezTo>
                  <a:cubicBezTo>
                    <a:pt x="285" y="2138"/>
                    <a:pt x="75" y="1069"/>
                    <a:pt x="46" y="1"/>
                  </a:cubicBezTo>
                  <a:close/>
                </a:path>
              </a:pathLst>
            </a:custGeom>
            <a:solidFill>
              <a:srgbClr val="EB9E7E">
                <a:alpha val="879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3" name="Google Shape;1953;p41"/>
            <p:cNvSpPr/>
            <p:nvPr/>
          </p:nvSpPr>
          <p:spPr>
            <a:xfrm>
              <a:off x="5795604" y="2859823"/>
              <a:ext cx="236950" cy="236950"/>
            </a:xfrm>
            <a:custGeom>
              <a:avLst/>
              <a:gdLst/>
              <a:ahLst/>
              <a:cxnLst/>
              <a:rect l="l" t="t" r="r" b="b"/>
              <a:pathLst>
                <a:path w="4279" h="4279" extrusionOk="0">
                  <a:moveTo>
                    <a:pt x="2140" y="0"/>
                  </a:moveTo>
                  <a:cubicBezTo>
                    <a:pt x="959" y="0"/>
                    <a:pt x="0" y="959"/>
                    <a:pt x="0" y="2139"/>
                  </a:cubicBezTo>
                  <a:cubicBezTo>
                    <a:pt x="0" y="3321"/>
                    <a:pt x="959" y="4278"/>
                    <a:pt x="2140" y="4278"/>
                  </a:cubicBezTo>
                  <a:cubicBezTo>
                    <a:pt x="3322" y="4278"/>
                    <a:pt x="4279" y="3321"/>
                    <a:pt x="4279" y="2139"/>
                  </a:cubicBezTo>
                  <a:cubicBezTo>
                    <a:pt x="4279" y="959"/>
                    <a:pt x="3322" y="0"/>
                    <a:pt x="2140" y="0"/>
                  </a:cubicBezTo>
                  <a:close/>
                </a:path>
              </a:pathLst>
            </a:custGeom>
            <a:solidFill>
              <a:srgbClr val="EB667B">
                <a:alpha val="708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4" name="Google Shape;1954;p41"/>
            <p:cNvSpPr/>
            <p:nvPr/>
          </p:nvSpPr>
          <p:spPr>
            <a:xfrm>
              <a:off x="6432240" y="2859823"/>
              <a:ext cx="236894" cy="236950"/>
            </a:xfrm>
            <a:custGeom>
              <a:avLst/>
              <a:gdLst/>
              <a:ahLst/>
              <a:cxnLst/>
              <a:rect l="l" t="t" r="r" b="b"/>
              <a:pathLst>
                <a:path w="4278" h="4279" extrusionOk="0">
                  <a:moveTo>
                    <a:pt x="2140" y="0"/>
                  </a:moveTo>
                  <a:cubicBezTo>
                    <a:pt x="958" y="0"/>
                    <a:pt x="1" y="959"/>
                    <a:pt x="1" y="2139"/>
                  </a:cubicBezTo>
                  <a:cubicBezTo>
                    <a:pt x="1" y="3321"/>
                    <a:pt x="958" y="4278"/>
                    <a:pt x="2140" y="4278"/>
                  </a:cubicBezTo>
                  <a:cubicBezTo>
                    <a:pt x="3320" y="4278"/>
                    <a:pt x="4278" y="3321"/>
                    <a:pt x="4278" y="2139"/>
                  </a:cubicBezTo>
                  <a:cubicBezTo>
                    <a:pt x="4278" y="959"/>
                    <a:pt x="3320" y="0"/>
                    <a:pt x="2140" y="0"/>
                  </a:cubicBezTo>
                  <a:close/>
                </a:path>
              </a:pathLst>
            </a:custGeom>
            <a:solidFill>
              <a:srgbClr val="EB667B">
                <a:alpha val="7089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5" name="Google Shape;1955;p41"/>
            <p:cNvSpPr/>
            <p:nvPr/>
          </p:nvSpPr>
          <p:spPr>
            <a:xfrm>
              <a:off x="5873412" y="2708583"/>
              <a:ext cx="262533" cy="270673"/>
            </a:xfrm>
            <a:custGeom>
              <a:avLst/>
              <a:gdLst/>
              <a:ahLst/>
              <a:cxnLst/>
              <a:rect l="l" t="t" r="r" b="b"/>
              <a:pathLst>
                <a:path w="4741" h="4888" extrusionOk="0">
                  <a:moveTo>
                    <a:pt x="2371" y="1"/>
                  </a:moveTo>
                  <a:cubicBezTo>
                    <a:pt x="1062" y="1"/>
                    <a:pt x="1" y="1198"/>
                    <a:pt x="1" y="2675"/>
                  </a:cubicBezTo>
                  <a:cubicBezTo>
                    <a:pt x="1" y="4152"/>
                    <a:pt x="1062" y="4887"/>
                    <a:pt x="2371" y="4887"/>
                  </a:cubicBezTo>
                  <a:cubicBezTo>
                    <a:pt x="3680" y="4887"/>
                    <a:pt x="4740" y="4152"/>
                    <a:pt x="4740" y="2675"/>
                  </a:cubicBezTo>
                  <a:cubicBezTo>
                    <a:pt x="4740" y="1198"/>
                    <a:pt x="3680" y="1"/>
                    <a:pt x="2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6" name="Google Shape;1956;p41"/>
            <p:cNvSpPr/>
            <p:nvPr/>
          </p:nvSpPr>
          <p:spPr>
            <a:xfrm>
              <a:off x="5868649" y="2705039"/>
              <a:ext cx="251458" cy="151728"/>
            </a:xfrm>
            <a:custGeom>
              <a:avLst/>
              <a:gdLst/>
              <a:ahLst/>
              <a:cxnLst/>
              <a:rect l="l" t="t" r="r" b="b"/>
              <a:pathLst>
                <a:path w="4541" h="2740" extrusionOk="0">
                  <a:moveTo>
                    <a:pt x="2441" y="0"/>
                  </a:moveTo>
                  <a:cubicBezTo>
                    <a:pt x="1108" y="0"/>
                    <a:pt x="0" y="1304"/>
                    <a:pt x="88" y="2739"/>
                  </a:cubicBezTo>
                  <a:cubicBezTo>
                    <a:pt x="135" y="1355"/>
                    <a:pt x="1168" y="127"/>
                    <a:pt x="2461" y="127"/>
                  </a:cubicBezTo>
                  <a:cubicBezTo>
                    <a:pt x="2761" y="127"/>
                    <a:pt x="3075" y="193"/>
                    <a:pt x="3394" y="339"/>
                  </a:cubicBezTo>
                  <a:cubicBezTo>
                    <a:pt x="3881" y="571"/>
                    <a:pt x="4277" y="982"/>
                    <a:pt x="4541" y="1465"/>
                  </a:cubicBezTo>
                  <a:cubicBezTo>
                    <a:pt x="4324" y="952"/>
                    <a:pt x="3935" y="510"/>
                    <a:pt x="3439" y="248"/>
                  </a:cubicBezTo>
                  <a:cubicBezTo>
                    <a:pt x="3102" y="77"/>
                    <a:pt x="2765" y="0"/>
                    <a:pt x="2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7" name="Google Shape;1957;p41"/>
            <p:cNvSpPr/>
            <p:nvPr/>
          </p:nvSpPr>
          <p:spPr>
            <a:xfrm>
              <a:off x="5946069" y="2796802"/>
              <a:ext cx="191154" cy="210480"/>
            </a:xfrm>
            <a:custGeom>
              <a:avLst/>
              <a:gdLst/>
              <a:ahLst/>
              <a:cxnLst/>
              <a:rect l="l" t="t" r="r" b="b"/>
              <a:pathLst>
                <a:path w="3452" h="3801" extrusionOk="0">
                  <a:moveTo>
                    <a:pt x="1727" y="0"/>
                  </a:moveTo>
                  <a:cubicBezTo>
                    <a:pt x="1314" y="0"/>
                    <a:pt x="935" y="160"/>
                    <a:pt x="637" y="428"/>
                  </a:cubicBezTo>
                  <a:cubicBezTo>
                    <a:pt x="649" y="425"/>
                    <a:pt x="660" y="425"/>
                    <a:pt x="673" y="425"/>
                  </a:cubicBezTo>
                  <a:cubicBezTo>
                    <a:pt x="1031" y="425"/>
                    <a:pt x="1320" y="715"/>
                    <a:pt x="1320" y="1073"/>
                  </a:cubicBezTo>
                  <a:cubicBezTo>
                    <a:pt x="1320" y="1432"/>
                    <a:pt x="1031" y="1721"/>
                    <a:pt x="673" y="1721"/>
                  </a:cubicBezTo>
                  <a:cubicBezTo>
                    <a:pt x="407" y="1721"/>
                    <a:pt x="180" y="1563"/>
                    <a:pt x="80" y="1333"/>
                  </a:cubicBezTo>
                  <a:cubicBezTo>
                    <a:pt x="28" y="1512"/>
                    <a:pt x="1" y="1703"/>
                    <a:pt x="1" y="1901"/>
                  </a:cubicBezTo>
                  <a:cubicBezTo>
                    <a:pt x="1" y="2950"/>
                    <a:pt x="772" y="3801"/>
                    <a:pt x="1727" y="3801"/>
                  </a:cubicBezTo>
                  <a:cubicBezTo>
                    <a:pt x="2680" y="3801"/>
                    <a:pt x="3452" y="2950"/>
                    <a:pt x="3452" y="1901"/>
                  </a:cubicBezTo>
                  <a:cubicBezTo>
                    <a:pt x="3452" y="851"/>
                    <a:pt x="2680" y="0"/>
                    <a:pt x="172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8" name="Google Shape;1958;p41"/>
            <p:cNvSpPr/>
            <p:nvPr/>
          </p:nvSpPr>
          <p:spPr>
            <a:xfrm>
              <a:off x="6328903" y="2701273"/>
              <a:ext cx="262422" cy="270618"/>
            </a:xfrm>
            <a:custGeom>
              <a:avLst/>
              <a:gdLst/>
              <a:ahLst/>
              <a:cxnLst/>
              <a:rect l="l" t="t" r="r" b="b"/>
              <a:pathLst>
                <a:path w="4739" h="4887" extrusionOk="0">
                  <a:moveTo>
                    <a:pt x="2369" y="0"/>
                  </a:moveTo>
                  <a:cubicBezTo>
                    <a:pt x="1060" y="0"/>
                    <a:pt x="0" y="1198"/>
                    <a:pt x="0" y="2675"/>
                  </a:cubicBezTo>
                  <a:cubicBezTo>
                    <a:pt x="0" y="4150"/>
                    <a:pt x="1060" y="4887"/>
                    <a:pt x="2369" y="4887"/>
                  </a:cubicBezTo>
                  <a:cubicBezTo>
                    <a:pt x="3677" y="4887"/>
                    <a:pt x="4738" y="4150"/>
                    <a:pt x="4738" y="2675"/>
                  </a:cubicBezTo>
                  <a:cubicBezTo>
                    <a:pt x="4738" y="1198"/>
                    <a:pt x="3677" y="0"/>
                    <a:pt x="23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59" name="Google Shape;1959;p41"/>
            <p:cNvSpPr/>
            <p:nvPr/>
          </p:nvSpPr>
          <p:spPr>
            <a:xfrm>
              <a:off x="6344686" y="2697674"/>
              <a:ext cx="251513" cy="151728"/>
            </a:xfrm>
            <a:custGeom>
              <a:avLst/>
              <a:gdLst/>
              <a:ahLst/>
              <a:cxnLst/>
              <a:rect l="l" t="t" r="r" b="b"/>
              <a:pathLst>
                <a:path w="4542" h="2740" extrusionOk="0">
                  <a:moveTo>
                    <a:pt x="2100" y="1"/>
                  </a:moveTo>
                  <a:cubicBezTo>
                    <a:pt x="1776" y="1"/>
                    <a:pt x="1439" y="78"/>
                    <a:pt x="1102" y="249"/>
                  </a:cubicBezTo>
                  <a:cubicBezTo>
                    <a:pt x="606" y="510"/>
                    <a:pt x="216" y="953"/>
                    <a:pt x="1" y="1464"/>
                  </a:cubicBezTo>
                  <a:cubicBezTo>
                    <a:pt x="264" y="982"/>
                    <a:pt x="659" y="572"/>
                    <a:pt x="1148" y="339"/>
                  </a:cubicBezTo>
                  <a:cubicBezTo>
                    <a:pt x="1467" y="194"/>
                    <a:pt x="1781" y="127"/>
                    <a:pt x="2081" y="127"/>
                  </a:cubicBezTo>
                  <a:cubicBezTo>
                    <a:pt x="3373" y="127"/>
                    <a:pt x="4406" y="1355"/>
                    <a:pt x="4453" y="2740"/>
                  </a:cubicBezTo>
                  <a:cubicBezTo>
                    <a:pt x="4541" y="1305"/>
                    <a:pt x="3433" y="1"/>
                    <a:pt x="2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0" name="Google Shape;1960;p41"/>
            <p:cNvSpPr/>
            <p:nvPr/>
          </p:nvSpPr>
          <p:spPr>
            <a:xfrm>
              <a:off x="6330176" y="2789436"/>
              <a:ext cx="191154" cy="210536"/>
            </a:xfrm>
            <a:custGeom>
              <a:avLst/>
              <a:gdLst/>
              <a:ahLst/>
              <a:cxnLst/>
              <a:rect l="l" t="t" r="r" b="b"/>
              <a:pathLst>
                <a:path w="3452" h="3802" extrusionOk="0">
                  <a:moveTo>
                    <a:pt x="1725" y="1"/>
                  </a:moveTo>
                  <a:cubicBezTo>
                    <a:pt x="1314" y="1"/>
                    <a:pt x="934" y="161"/>
                    <a:pt x="637" y="428"/>
                  </a:cubicBezTo>
                  <a:cubicBezTo>
                    <a:pt x="649" y="426"/>
                    <a:pt x="660" y="426"/>
                    <a:pt x="672" y="426"/>
                  </a:cubicBezTo>
                  <a:cubicBezTo>
                    <a:pt x="1030" y="426"/>
                    <a:pt x="1320" y="715"/>
                    <a:pt x="1320" y="1072"/>
                  </a:cubicBezTo>
                  <a:cubicBezTo>
                    <a:pt x="1320" y="1431"/>
                    <a:pt x="1030" y="1722"/>
                    <a:pt x="672" y="1722"/>
                  </a:cubicBezTo>
                  <a:cubicBezTo>
                    <a:pt x="407" y="1722"/>
                    <a:pt x="178" y="1563"/>
                    <a:pt x="80" y="1333"/>
                  </a:cubicBezTo>
                  <a:cubicBezTo>
                    <a:pt x="28" y="1513"/>
                    <a:pt x="0" y="1704"/>
                    <a:pt x="0" y="1901"/>
                  </a:cubicBezTo>
                  <a:cubicBezTo>
                    <a:pt x="0" y="2950"/>
                    <a:pt x="773" y="3801"/>
                    <a:pt x="1725" y="3801"/>
                  </a:cubicBezTo>
                  <a:cubicBezTo>
                    <a:pt x="2680" y="3801"/>
                    <a:pt x="3451" y="2950"/>
                    <a:pt x="3451" y="1901"/>
                  </a:cubicBezTo>
                  <a:cubicBezTo>
                    <a:pt x="3451" y="852"/>
                    <a:pt x="2680" y="1"/>
                    <a:pt x="172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1" name="Google Shape;1961;p41"/>
            <p:cNvSpPr/>
            <p:nvPr/>
          </p:nvSpPr>
          <p:spPr>
            <a:xfrm>
              <a:off x="6163098" y="2889008"/>
              <a:ext cx="138659" cy="107871"/>
            </a:xfrm>
            <a:custGeom>
              <a:avLst/>
              <a:gdLst/>
              <a:ahLst/>
              <a:cxnLst/>
              <a:rect l="l" t="t" r="r" b="b"/>
              <a:pathLst>
                <a:path w="2504" h="1948" extrusionOk="0">
                  <a:moveTo>
                    <a:pt x="1267" y="0"/>
                  </a:moveTo>
                  <a:cubicBezTo>
                    <a:pt x="473" y="0"/>
                    <a:pt x="0" y="810"/>
                    <a:pt x="0" y="1262"/>
                  </a:cubicBezTo>
                  <a:cubicBezTo>
                    <a:pt x="0" y="1715"/>
                    <a:pt x="409" y="1947"/>
                    <a:pt x="1204" y="1947"/>
                  </a:cubicBezTo>
                  <a:cubicBezTo>
                    <a:pt x="1999" y="1947"/>
                    <a:pt x="2503" y="1715"/>
                    <a:pt x="2503" y="1262"/>
                  </a:cubicBezTo>
                  <a:cubicBezTo>
                    <a:pt x="2503" y="810"/>
                    <a:pt x="2062" y="0"/>
                    <a:pt x="1267" y="0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2" name="Google Shape;1962;p41"/>
            <p:cNvSpPr/>
            <p:nvPr/>
          </p:nvSpPr>
          <p:spPr>
            <a:xfrm>
              <a:off x="6159443" y="2885353"/>
              <a:ext cx="145968" cy="77193"/>
            </a:xfrm>
            <a:custGeom>
              <a:avLst/>
              <a:gdLst/>
              <a:ahLst/>
              <a:cxnLst/>
              <a:rect l="l" t="t" r="r" b="b"/>
              <a:pathLst>
                <a:path w="2636" h="1394" extrusionOk="0">
                  <a:moveTo>
                    <a:pt x="1333" y="0"/>
                  </a:moveTo>
                  <a:cubicBezTo>
                    <a:pt x="470" y="0"/>
                    <a:pt x="0" y="877"/>
                    <a:pt x="0" y="1328"/>
                  </a:cubicBezTo>
                  <a:cubicBezTo>
                    <a:pt x="0" y="1364"/>
                    <a:pt x="29" y="1394"/>
                    <a:pt x="66" y="1394"/>
                  </a:cubicBezTo>
                  <a:cubicBezTo>
                    <a:pt x="103" y="1394"/>
                    <a:pt x="132" y="1364"/>
                    <a:pt x="132" y="1328"/>
                  </a:cubicBezTo>
                  <a:cubicBezTo>
                    <a:pt x="132" y="907"/>
                    <a:pt x="577" y="133"/>
                    <a:pt x="1333" y="133"/>
                  </a:cubicBezTo>
                  <a:cubicBezTo>
                    <a:pt x="2090" y="133"/>
                    <a:pt x="2503" y="922"/>
                    <a:pt x="2503" y="1328"/>
                  </a:cubicBezTo>
                  <a:cubicBezTo>
                    <a:pt x="2503" y="1364"/>
                    <a:pt x="2533" y="1394"/>
                    <a:pt x="2569" y="1394"/>
                  </a:cubicBezTo>
                  <a:cubicBezTo>
                    <a:pt x="2605" y="1394"/>
                    <a:pt x="2635" y="1364"/>
                    <a:pt x="2635" y="1328"/>
                  </a:cubicBezTo>
                  <a:cubicBezTo>
                    <a:pt x="2635" y="864"/>
                    <a:pt x="2196" y="0"/>
                    <a:pt x="1333" y="0"/>
                  </a:cubicBezTo>
                  <a:close/>
                </a:path>
              </a:pathLst>
            </a:custGeom>
            <a:solidFill>
              <a:srgbClr val="EB9E7E">
                <a:alpha val="8797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3" name="Google Shape;1963;p41"/>
            <p:cNvSpPr/>
            <p:nvPr/>
          </p:nvSpPr>
          <p:spPr>
            <a:xfrm>
              <a:off x="6184253" y="2904735"/>
              <a:ext cx="43857" cy="38264"/>
            </a:xfrm>
            <a:custGeom>
              <a:avLst/>
              <a:gdLst/>
              <a:ahLst/>
              <a:cxnLst/>
              <a:rect l="l" t="t" r="r" b="b"/>
              <a:pathLst>
                <a:path w="792" h="691" extrusionOk="0">
                  <a:moveTo>
                    <a:pt x="580" y="0"/>
                  </a:moveTo>
                  <a:cubicBezTo>
                    <a:pt x="562" y="0"/>
                    <a:pt x="544" y="3"/>
                    <a:pt x="527" y="10"/>
                  </a:cubicBezTo>
                  <a:cubicBezTo>
                    <a:pt x="343" y="81"/>
                    <a:pt x="174" y="197"/>
                    <a:pt x="55" y="355"/>
                  </a:cubicBezTo>
                  <a:cubicBezTo>
                    <a:pt x="35" y="375"/>
                    <a:pt x="22" y="398"/>
                    <a:pt x="14" y="424"/>
                  </a:cubicBezTo>
                  <a:cubicBezTo>
                    <a:pt x="4" y="448"/>
                    <a:pt x="0" y="472"/>
                    <a:pt x="1" y="498"/>
                  </a:cubicBezTo>
                  <a:cubicBezTo>
                    <a:pt x="3" y="548"/>
                    <a:pt x="26" y="605"/>
                    <a:pt x="65" y="637"/>
                  </a:cubicBezTo>
                  <a:cubicBezTo>
                    <a:pt x="101" y="669"/>
                    <a:pt x="147" y="691"/>
                    <a:pt x="195" y="691"/>
                  </a:cubicBezTo>
                  <a:cubicBezTo>
                    <a:pt x="199" y="691"/>
                    <a:pt x="203" y="691"/>
                    <a:pt x="207" y="691"/>
                  </a:cubicBezTo>
                  <a:cubicBezTo>
                    <a:pt x="256" y="687"/>
                    <a:pt x="314" y="668"/>
                    <a:pt x="346" y="627"/>
                  </a:cubicBezTo>
                  <a:cubicBezTo>
                    <a:pt x="382" y="579"/>
                    <a:pt x="425" y="535"/>
                    <a:pt x="470" y="494"/>
                  </a:cubicBezTo>
                  <a:cubicBezTo>
                    <a:pt x="522" y="455"/>
                    <a:pt x="577" y="420"/>
                    <a:pt x="635" y="393"/>
                  </a:cubicBezTo>
                  <a:cubicBezTo>
                    <a:pt x="638" y="392"/>
                    <a:pt x="639" y="392"/>
                    <a:pt x="642" y="391"/>
                  </a:cubicBezTo>
                  <a:cubicBezTo>
                    <a:pt x="692" y="371"/>
                    <a:pt x="735" y="342"/>
                    <a:pt x="760" y="292"/>
                  </a:cubicBezTo>
                  <a:cubicBezTo>
                    <a:pt x="783" y="250"/>
                    <a:pt x="791" y="189"/>
                    <a:pt x="774" y="142"/>
                  </a:cubicBezTo>
                  <a:cubicBezTo>
                    <a:pt x="757" y="93"/>
                    <a:pt x="725" y="46"/>
                    <a:pt x="677" y="24"/>
                  </a:cubicBezTo>
                  <a:cubicBezTo>
                    <a:pt x="647" y="10"/>
                    <a:pt x="613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4" name="Google Shape;1964;p41"/>
            <p:cNvSpPr/>
            <p:nvPr/>
          </p:nvSpPr>
          <p:spPr>
            <a:xfrm>
              <a:off x="6197046" y="3188718"/>
              <a:ext cx="60746" cy="28131"/>
            </a:xfrm>
            <a:custGeom>
              <a:avLst/>
              <a:gdLst/>
              <a:ahLst/>
              <a:cxnLst/>
              <a:rect l="l" t="t" r="r" b="b"/>
              <a:pathLst>
                <a:path w="1097" h="508" extrusionOk="0">
                  <a:moveTo>
                    <a:pt x="75" y="0"/>
                  </a:moveTo>
                  <a:cubicBezTo>
                    <a:pt x="56" y="0"/>
                    <a:pt x="38" y="8"/>
                    <a:pt x="25" y="23"/>
                  </a:cubicBezTo>
                  <a:cubicBezTo>
                    <a:pt x="0" y="51"/>
                    <a:pt x="3" y="93"/>
                    <a:pt x="31" y="116"/>
                  </a:cubicBezTo>
                  <a:cubicBezTo>
                    <a:pt x="308" y="357"/>
                    <a:pt x="661" y="494"/>
                    <a:pt x="1028" y="507"/>
                  </a:cubicBezTo>
                  <a:lnTo>
                    <a:pt x="1029" y="507"/>
                  </a:lnTo>
                  <a:cubicBezTo>
                    <a:pt x="1065" y="507"/>
                    <a:pt x="1094" y="479"/>
                    <a:pt x="1095" y="444"/>
                  </a:cubicBezTo>
                  <a:cubicBezTo>
                    <a:pt x="1097" y="407"/>
                    <a:pt x="1068" y="376"/>
                    <a:pt x="1032" y="375"/>
                  </a:cubicBezTo>
                  <a:cubicBezTo>
                    <a:pt x="696" y="363"/>
                    <a:pt x="372" y="236"/>
                    <a:pt x="118" y="16"/>
                  </a:cubicBezTo>
                  <a:cubicBezTo>
                    <a:pt x="106" y="6"/>
                    <a:pt x="90" y="0"/>
                    <a:pt x="75" y="0"/>
                  </a:cubicBezTo>
                  <a:close/>
                </a:path>
              </a:pathLst>
            </a:custGeom>
            <a:solidFill>
              <a:srgbClr val="F088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5" name="Google Shape;1965;p41"/>
            <p:cNvSpPr/>
            <p:nvPr/>
          </p:nvSpPr>
          <p:spPr>
            <a:xfrm>
              <a:off x="6157284" y="3016157"/>
              <a:ext cx="155548" cy="167842"/>
            </a:xfrm>
            <a:custGeom>
              <a:avLst/>
              <a:gdLst/>
              <a:ahLst/>
              <a:cxnLst/>
              <a:rect l="l" t="t" r="r" b="b"/>
              <a:pathLst>
                <a:path w="2809" h="3031" extrusionOk="0">
                  <a:moveTo>
                    <a:pt x="1405" y="1"/>
                  </a:moveTo>
                  <a:cubicBezTo>
                    <a:pt x="629" y="1"/>
                    <a:pt x="0" y="1013"/>
                    <a:pt x="0" y="1841"/>
                  </a:cubicBezTo>
                  <a:cubicBezTo>
                    <a:pt x="0" y="2019"/>
                    <a:pt x="29" y="2174"/>
                    <a:pt x="81" y="2310"/>
                  </a:cubicBezTo>
                  <a:cubicBezTo>
                    <a:pt x="274" y="2809"/>
                    <a:pt x="795" y="3031"/>
                    <a:pt x="1405" y="3031"/>
                  </a:cubicBezTo>
                  <a:cubicBezTo>
                    <a:pt x="1977" y="3031"/>
                    <a:pt x="2470" y="2835"/>
                    <a:pt x="2689" y="2397"/>
                  </a:cubicBezTo>
                  <a:cubicBezTo>
                    <a:pt x="2767" y="2243"/>
                    <a:pt x="2808" y="2057"/>
                    <a:pt x="2808" y="1841"/>
                  </a:cubicBezTo>
                  <a:cubicBezTo>
                    <a:pt x="2808" y="1013"/>
                    <a:pt x="2181" y="1"/>
                    <a:pt x="1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6" name="Google Shape;1966;p41"/>
            <p:cNvSpPr/>
            <p:nvPr/>
          </p:nvSpPr>
          <p:spPr>
            <a:xfrm>
              <a:off x="6161714" y="3114510"/>
              <a:ext cx="144473" cy="69496"/>
            </a:xfrm>
            <a:custGeom>
              <a:avLst/>
              <a:gdLst/>
              <a:ahLst/>
              <a:cxnLst/>
              <a:rect l="l" t="t" r="r" b="b"/>
              <a:pathLst>
                <a:path w="2609" h="1255" extrusionOk="0">
                  <a:moveTo>
                    <a:pt x="1288" y="1"/>
                  </a:moveTo>
                  <a:cubicBezTo>
                    <a:pt x="1232" y="1"/>
                    <a:pt x="1176" y="3"/>
                    <a:pt x="1121" y="8"/>
                  </a:cubicBezTo>
                  <a:cubicBezTo>
                    <a:pt x="694" y="48"/>
                    <a:pt x="301" y="238"/>
                    <a:pt x="1" y="534"/>
                  </a:cubicBezTo>
                  <a:cubicBezTo>
                    <a:pt x="194" y="1033"/>
                    <a:pt x="715" y="1255"/>
                    <a:pt x="1324" y="1255"/>
                  </a:cubicBezTo>
                  <a:cubicBezTo>
                    <a:pt x="1897" y="1255"/>
                    <a:pt x="2390" y="1059"/>
                    <a:pt x="2609" y="621"/>
                  </a:cubicBezTo>
                  <a:cubicBezTo>
                    <a:pt x="2588" y="590"/>
                    <a:pt x="2566" y="561"/>
                    <a:pt x="2542" y="534"/>
                  </a:cubicBezTo>
                  <a:cubicBezTo>
                    <a:pt x="2242" y="174"/>
                    <a:pt x="1752" y="1"/>
                    <a:pt x="1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7" name="Google Shape;1967;p41"/>
            <p:cNvSpPr/>
            <p:nvPr/>
          </p:nvSpPr>
          <p:spPr>
            <a:xfrm>
              <a:off x="5881109" y="2619977"/>
              <a:ext cx="187057" cy="83339"/>
            </a:xfrm>
            <a:custGeom>
              <a:avLst/>
              <a:gdLst/>
              <a:ahLst/>
              <a:cxnLst/>
              <a:rect l="l" t="t" r="r" b="b"/>
              <a:pathLst>
                <a:path w="3378" h="1505" extrusionOk="0">
                  <a:moveTo>
                    <a:pt x="2428" y="0"/>
                  </a:moveTo>
                  <a:cubicBezTo>
                    <a:pt x="2366" y="0"/>
                    <a:pt x="2301" y="5"/>
                    <a:pt x="2235" y="15"/>
                  </a:cubicBezTo>
                  <a:cubicBezTo>
                    <a:pt x="1510" y="128"/>
                    <a:pt x="1" y="990"/>
                    <a:pt x="138" y="1468"/>
                  </a:cubicBezTo>
                  <a:cubicBezTo>
                    <a:pt x="146" y="1494"/>
                    <a:pt x="186" y="1505"/>
                    <a:pt x="251" y="1505"/>
                  </a:cubicBezTo>
                  <a:cubicBezTo>
                    <a:pt x="619" y="1505"/>
                    <a:pt x="1779" y="1159"/>
                    <a:pt x="2350" y="1042"/>
                  </a:cubicBezTo>
                  <a:cubicBezTo>
                    <a:pt x="2857" y="939"/>
                    <a:pt x="3378" y="913"/>
                    <a:pt x="3356" y="598"/>
                  </a:cubicBezTo>
                  <a:cubicBezTo>
                    <a:pt x="3335" y="318"/>
                    <a:pt x="2942" y="0"/>
                    <a:pt x="242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8" name="Google Shape;1968;p41"/>
            <p:cNvSpPr/>
            <p:nvPr/>
          </p:nvSpPr>
          <p:spPr>
            <a:xfrm>
              <a:off x="6396631" y="2612612"/>
              <a:ext cx="187057" cy="83339"/>
            </a:xfrm>
            <a:custGeom>
              <a:avLst/>
              <a:gdLst/>
              <a:ahLst/>
              <a:cxnLst/>
              <a:rect l="l" t="t" r="r" b="b"/>
              <a:pathLst>
                <a:path w="3378" h="1505" extrusionOk="0">
                  <a:moveTo>
                    <a:pt x="949" y="1"/>
                  </a:moveTo>
                  <a:cubicBezTo>
                    <a:pt x="436" y="1"/>
                    <a:pt x="42" y="318"/>
                    <a:pt x="23" y="599"/>
                  </a:cubicBezTo>
                  <a:cubicBezTo>
                    <a:pt x="1" y="913"/>
                    <a:pt x="521" y="939"/>
                    <a:pt x="1028" y="1042"/>
                  </a:cubicBezTo>
                  <a:cubicBezTo>
                    <a:pt x="1598" y="1159"/>
                    <a:pt x="2757" y="1504"/>
                    <a:pt x="3126" y="1504"/>
                  </a:cubicBezTo>
                  <a:cubicBezTo>
                    <a:pt x="3192" y="1504"/>
                    <a:pt x="3233" y="1493"/>
                    <a:pt x="3240" y="1468"/>
                  </a:cubicBezTo>
                  <a:cubicBezTo>
                    <a:pt x="3378" y="991"/>
                    <a:pt x="1868" y="129"/>
                    <a:pt x="1144" y="16"/>
                  </a:cubicBezTo>
                  <a:cubicBezTo>
                    <a:pt x="1077" y="5"/>
                    <a:pt x="1012" y="1"/>
                    <a:pt x="94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69" name="Google Shape;1969;p41"/>
            <p:cNvSpPr/>
            <p:nvPr/>
          </p:nvSpPr>
          <p:spPr>
            <a:xfrm>
              <a:off x="6007373" y="2454837"/>
              <a:ext cx="288393" cy="167952"/>
            </a:xfrm>
            <a:custGeom>
              <a:avLst/>
              <a:gdLst/>
              <a:ahLst/>
              <a:cxnLst/>
              <a:rect l="l" t="t" r="r" b="b"/>
              <a:pathLst>
                <a:path w="5208" h="3033" extrusionOk="0">
                  <a:moveTo>
                    <a:pt x="5207" y="1"/>
                  </a:moveTo>
                  <a:cubicBezTo>
                    <a:pt x="4332" y="1167"/>
                    <a:pt x="3058" y="2029"/>
                    <a:pt x="1648" y="2406"/>
                  </a:cubicBezTo>
                  <a:cubicBezTo>
                    <a:pt x="1448" y="2460"/>
                    <a:pt x="1234" y="2502"/>
                    <a:pt x="1027" y="2502"/>
                  </a:cubicBezTo>
                  <a:cubicBezTo>
                    <a:pt x="826" y="2502"/>
                    <a:pt x="633" y="2462"/>
                    <a:pt x="464" y="2355"/>
                  </a:cubicBezTo>
                  <a:cubicBezTo>
                    <a:pt x="220" y="2200"/>
                    <a:pt x="78" y="1929"/>
                    <a:pt x="28" y="1642"/>
                  </a:cubicBezTo>
                  <a:cubicBezTo>
                    <a:pt x="13" y="1732"/>
                    <a:pt x="4" y="1820"/>
                    <a:pt x="4" y="1911"/>
                  </a:cubicBezTo>
                  <a:cubicBezTo>
                    <a:pt x="0" y="2287"/>
                    <a:pt x="147" y="2684"/>
                    <a:pt x="464" y="2885"/>
                  </a:cubicBezTo>
                  <a:cubicBezTo>
                    <a:pt x="633" y="2993"/>
                    <a:pt x="827" y="3033"/>
                    <a:pt x="1028" y="3033"/>
                  </a:cubicBezTo>
                  <a:cubicBezTo>
                    <a:pt x="1235" y="3033"/>
                    <a:pt x="1448" y="2991"/>
                    <a:pt x="1648" y="2937"/>
                  </a:cubicBezTo>
                  <a:cubicBezTo>
                    <a:pt x="2771" y="2637"/>
                    <a:pt x="3808" y="2028"/>
                    <a:pt x="4627" y="1202"/>
                  </a:cubicBezTo>
                  <a:cubicBezTo>
                    <a:pt x="4735" y="771"/>
                    <a:pt x="4972" y="380"/>
                    <a:pt x="5207" y="1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70" name="Google Shape;1970;p41"/>
            <p:cNvSpPr/>
            <p:nvPr/>
          </p:nvSpPr>
          <p:spPr>
            <a:xfrm>
              <a:off x="6257685" y="2517360"/>
              <a:ext cx="445603" cy="219506"/>
            </a:xfrm>
            <a:custGeom>
              <a:avLst/>
              <a:gdLst/>
              <a:ahLst/>
              <a:cxnLst/>
              <a:rect l="l" t="t" r="r" b="b"/>
              <a:pathLst>
                <a:path w="8047" h="3964" extrusionOk="0">
                  <a:moveTo>
                    <a:pt x="5388" y="0"/>
                  </a:moveTo>
                  <a:cubicBezTo>
                    <a:pt x="4427" y="825"/>
                    <a:pt x="3262" y="1407"/>
                    <a:pt x="2026" y="1681"/>
                  </a:cubicBezTo>
                  <a:cubicBezTo>
                    <a:pt x="1805" y="1730"/>
                    <a:pt x="1569" y="1766"/>
                    <a:pt x="1339" y="1766"/>
                  </a:cubicBezTo>
                  <a:cubicBezTo>
                    <a:pt x="1016" y="1766"/>
                    <a:pt x="705" y="1695"/>
                    <a:pt x="461" y="1491"/>
                  </a:cubicBezTo>
                  <a:cubicBezTo>
                    <a:pt x="243" y="1308"/>
                    <a:pt x="118" y="1045"/>
                    <a:pt x="73" y="763"/>
                  </a:cubicBezTo>
                  <a:lnTo>
                    <a:pt x="73" y="763"/>
                  </a:lnTo>
                  <a:cubicBezTo>
                    <a:pt x="0" y="1220"/>
                    <a:pt x="109" y="1726"/>
                    <a:pt x="461" y="2021"/>
                  </a:cubicBezTo>
                  <a:cubicBezTo>
                    <a:pt x="704" y="2226"/>
                    <a:pt x="1015" y="2296"/>
                    <a:pt x="1337" y="2296"/>
                  </a:cubicBezTo>
                  <a:cubicBezTo>
                    <a:pt x="1568" y="2296"/>
                    <a:pt x="1804" y="2260"/>
                    <a:pt x="2026" y="2211"/>
                  </a:cubicBezTo>
                  <a:cubicBezTo>
                    <a:pt x="3262" y="1938"/>
                    <a:pt x="4427" y="1356"/>
                    <a:pt x="5388" y="530"/>
                  </a:cubicBezTo>
                  <a:cubicBezTo>
                    <a:pt x="5680" y="2172"/>
                    <a:pt x="6618" y="3092"/>
                    <a:pt x="8047" y="3963"/>
                  </a:cubicBezTo>
                  <a:cubicBezTo>
                    <a:pt x="6618" y="3090"/>
                    <a:pt x="5680" y="1641"/>
                    <a:pt x="5388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71" name="Google Shape;1971;p41"/>
            <p:cNvSpPr/>
            <p:nvPr/>
          </p:nvSpPr>
          <p:spPr>
            <a:xfrm>
              <a:off x="5790399" y="2470953"/>
              <a:ext cx="231523" cy="170389"/>
            </a:xfrm>
            <a:custGeom>
              <a:avLst/>
              <a:gdLst/>
              <a:ahLst/>
              <a:cxnLst/>
              <a:rect l="l" t="t" r="r" b="b"/>
              <a:pathLst>
                <a:path w="4181" h="3077" extrusionOk="0">
                  <a:moveTo>
                    <a:pt x="4181" y="1"/>
                  </a:moveTo>
                  <a:lnTo>
                    <a:pt x="1" y="3076"/>
                  </a:lnTo>
                  <a:cubicBezTo>
                    <a:pt x="1817" y="2803"/>
                    <a:pt x="3370" y="1650"/>
                    <a:pt x="4181" y="1"/>
                  </a:cubicBezTo>
                  <a:close/>
                </a:path>
              </a:pathLst>
            </a:custGeom>
            <a:solidFill>
              <a:srgbClr val="423B5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72" name="Google Shape;1972;p41"/>
            <p:cNvSpPr/>
            <p:nvPr/>
          </p:nvSpPr>
          <p:spPr>
            <a:xfrm>
              <a:off x="5666184" y="2064306"/>
              <a:ext cx="1096591" cy="672529"/>
            </a:xfrm>
            <a:custGeom>
              <a:avLst/>
              <a:gdLst/>
              <a:ahLst/>
              <a:cxnLst/>
              <a:rect l="l" t="t" r="r" b="b"/>
              <a:pathLst>
                <a:path w="19803" h="12145" extrusionOk="0">
                  <a:moveTo>
                    <a:pt x="12228" y="1"/>
                  </a:moveTo>
                  <a:cubicBezTo>
                    <a:pt x="11661" y="1"/>
                    <a:pt x="11089" y="191"/>
                    <a:pt x="10699" y="597"/>
                  </a:cubicBezTo>
                  <a:cubicBezTo>
                    <a:pt x="10363" y="952"/>
                    <a:pt x="10202" y="1478"/>
                    <a:pt x="10292" y="1949"/>
                  </a:cubicBezTo>
                  <a:cubicBezTo>
                    <a:pt x="10323" y="2124"/>
                    <a:pt x="10389" y="2290"/>
                    <a:pt x="10493" y="2437"/>
                  </a:cubicBezTo>
                  <a:cubicBezTo>
                    <a:pt x="10419" y="2378"/>
                    <a:pt x="10345" y="2321"/>
                    <a:pt x="10268" y="2262"/>
                  </a:cubicBezTo>
                  <a:cubicBezTo>
                    <a:pt x="9619" y="1760"/>
                    <a:pt x="8947" y="1277"/>
                    <a:pt x="8198" y="943"/>
                  </a:cubicBezTo>
                  <a:cubicBezTo>
                    <a:pt x="7614" y="682"/>
                    <a:pt x="6974" y="516"/>
                    <a:pt x="6338" y="516"/>
                  </a:cubicBezTo>
                  <a:cubicBezTo>
                    <a:pt x="6065" y="516"/>
                    <a:pt x="5792" y="547"/>
                    <a:pt x="5525" y="614"/>
                  </a:cubicBezTo>
                  <a:cubicBezTo>
                    <a:pt x="4636" y="835"/>
                    <a:pt x="3836" y="1510"/>
                    <a:pt x="3619" y="2400"/>
                  </a:cubicBezTo>
                  <a:cubicBezTo>
                    <a:pt x="3557" y="2660"/>
                    <a:pt x="3545" y="2921"/>
                    <a:pt x="3574" y="3181"/>
                  </a:cubicBezTo>
                  <a:cubicBezTo>
                    <a:pt x="3661" y="3937"/>
                    <a:pt x="4101" y="4665"/>
                    <a:pt x="4651" y="5217"/>
                  </a:cubicBezTo>
                  <a:cubicBezTo>
                    <a:pt x="4473" y="5155"/>
                    <a:pt x="4290" y="5111"/>
                    <a:pt x="4105" y="5082"/>
                  </a:cubicBezTo>
                  <a:cubicBezTo>
                    <a:pt x="3928" y="5054"/>
                    <a:pt x="3748" y="5040"/>
                    <a:pt x="3569" y="5040"/>
                  </a:cubicBezTo>
                  <a:cubicBezTo>
                    <a:pt x="3281" y="5040"/>
                    <a:pt x="2992" y="5076"/>
                    <a:pt x="2710" y="5145"/>
                  </a:cubicBezTo>
                  <a:cubicBezTo>
                    <a:pt x="1843" y="5356"/>
                    <a:pt x="1050" y="5882"/>
                    <a:pt x="567" y="6636"/>
                  </a:cubicBezTo>
                  <a:cubicBezTo>
                    <a:pt x="166" y="7262"/>
                    <a:pt x="1" y="8018"/>
                    <a:pt x="53" y="8758"/>
                  </a:cubicBezTo>
                  <a:cubicBezTo>
                    <a:pt x="85" y="9211"/>
                    <a:pt x="201" y="9658"/>
                    <a:pt x="393" y="10065"/>
                  </a:cubicBezTo>
                  <a:cubicBezTo>
                    <a:pt x="612" y="9998"/>
                    <a:pt x="816" y="9971"/>
                    <a:pt x="1003" y="9971"/>
                  </a:cubicBezTo>
                  <a:cubicBezTo>
                    <a:pt x="1767" y="9971"/>
                    <a:pt x="2244" y="10419"/>
                    <a:pt x="2244" y="10419"/>
                  </a:cubicBezTo>
                  <a:cubicBezTo>
                    <a:pt x="4060" y="10146"/>
                    <a:pt x="5613" y="8993"/>
                    <a:pt x="6424" y="7344"/>
                  </a:cubicBezTo>
                  <a:lnTo>
                    <a:pt x="6424" y="7344"/>
                  </a:lnTo>
                  <a:cubicBezTo>
                    <a:pt x="6308" y="7663"/>
                    <a:pt x="6194" y="7988"/>
                    <a:pt x="6169" y="8323"/>
                  </a:cubicBezTo>
                  <a:cubicBezTo>
                    <a:pt x="6166" y="8361"/>
                    <a:pt x="6165" y="8396"/>
                    <a:pt x="6165" y="8433"/>
                  </a:cubicBezTo>
                  <a:cubicBezTo>
                    <a:pt x="6164" y="8519"/>
                    <a:pt x="6172" y="8609"/>
                    <a:pt x="6189" y="8694"/>
                  </a:cubicBezTo>
                  <a:cubicBezTo>
                    <a:pt x="6238" y="8981"/>
                    <a:pt x="6381" y="9252"/>
                    <a:pt x="6625" y="9407"/>
                  </a:cubicBezTo>
                  <a:cubicBezTo>
                    <a:pt x="6794" y="9514"/>
                    <a:pt x="6988" y="9554"/>
                    <a:pt x="7189" y="9554"/>
                  </a:cubicBezTo>
                  <a:cubicBezTo>
                    <a:pt x="7396" y="9554"/>
                    <a:pt x="7609" y="9512"/>
                    <a:pt x="7809" y="9459"/>
                  </a:cubicBezTo>
                  <a:cubicBezTo>
                    <a:pt x="9217" y="9083"/>
                    <a:pt x="10493" y="8220"/>
                    <a:pt x="11368" y="7053"/>
                  </a:cubicBezTo>
                  <a:lnTo>
                    <a:pt x="11368" y="7053"/>
                  </a:lnTo>
                  <a:cubicBezTo>
                    <a:pt x="11133" y="7432"/>
                    <a:pt x="10896" y="7823"/>
                    <a:pt x="10788" y="8254"/>
                  </a:cubicBezTo>
                  <a:cubicBezTo>
                    <a:pt x="10780" y="8287"/>
                    <a:pt x="10772" y="8319"/>
                    <a:pt x="10764" y="8353"/>
                  </a:cubicBezTo>
                  <a:cubicBezTo>
                    <a:pt x="10727" y="8545"/>
                    <a:pt x="10721" y="8749"/>
                    <a:pt x="10754" y="8944"/>
                  </a:cubicBezTo>
                  <a:cubicBezTo>
                    <a:pt x="10799" y="9226"/>
                    <a:pt x="10924" y="9489"/>
                    <a:pt x="11142" y="9672"/>
                  </a:cubicBezTo>
                  <a:cubicBezTo>
                    <a:pt x="11385" y="9877"/>
                    <a:pt x="11696" y="9947"/>
                    <a:pt x="12018" y="9947"/>
                  </a:cubicBezTo>
                  <a:cubicBezTo>
                    <a:pt x="12249" y="9947"/>
                    <a:pt x="12485" y="9911"/>
                    <a:pt x="12707" y="9862"/>
                  </a:cubicBezTo>
                  <a:cubicBezTo>
                    <a:pt x="13943" y="9589"/>
                    <a:pt x="15108" y="9006"/>
                    <a:pt x="16069" y="8181"/>
                  </a:cubicBezTo>
                  <a:cubicBezTo>
                    <a:pt x="16361" y="9822"/>
                    <a:pt x="17299" y="11271"/>
                    <a:pt x="18728" y="12144"/>
                  </a:cubicBezTo>
                  <a:lnTo>
                    <a:pt x="18728" y="12143"/>
                  </a:lnTo>
                  <a:cubicBezTo>
                    <a:pt x="18718" y="12092"/>
                    <a:pt x="18587" y="11435"/>
                    <a:pt x="18373" y="10837"/>
                  </a:cubicBezTo>
                  <a:cubicBezTo>
                    <a:pt x="18322" y="10691"/>
                    <a:pt x="18274" y="10578"/>
                    <a:pt x="18213" y="10446"/>
                  </a:cubicBezTo>
                  <a:cubicBezTo>
                    <a:pt x="18213" y="10446"/>
                    <a:pt x="18769" y="9974"/>
                    <a:pt x="19533" y="9974"/>
                  </a:cubicBezTo>
                  <a:cubicBezTo>
                    <a:pt x="19600" y="9974"/>
                    <a:pt x="19669" y="9977"/>
                    <a:pt x="19739" y="9985"/>
                  </a:cubicBezTo>
                  <a:cubicBezTo>
                    <a:pt x="19764" y="9684"/>
                    <a:pt x="19785" y="9383"/>
                    <a:pt x="19793" y="9081"/>
                  </a:cubicBezTo>
                  <a:cubicBezTo>
                    <a:pt x="19803" y="8742"/>
                    <a:pt x="19796" y="8405"/>
                    <a:pt x="19760" y="8067"/>
                  </a:cubicBezTo>
                  <a:cubicBezTo>
                    <a:pt x="19682" y="7345"/>
                    <a:pt x="19459" y="6621"/>
                    <a:pt x="19002" y="6056"/>
                  </a:cubicBezTo>
                  <a:cubicBezTo>
                    <a:pt x="18573" y="5523"/>
                    <a:pt x="17924" y="5146"/>
                    <a:pt x="17243" y="5138"/>
                  </a:cubicBezTo>
                  <a:cubicBezTo>
                    <a:pt x="16848" y="3413"/>
                    <a:pt x="15804" y="1840"/>
                    <a:pt x="14362" y="812"/>
                  </a:cubicBezTo>
                  <a:cubicBezTo>
                    <a:pt x="13819" y="425"/>
                    <a:pt x="13206" y="104"/>
                    <a:pt x="12544" y="21"/>
                  </a:cubicBezTo>
                  <a:cubicBezTo>
                    <a:pt x="12439" y="8"/>
                    <a:pt x="12334" y="1"/>
                    <a:pt x="12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73" name="Google Shape;1973;p41"/>
            <p:cNvSpPr/>
            <p:nvPr/>
          </p:nvSpPr>
          <p:spPr>
            <a:xfrm>
              <a:off x="5666184" y="2341255"/>
              <a:ext cx="1037063" cy="395599"/>
            </a:xfrm>
            <a:custGeom>
              <a:avLst/>
              <a:gdLst/>
              <a:ahLst/>
              <a:cxnLst/>
              <a:rect l="l" t="t" r="r" b="b"/>
              <a:pathLst>
                <a:path w="18728" h="7144" extrusionOk="0">
                  <a:moveTo>
                    <a:pt x="14198" y="1"/>
                  </a:moveTo>
                  <a:lnTo>
                    <a:pt x="14198" y="1"/>
                  </a:lnTo>
                  <a:cubicBezTo>
                    <a:pt x="13167" y="506"/>
                    <a:pt x="12137" y="1011"/>
                    <a:pt x="11107" y="1518"/>
                  </a:cubicBezTo>
                  <a:cubicBezTo>
                    <a:pt x="10683" y="1726"/>
                    <a:pt x="10257" y="1936"/>
                    <a:pt x="9832" y="2144"/>
                  </a:cubicBezTo>
                  <a:cubicBezTo>
                    <a:pt x="9495" y="2310"/>
                    <a:pt x="9149" y="2478"/>
                    <a:pt x="8776" y="2519"/>
                  </a:cubicBezTo>
                  <a:cubicBezTo>
                    <a:pt x="8725" y="2525"/>
                    <a:pt x="8674" y="2528"/>
                    <a:pt x="8623" y="2528"/>
                  </a:cubicBezTo>
                  <a:cubicBezTo>
                    <a:pt x="8295" y="2528"/>
                    <a:pt x="7961" y="2411"/>
                    <a:pt x="7765" y="2153"/>
                  </a:cubicBezTo>
                  <a:cubicBezTo>
                    <a:pt x="7564" y="1885"/>
                    <a:pt x="7545" y="1515"/>
                    <a:pt x="7637" y="1193"/>
                  </a:cubicBezTo>
                  <a:cubicBezTo>
                    <a:pt x="7726" y="871"/>
                    <a:pt x="7915" y="585"/>
                    <a:pt x="8099" y="307"/>
                  </a:cubicBezTo>
                  <a:lnTo>
                    <a:pt x="8099" y="307"/>
                  </a:lnTo>
                  <a:cubicBezTo>
                    <a:pt x="7437" y="1020"/>
                    <a:pt x="6692" y="1658"/>
                    <a:pt x="5886" y="2205"/>
                  </a:cubicBezTo>
                  <a:cubicBezTo>
                    <a:pt x="5401" y="2532"/>
                    <a:pt x="4897" y="2828"/>
                    <a:pt x="4373" y="3088"/>
                  </a:cubicBezTo>
                  <a:cubicBezTo>
                    <a:pt x="4007" y="3270"/>
                    <a:pt x="3604" y="3436"/>
                    <a:pt x="3204" y="3436"/>
                  </a:cubicBezTo>
                  <a:cubicBezTo>
                    <a:pt x="3098" y="3436"/>
                    <a:pt x="2992" y="3425"/>
                    <a:pt x="2887" y="3399"/>
                  </a:cubicBezTo>
                  <a:cubicBezTo>
                    <a:pt x="2148" y="3213"/>
                    <a:pt x="1749" y="2333"/>
                    <a:pt x="1884" y="1584"/>
                  </a:cubicBezTo>
                  <a:cubicBezTo>
                    <a:pt x="1985" y="1029"/>
                    <a:pt x="2309" y="548"/>
                    <a:pt x="2710" y="144"/>
                  </a:cubicBezTo>
                  <a:lnTo>
                    <a:pt x="2710" y="144"/>
                  </a:lnTo>
                  <a:cubicBezTo>
                    <a:pt x="1843" y="355"/>
                    <a:pt x="1050" y="881"/>
                    <a:pt x="567" y="1635"/>
                  </a:cubicBezTo>
                  <a:cubicBezTo>
                    <a:pt x="166" y="2261"/>
                    <a:pt x="1" y="3017"/>
                    <a:pt x="53" y="3757"/>
                  </a:cubicBezTo>
                  <a:cubicBezTo>
                    <a:pt x="85" y="4210"/>
                    <a:pt x="201" y="4657"/>
                    <a:pt x="393" y="5064"/>
                  </a:cubicBezTo>
                  <a:cubicBezTo>
                    <a:pt x="612" y="4997"/>
                    <a:pt x="816" y="4970"/>
                    <a:pt x="1003" y="4970"/>
                  </a:cubicBezTo>
                  <a:cubicBezTo>
                    <a:pt x="1767" y="4970"/>
                    <a:pt x="2244" y="5418"/>
                    <a:pt x="2244" y="5418"/>
                  </a:cubicBezTo>
                  <a:cubicBezTo>
                    <a:pt x="4060" y="5145"/>
                    <a:pt x="5613" y="3992"/>
                    <a:pt x="6424" y="2343"/>
                  </a:cubicBezTo>
                  <a:lnTo>
                    <a:pt x="6424" y="2343"/>
                  </a:lnTo>
                  <a:cubicBezTo>
                    <a:pt x="6308" y="2662"/>
                    <a:pt x="6194" y="2987"/>
                    <a:pt x="6169" y="3322"/>
                  </a:cubicBezTo>
                  <a:cubicBezTo>
                    <a:pt x="6166" y="3360"/>
                    <a:pt x="6165" y="3395"/>
                    <a:pt x="6165" y="3432"/>
                  </a:cubicBezTo>
                  <a:cubicBezTo>
                    <a:pt x="6164" y="3518"/>
                    <a:pt x="6172" y="3608"/>
                    <a:pt x="6189" y="3693"/>
                  </a:cubicBezTo>
                  <a:cubicBezTo>
                    <a:pt x="6238" y="3980"/>
                    <a:pt x="6381" y="4251"/>
                    <a:pt x="6625" y="4406"/>
                  </a:cubicBezTo>
                  <a:cubicBezTo>
                    <a:pt x="6794" y="4513"/>
                    <a:pt x="6988" y="4553"/>
                    <a:pt x="7189" y="4553"/>
                  </a:cubicBezTo>
                  <a:cubicBezTo>
                    <a:pt x="7396" y="4553"/>
                    <a:pt x="7609" y="4511"/>
                    <a:pt x="7809" y="4458"/>
                  </a:cubicBezTo>
                  <a:cubicBezTo>
                    <a:pt x="9217" y="4080"/>
                    <a:pt x="10493" y="3219"/>
                    <a:pt x="11368" y="2052"/>
                  </a:cubicBezTo>
                  <a:lnTo>
                    <a:pt x="11368" y="2052"/>
                  </a:lnTo>
                  <a:cubicBezTo>
                    <a:pt x="11133" y="2431"/>
                    <a:pt x="10896" y="2822"/>
                    <a:pt x="10788" y="3253"/>
                  </a:cubicBezTo>
                  <a:cubicBezTo>
                    <a:pt x="10780" y="3286"/>
                    <a:pt x="10772" y="3318"/>
                    <a:pt x="10764" y="3352"/>
                  </a:cubicBezTo>
                  <a:cubicBezTo>
                    <a:pt x="10727" y="3544"/>
                    <a:pt x="10721" y="3748"/>
                    <a:pt x="10754" y="3943"/>
                  </a:cubicBezTo>
                  <a:cubicBezTo>
                    <a:pt x="10799" y="4225"/>
                    <a:pt x="10924" y="4488"/>
                    <a:pt x="11142" y="4671"/>
                  </a:cubicBezTo>
                  <a:cubicBezTo>
                    <a:pt x="11385" y="4876"/>
                    <a:pt x="11696" y="4946"/>
                    <a:pt x="12018" y="4946"/>
                  </a:cubicBezTo>
                  <a:cubicBezTo>
                    <a:pt x="12249" y="4946"/>
                    <a:pt x="12485" y="4910"/>
                    <a:pt x="12707" y="4861"/>
                  </a:cubicBezTo>
                  <a:cubicBezTo>
                    <a:pt x="13943" y="4588"/>
                    <a:pt x="15108" y="4005"/>
                    <a:pt x="16069" y="3180"/>
                  </a:cubicBezTo>
                  <a:cubicBezTo>
                    <a:pt x="16361" y="4821"/>
                    <a:pt x="17299" y="6270"/>
                    <a:pt x="18728" y="7143"/>
                  </a:cubicBezTo>
                  <a:lnTo>
                    <a:pt x="18728" y="7142"/>
                  </a:lnTo>
                  <a:cubicBezTo>
                    <a:pt x="18718" y="7091"/>
                    <a:pt x="18586" y="6434"/>
                    <a:pt x="18373" y="5836"/>
                  </a:cubicBezTo>
                  <a:cubicBezTo>
                    <a:pt x="18322" y="5690"/>
                    <a:pt x="18273" y="5577"/>
                    <a:pt x="18212" y="5445"/>
                  </a:cubicBezTo>
                  <a:cubicBezTo>
                    <a:pt x="16957" y="4773"/>
                    <a:pt x="17091" y="2793"/>
                    <a:pt x="17647" y="1480"/>
                  </a:cubicBezTo>
                  <a:lnTo>
                    <a:pt x="17647" y="1480"/>
                  </a:lnTo>
                  <a:cubicBezTo>
                    <a:pt x="16879" y="2154"/>
                    <a:pt x="15973" y="2671"/>
                    <a:pt x="15002" y="2987"/>
                  </a:cubicBezTo>
                  <a:cubicBezTo>
                    <a:pt x="14728" y="3077"/>
                    <a:pt x="14427" y="3146"/>
                    <a:pt x="14138" y="3146"/>
                  </a:cubicBezTo>
                  <a:cubicBezTo>
                    <a:pt x="13867" y="3146"/>
                    <a:pt x="13607" y="3085"/>
                    <a:pt x="13391" y="2922"/>
                  </a:cubicBezTo>
                  <a:cubicBezTo>
                    <a:pt x="12924" y="2571"/>
                    <a:pt x="12862" y="1866"/>
                    <a:pt x="13089" y="1329"/>
                  </a:cubicBezTo>
                  <a:cubicBezTo>
                    <a:pt x="13315" y="793"/>
                    <a:pt x="13763" y="388"/>
                    <a:pt x="14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85" name="Google Shape;1985;p41"/>
            <p:cNvSpPr/>
            <p:nvPr/>
          </p:nvSpPr>
          <p:spPr>
            <a:xfrm rot="8100000" flipH="1">
              <a:off x="8405733" y="2531743"/>
              <a:ext cx="264675" cy="271823"/>
            </a:xfrm>
            <a:custGeom>
              <a:avLst/>
              <a:gdLst/>
              <a:ahLst/>
              <a:cxnLst/>
              <a:rect l="l" t="t" r="r" b="b"/>
              <a:pathLst>
                <a:path w="2573" h="2687" extrusionOk="0">
                  <a:moveTo>
                    <a:pt x="948" y="1"/>
                  </a:moveTo>
                  <a:lnTo>
                    <a:pt x="832" y="931"/>
                  </a:lnTo>
                  <a:lnTo>
                    <a:pt x="1" y="1365"/>
                  </a:lnTo>
                  <a:lnTo>
                    <a:pt x="850" y="1761"/>
                  </a:lnTo>
                  <a:lnTo>
                    <a:pt x="1005" y="2687"/>
                  </a:lnTo>
                  <a:lnTo>
                    <a:pt x="1645" y="2001"/>
                  </a:lnTo>
                  <a:lnTo>
                    <a:pt x="2573" y="2140"/>
                  </a:lnTo>
                  <a:lnTo>
                    <a:pt x="2118" y="1319"/>
                  </a:lnTo>
                  <a:lnTo>
                    <a:pt x="2536" y="480"/>
                  </a:lnTo>
                  <a:lnTo>
                    <a:pt x="1617" y="65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86" name="Google Shape;1986;p41"/>
            <p:cNvSpPr/>
            <p:nvPr/>
          </p:nvSpPr>
          <p:spPr>
            <a:xfrm rot="6425755" flipH="1">
              <a:off x="7560348" y="1438923"/>
              <a:ext cx="264670" cy="271818"/>
            </a:xfrm>
            <a:custGeom>
              <a:avLst/>
              <a:gdLst/>
              <a:ahLst/>
              <a:cxnLst/>
              <a:rect l="l" t="t" r="r" b="b"/>
              <a:pathLst>
                <a:path w="3807" h="3910" extrusionOk="0">
                  <a:moveTo>
                    <a:pt x="2530" y="0"/>
                  </a:moveTo>
                  <a:lnTo>
                    <a:pt x="1505" y="908"/>
                  </a:lnTo>
                  <a:lnTo>
                    <a:pt x="176" y="580"/>
                  </a:lnTo>
                  <a:lnTo>
                    <a:pt x="176" y="580"/>
                  </a:lnTo>
                  <a:lnTo>
                    <a:pt x="723" y="1834"/>
                  </a:lnTo>
                  <a:lnTo>
                    <a:pt x="1" y="2995"/>
                  </a:lnTo>
                  <a:lnTo>
                    <a:pt x="1362" y="2863"/>
                  </a:lnTo>
                  <a:lnTo>
                    <a:pt x="2244" y="3910"/>
                  </a:lnTo>
                  <a:lnTo>
                    <a:pt x="2539" y="2573"/>
                  </a:lnTo>
                  <a:lnTo>
                    <a:pt x="3806" y="2059"/>
                  </a:lnTo>
                  <a:lnTo>
                    <a:pt x="2627" y="1365"/>
                  </a:lnTo>
                  <a:lnTo>
                    <a:pt x="25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87" name="Google Shape;1987;p41"/>
            <p:cNvSpPr/>
            <p:nvPr/>
          </p:nvSpPr>
          <p:spPr>
            <a:xfrm rot="8100000" flipH="1">
              <a:off x="6388464" y="1802350"/>
              <a:ext cx="59790" cy="69380"/>
            </a:xfrm>
            <a:custGeom>
              <a:avLst/>
              <a:gdLst/>
              <a:ahLst/>
              <a:cxnLst/>
              <a:rect l="l" t="t" r="r" b="b"/>
              <a:pathLst>
                <a:path w="860" h="998" extrusionOk="0">
                  <a:moveTo>
                    <a:pt x="444" y="1"/>
                  </a:moveTo>
                  <a:cubicBezTo>
                    <a:pt x="434" y="1"/>
                    <a:pt x="425" y="1"/>
                    <a:pt x="415" y="2"/>
                  </a:cubicBezTo>
                  <a:lnTo>
                    <a:pt x="307" y="19"/>
                  </a:lnTo>
                  <a:cubicBezTo>
                    <a:pt x="235" y="41"/>
                    <a:pt x="171" y="81"/>
                    <a:pt x="118" y="137"/>
                  </a:cubicBezTo>
                  <a:cubicBezTo>
                    <a:pt x="96" y="168"/>
                    <a:pt x="74" y="199"/>
                    <a:pt x="52" y="230"/>
                  </a:cubicBezTo>
                  <a:cubicBezTo>
                    <a:pt x="18" y="297"/>
                    <a:pt x="1" y="368"/>
                    <a:pt x="4" y="443"/>
                  </a:cubicBezTo>
                  <a:lnTo>
                    <a:pt x="4" y="585"/>
                  </a:lnTo>
                  <a:cubicBezTo>
                    <a:pt x="4" y="642"/>
                    <a:pt x="17" y="695"/>
                    <a:pt x="44" y="743"/>
                  </a:cubicBezTo>
                  <a:cubicBezTo>
                    <a:pt x="63" y="798"/>
                    <a:pt x="94" y="845"/>
                    <a:pt x="140" y="882"/>
                  </a:cubicBezTo>
                  <a:cubicBezTo>
                    <a:pt x="180" y="924"/>
                    <a:pt x="230" y="953"/>
                    <a:pt x="284" y="968"/>
                  </a:cubicBezTo>
                  <a:cubicBezTo>
                    <a:pt x="327" y="988"/>
                    <a:pt x="373" y="998"/>
                    <a:pt x="420" y="998"/>
                  </a:cubicBezTo>
                  <a:cubicBezTo>
                    <a:pt x="429" y="998"/>
                    <a:pt x="437" y="997"/>
                    <a:pt x="445" y="997"/>
                  </a:cubicBezTo>
                  <a:cubicBezTo>
                    <a:pt x="482" y="992"/>
                    <a:pt x="517" y="985"/>
                    <a:pt x="553" y="979"/>
                  </a:cubicBezTo>
                  <a:cubicBezTo>
                    <a:pt x="627" y="956"/>
                    <a:pt x="691" y="918"/>
                    <a:pt x="743" y="862"/>
                  </a:cubicBezTo>
                  <a:cubicBezTo>
                    <a:pt x="765" y="831"/>
                    <a:pt x="787" y="799"/>
                    <a:pt x="809" y="768"/>
                  </a:cubicBezTo>
                  <a:cubicBezTo>
                    <a:pt x="844" y="701"/>
                    <a:pt x="859" y="630"/>
                    <a:pt x="857" y="555"/>
                  </a:cubicBezTo>
                  <a:lnTo>
                    <a:pt x="857" y="412"/>
                  </a:lnTo>
                  <a:cubicBezTo>
                    <a:pt x="857" y="356"/>
                    <a:pt x="844" y="303"/>
                    <a:pt x="817" y="255"/>
                  </a:cubicBezTo>
                  <a:cubicBezTo>
                    <a:pt x="798" y="201"/>
                    <a:pt x="766" y="154"/>
                    <a:pt x="722" y="115"/>
                  </a:cubicBezTo>
                  <a:cubicBezTo>
                    <a:pt x="680" y="73"/>
                    <a:pt x="632" y="46"/>
                    <a:pt x="576" y="30"/>
                  </a:cubicBezTo>
                  <a:cubicBezTo>
                    <a:pt x="534" y="11"/>
                    <a:pt x="490" y="1"/>
                    <a:pt x="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88" name="Google Shape;1988;p41"/>
            <p:cNvSpPr/>
            <p:nvPr/>
          </p:nvSpPr>
          <p:spPr>
            <a:xfrm rot="8100000" flipH="1">
              <a:off x="5297826" y="1954457"/>
              <a:ext cx="59720" cy="69380"/>
            </a:xfrm>
            <a:custGeom>
              <a:avLst/>
              <a:gdLst/>
              <a:ahLst/>
              <a:cxnLst/>
              <a:rect l="l" t="t" r="r" b="b"/>
              <a:pathLst>
                <a:path w="859" h="998" extrusionOk="0">
                  <a:moveTo>
                    <a:pt x="443" y="1"/>
                  </a:moveTo>
                  <a:cubicBezTo>
                    <a:pt x="434" y="1"/>
                    <a:pt x="425" y="1"/>
                    <a:pt x="415" y="2"/>
                  </a:cubicBezTo>
                  <a:cubicBezTo>
                    <a:pt x="379" y="7"/>
                    <a:pt x="344" y="14"/>
                    <a:pt x="307" y="19"/>
                  </a:cubicBezTo>
                  <a:cubicBezTo>
                    <a:pt x="233" y="41"/>
                    <a:pt x="170" y="81"/>
                    <a:pt x="118" y="137"/>
                  </a:cubicBezTo>
                  <a:cubicBezTo>
                    <a:pt x="96" y="168"/>
                    <a:pt x="74" y="200"/>
                    <a:pt x="51" y="231"/>
                  </a:cubicBezTo>
                  <a:cubicBezTo>
                    <a:pt x="16" y="297"/>
                    <a:pt x="1" y="368"/>
                    <a:pt x="3" y="444"/>
                  </a:cubicBezTo>
                  <a:lnTo>
                    <a:pt x="3" y="585"/>
                  </a:lnTo>
                  <a:cubicBezTo>
                    <a:pt x="3" y="642"/>
                    <a:pt x="16" y="696"/>
                    <a:pt x="44" y="744"/>
                  </a:cubicBezTo>
                  <a:cubicBezTo>
                    <a:pt x="62" y="798"/>
                    <a:pt x="94" y="845"/>
                    <a:pt x="138" y="883"/>
                  </a:cubicBezTo>
                  <a:cubicBezTo>
                    <a:pt x="180" y="924"/>
                    <a:pt x="228" y="953"/>
                    <a:pt x="284" y="968"/>
                  </a:cubicBezTo>
                  <a:cubicBezTo>
                    <a:pt x="327" y="988"/>
                    <a:pt x="372" y="998"/>
                    <a:pt x="420" y="998"/>
                  </a:cubicBezTo>
                  <a:cubicBezTo>
                    <a:pt x="428" y="998"/>
                    <a:pt x="436" y="998"/>
                    <a:pt x="445" y="997"/>
                  </a:cubicBezTo>
                  <a:lnTo>
                    <a:pt x="553" y="979"/>
                  </a:lnTo>
                  <a:cubicBezTo>
                    <a:pt x="626" y="957"/>
                    <a:pt x="689" y="918"/>
                    <a:pt x="742" y="862"/>
                  </a:cubicBezTo>
                  <a:cubicBezTo>
                    <a:pt x="765" y="831"/>
                    <a:pt x="787" y="800"/>
                    <a:pt x="809" y="768"/>
                  </a:cubicBezTo>
                  <a:cubicBezTo>
                    <a:pt x="842" y="701"/>
                    <a:pt x="858" y="631"/>
                    <a:pt x="857" y="555"/>
                  </a:cubicBezTo>
                  <a:lnTo>
                    <a:pt x="857" y="413"/>
                  </a:lnTo>
                  <a:cubicBezTo>
                    <a:pt x="857" y="357"/>
                    <a:pt x="842" y="303"/>
                    <a:pt x="816" y="255"/>
                  </a:cubicBezTo>
                  <a:cubicBezTo>
                    <a:pt x="797" y="201"/>
                    <a:pt x="766" y="154"/>
                    <a:pt x="720" y="116"/>
                  </a:cubicBezTo>
                  <a:cubicBezTo>
                    <a:pt x="680" y="74"/>
                    <a:pt x="631" y="46"/>
                    <a:pt x="576" y="31"/>
                  </a:cubicBezTo>
                  <a:cubicBezTo>
                    <a:pt x="534" y="11"/>
                    <a:pt x="489" y="1"/>
                    <a:pt x="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89" name="Google Shape;1989;p41"/>
            <p:cNvSpPr/>
            <p:nvPr/>
          </p:nvSpPr>
          <p:spPr>
            <a:xfrm>
              <a:off x="5421984" y="3315426"/>
              <a:ext cx="78630" cy="59440"/>
            </a:xfrm>
            <a:custGeom>
              <a:avLst/>
              <a:gdLst/>
              <a:ahLst/>
              <a:cxnLst/>
              <a:rect l="l" t="t" r="r" b="b"/>
              <a:pathLst>
                <a:path w="1131" h="855" extrusionOk="0">
                  <a:moveTo>
                    <a:pt x="552" y="1"/>
                  </a:moveTo>
                  <a:cubicBezTo>
                    <a:pt x="1" y="1"/>
                    <a:pt x="32" y="854"/>
                    <a:pt x="581" y="854"/>
                  </a:cubicBezTo>
                  <a:cubicBezTo>
                    <a:pt x="1131" y="854"/>
                    <a:pt x="1101" y="1"/>
                    <a:pt x="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90" name="Google Shape;1990;p41"/>
            <p:cNvSpPr/>
            <p:nvPr/>
          </p:nvSpPr>
          <p:spPr>
            <a:xfrm>
              <a:off x="5238239" y="3573013"/>
              <a:ext cx="178881" cy="186800"/>
            </a:xfrm>
            <a:custGeom>
              <a:avLst/>
              <a:gdLst/>
              <a:ahLst/>
              <a:cxnLst/>
              <a:rect l="l" t="t" r="r" b="b"/>
              <a:pathLst>
                <a:path w="2573" h="2687" extrusionOk="0">
                  <a:moveTo>
                    <a:pt x="948" y="1"/>
                  </a:moveTo>
                  <a:lnTo>
                    <a:pt x="832" y="931"/>
                  </a:lnTo>
                  <a:lnTo>
                    <a:pt x="1" y="1365"/>
                  </a:lnTo>
                  <a:lnTo>
                    <a:pt x="850" y="1761"/>
                  </a:lnTo>
                  <a:lnTo>
                    <a:pt x="1005" y="2687"/>
                  </a:lnTo>
                  <a:lnTo>
                    <a:pt x="1645" y="2001"/>
                  </a:lnTo>
                  <a:lnTo>
                    <a:pt x="2573" y="2140"/>
                  </a:lnTo>
                  <a:lnTo>
                    <a:pt x="2118" y="1319"/>
                  </a:lnTo>
                  <a:lnTo>
                    <a:pt x="2536" y="480"/>
                  </a:lnTo>
                  <a:lnTo>
                    <a:pt x="1617" y="658"/>
                  </a:lnTo>
                  <a:lnTo>
                    <a:pt x="9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991" name="Google Shape;1991;p41"/>
            <p:cNvSpPr/>
            <p:nvPr/>
          </p:nvSpPr>
          <p:spPr>
            <a:xfrm>
              <a:off x="4963480" y="3310456"/>
              <a:ext cx="59720" cy="69381"/>
            </a:xfrm>
            <a:custGeom>
              <a:avLst/>
              <a:gdLst/>
              <a:ahLst/>
              <a:cxnLst/>
              <a:rect l="l" t="t" r="r" b="b"/>
              <a:pathLst>
                <a:path w="859" h="998" extrusionOk="0">
                  <a:moveTo>
                    <a:pt x="443" y="1"/>
                  </a:moveTo>
                  <a:cubicBezTo>
                    <a:pt x="434" y="1"/>
                    <a:pt x="425" y="1"/>
                    <a:pt x="415" y="2"/>
                  </a:cubicBezTo>
                  <a:cubicBezTo>
                    <a:pt x="379" y="7"/>
                    <a:pt x="344" y="14"/>
                    <a:pt x="307" y="19"/>
                  </a:cubicBezTo>
                  <a:cubicBezTo>
                    <a:pt x="233" y="41"/>
                    <a:pt x="170" y="81"/>
                    <a:pt x="118" y="137"/>
                  </a:cubicBezTo>
                  <a:cubicBezTo>
                    <a:pt x="96" y="168"/>
                    <a:pt x="74" y="200"/>
                    <a:pt x="51" y="231"/>
                  </a:cubicBezTo>
                  <a:cubicBezTo>
                    <a:pt x="16" y="297"/>
                    <a:pt x="1" y="368"/>
                    <a:pt x="3" y="444"/>
                  </a:cubicBezTo>
                  <a:lnTo>
                    <a:pt x="3" y="585"/>
                  </a:lnTo>
                  <a:cubicBezTo>
                    <a:pt x="3" y="642"/>
                    <a:pt x="16" y="696"/>
                    <a:pt x="44" y="744"/>
                  </a:cubicBezTo>
                  <a:cubicBezTo>
                    <a:pt x="62" y="798"/>
                    <a:pt x="94" y="845"/>
                    <a:pt x="138" y="883"/>
                  </a:cubicBezTo>
                  <a:cubicBezTo>
                    <a:pt x="180" y="924"/>
                    <a:pt x="228" y="953"/>
                    <a:pt x="284" y="968"/>
                  </a:cubicBezTo>
                  <a:cubicBezTo>
                    <a:pt x="327" y="988"/>
                    <a:pt x="372" y="998"/>
                    <a:pt x="420" y="998"/>
                  </a:cubicBezTo>
                  <a:cubicBezTo>
                    <a:pt x="428" y="998"/>
                    <a:pt x="436" y="998"/>
                    <a:pt x="445" y="997"/>
                  </a:cubicBezTo>
                  <a:lnTo>
                    <a:pt x="553" y="979"/>
                  </a:lnTo>
                  <a:cubicBezTo>
                    <a:pt x="626" y="957"/>
                    <a:pt x="689" y="918"/>
                    <a:pt x="742" y="862"/>
                  </a:cubicBezTo>
                  <a:cubicBezTo>
                    <a:pt x="765" y="831"/>
                    <a:pt x="787" y="800"/>
                    <a:pt x="809" y="768"/>
                  </a:cubicBezTo>
                  <a:cubicBezTo>
                    <a:pt x="842" y="701"/>
                    <a:pt x="858" y="631"/>
                    <a:pt x="857" y="555"/>
                  </a:cubicBezTo>
                  <a:lnTo>
                    <a:pt x="857" y="413"/>
                  </a:lnTo>
                  <a:cubicBezTo>
                    <a:pt x="857" y="357"/>
                    <a:pt x="842" y="303"/>
                    <a:pt x="816" y="255"/>
                  </a:cubicBezTo>
                  <a:cubicBezTo>
                    <a:pt x="797" y="201"/>
                    <a:pt x="766" y="154"/>
                    <a:pt x="720" y="116"/>
                  </a:cubicBezTo>
                  <a:cubicBezTo>
                    <a:pt x="680" y="74"/>
                    <a:pt x="631" y="46"/>
                    <a:pt x="576" y="31"/>
                  </a:cubicBezTo>
                  <a:cubicBezTo>
                    <a:pt x="534" y="11"/>
                    <a:pt x="489" y="1"/>
                    <a:pt x="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  <p:extLst>
      <p:ext uri="{BB962C8B-B14F-4D97-AF65-F5344CB8AC3E}">
        <p14:creationId xmlns="" xmlns:p14="http://schemas.microsoft.com/office/powerpoint/2010/main" val="8479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EFF279-B52B-74E2-8D3A-9B4431A4C06F}"/>
              </a:ext>
            </a:extLst>
          </p:cNvPr>
          <p:cNvSpPr txBox="1"/>
          <p:nvPr/>
        </p:nvSpPr>
        <p:spPr>
          <a:xfrm>
            <a:off x="727656" y="250215"/>
            <a:ext cx="11801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 động 1: Người thân mong muốn gì khi tặng quà cho em?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3B159DF-F308-80EB-4D05-515B737A62D7}"/>
              </a:ext>
            </a:extLst>
          </p:cNvPr>
          <p:cNvGrpSpPr/>
          <p:nvPr/>
        </p:nvGrpSpPr>
        <p:grpSpPr>
          <a:xfrm>
            <a:off x="2438399" y="890665"/>
            <a:ext cx="6869723" cy="5881620"/>
            <a:chOff x="0" y="1246011"/>
            <a:chExt cx="12090700" cy="1079178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554B1F6-A09E-2016-A109-ACA43DE07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315" y="1246011"/>
              <a:ext cx="11717385" cy="54300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40D3567-B0C7-55AB-80F8-10566D42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607785"/>
              <a:ext cx="12090700" cy="5430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437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EFF279-B52B-74E2-8D3A-9B4431A4C06F}"/>
              </a:ext>
            </a:extLst>
          </p:cNvPr>
          <p:cNvSpPr txBox="1"/>
          <p:nvPr/>
        </p:nvSpPr>
        <p:spPr>
          <a:xfrm>
            <a:off x="727656" y="250215"/>
            <a:ext cx="11801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Hoạt động 1: Người thân mong muốn gì khi tặng quà cho em?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3B159DF-F308-80EB-4D05-515B737A62D7}"/>
              </a:ext>
            </a:extLst>
          </p:cNvPr>
          <p:cNvGrpSpPr/>
          <p:nvPr/>
        </p:nvGrpSpPr>
        <p:grpSpPr>
          <a:xfrm>
            <a:off x="2438399" y="890665"/>
            <a:ext cx="6869723" cy="5881620"/>
            <a:chOff x="0" y="1246011"/>
            <a:chExt cx="12090700" cy="1079178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554B1F6-A09E-2016-A109-ACA43DE07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315" y="1246011"/>
              <a:ext cx="11717385" cy="54300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40D3567-B0C7-55AB-80F8-10566D42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607785"/>
              <a:ext cx="12090700" cy="5430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30354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EFF279-B52B-74E2-8D3A-9B4431A4C06F}"/>
              </a:ext>
            </a:extLst>
          </p:cNvPr>
          <p:cNvSpPr txBox="1"/>
          <p:nvPr/>
        </p:nvSpPr>
        <p:spPr>
          <a:xfrm>
            <a:off x="727656" y="250215"/>
            <a:ext cx="11801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Hoạt động 1: Người thân mong muốn gì khi tặng quà cho em?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3B159DF-F308-80EB-4D05-515B737A62D7}"/>
              </a:ext>
            </a:extLst>
          </p:cNvPr>
          <p:cNvGrpSpPr/>
          <p:nvPr/>
        </p:nvGrpSpPr>
        <p:grpSpPr>
          <a:xfrm>
            <a:off x="2438399" y="890665"/>
            <a:ext cx="6869723" cy="5881620"/>
            <a:chOff x="0" y="1246011"/>
            <a:chExt cx="12090700" cy="1079178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554B1F6-A09E-2016-A109-ACA43DE07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315" y="1246011"/>
              <a:ext cx="11717385" cy="54300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40D3567-B0C7-55AB-80F8-10566D42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607785"/>
              <a:ext cx="12090700" cy="5430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4101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EFF279-B52B-74E2-8D3A-9B4431A4C06F}"/>
              </a:ext>
            </a:extLst>
          </p:cNvPr>
          <p:cNvSpPr txBox="1"/>
          <p:nvPr/>
        </p:nvSpPr>
        <p:spPr>
          <a:xfrm>
            <a:off x="727656" y="250215"/>
            <a:ext cx="11801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Hoạt động 1: Người thân mong muốn gì khi tặng quà cho em?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3B159DF-F308-80EB-4D05-515B737A62D7}"/>
              </a:ext>
            </a:extLst>
          </p:cNvPr>
          <p:cNvGrpSpPr/>
          <p:nvPr/>
        </p:nvGrpSpPr>
        <p:grpSpPr>
          <a:xfrm>
            <a:off x="2438399" y="890665"/>
            <a:ext cx="6869723" cy="5881620"/>
            <a:chOff x="0" y="1246011"/>
            <a:chExt cx="12090700" cy="1079178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554B1F6-A09E-2016-A109-ACA43DE07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315" y="1246011"/>
              <a:ext cx="11717385" cy="54300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40D3567-B0C7-55AB-80F8-10566D423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607785"/>
              <a:ext cx="12090700" cy="5430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74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3D9EA24D-A584-2EE5-82F8-F3C361AAFE12}"/>
              </a:ext>
            </a:extLst>
          </p:cNvPr>
          <p:cNvSpPr/>
          <p:nvPr/>
        </p:nvSpPr>
        <p:spPr>
          <a:xfrm>
            <a:off x="2863156" y="416243"/>
            <a:ext cx="6435525" cy="9580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 Tết em đã được mừng tuổi, tặng quà gì?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64FB2B26-409D-E255-AD6E-88A8E3883069}"/>
              </a:ext>
            </a:extLst>
          </p:cNvPr>
          <p:cNvSpPr/>
          <p:nvPr/>
        </p:nvSpPr>
        <p:spPr>
          <a:xfrm>
            <a:off x="2863155" y="416243"/>
            <a:ext cx="6435525" cy="9580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 người tặng quà cho em đã mong muốn điều gì?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ading Fluency and Expression - Language Arts - 3rd grade- by Slidesgo">
  <a:themeElements>
    <a:clrScheme name="Simple Light">
      <a:dk1>
        <a:srgbClr val="333333"/>
      </a:dk1>
      <a:lt1>
        <a:srgbClr val="FFF8EF"/>
      </a:lt1>
      <a:dk2>
        <a:srgbClr val="35B4AE"/>
      </a:dk2>
      <a:lt2>
        <a:srgbClr val="EB667B"/>
      </a:lt2>
      <a:accent1>
        <a:srgbClr val="A4B420"/>
      </a:accent1>
      <a:accent2>
        <a:srgbClr val="F49E29"/>
      </a:accent2>
      <a:accent3>
        <a:srgbClr val="FFE5CA"/>
      </a:accent3>
      <a:accent4>
        <a:srgbClr val="403B5F"/>
      </a:accent4>
      <a:accent5>
        <a:srgbClr val="BFD031"/>
      </a:accent5>
      <a:accent6>
        <a:srgbClr val="54DFD9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518</Words>
  <Application>Microsoft Office PowerPoint</Application>
  <PresentationFormat>Custom</PresentationFormat>
  <Paragraphs>44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Varela Round</vt:lpstr>
      <vt:lpstr>Times New Roman</vt:lpstr>
      <vt:lpstr>AvantGarde</vt:lpstr>
      <vt:lpstr>Anaheim</vt:lpstr>
      <vt:lpstr>Commissioner</vt:lpstr>
      <vt:lpstr>DM Sans</vt:lpstr>
      <vt:lpstr>Reading Fluency and Expression - Language Arts - 3rd grade- by Slidesgo</vt:lpstr>
      <vt:lpstr>Slide 1</vt:lpstr>
      <vt:lpstr>Slide 2</vt:lpstr>
      <vt:lpstr>Slide 3</vt:lpstr>
      <vt:lpstr>KHÁM PHÁ</vt:lpstr>
      <vt:lpstr>Slide 5</vt:lpstr>
      <vt:lpstr>Slide 6</vt:lpstr>
      <vt:lpstr>Slide 7</vt:lpstr>
      <vt:lpstr>Slide 8</vt:lpstr>
      <vt:lpstr>Slide 9</vt:lpstr>
      <vt:lpstr>Slide 10</vt:lpstr>
      <vt:lpstr>THỰC HÀNH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VẬN DỤNG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Fluency and Expression: Language Arts</dc:title>
  <dc:creator>Administrator</dc:creator>
  <cp:lastModifiedBy>Windows User</cp:lastModifiedBy>
  <cp:revision>16</cp:revision>
  <dcterms:modified xsi:type="dcterms:W3CDTF">2025-01-19T15:57:42Z</dcterms:modified>
</cp:coreProperties>
</file>