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7"/>
  </p:notesMasterIdLst>
  <p:sldIdLst>
    <p:sldId id="363" r:id="rId3"/>
    <p:sldId id="29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151" autoAdjust="0"/>
  </p:normalViewPr>
  <p:slideViewPr>
    <p:cSldViewPr>
      <p:cViewPr varScale="1">
        <p:scale>
          <a:sx n="69" d="100"/>
          <a:sy n="69" d="100"/>
        </p:scale>
        <p:origin x="-1020" y="-9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08FEDC-91E5-43E3-886D-3F49DAF05F1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82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99471BB-C385-4C08-96A9-2A2396080C2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927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954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4657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0056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5830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6003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281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9766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2032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5522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14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8A366FA-17DD-479D-87C3-08618C6CCBC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239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microsoft.com/office/2007/relationships/media" Target="../media/media6.wav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microsoft.com/office/2007/relationships/media" Target="../media/media7.wav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8.wav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microsoft.com/office/2007/relationships/media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microsoft.com/office/2007/relationships/media" Target="../media/media2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microsoft.com/office/2007/relationships/media" Target="../media/media3.wav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microsoft.com/office/2007/relationships/media" Target="../media/media4.wav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5.wa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754381" y="365127"/>
            <a:ext cx="946404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366" y="21257"/>
            <a:ext cx="10972800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48640" y="2511281"/>
            <a:ext cx="9978390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0241" y="4683021"/>
            <a:ext cx="713232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pt-BR" sz="28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pt-BR" sz="28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2190641" y="763590"/>
            <a:ext cx="7021016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351"/>
            <a:ext cx="11156882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2600848"/>
            <a:ext cx="11265166" cy="201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19: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xẻ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281709"/>
            <a:ext cx="11265166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DƯƠNG KINH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5046254"/>
            <a:ext cx="11265166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latin typeface="Times New Roman" pitchFamily="18" charset="0"/>
              </a:rPr>
              <a:t>Giáo </a:t>
            </a:r>
            <a:r>
              <a:rPr lang="en-US" altLang="en-US" sz="2400" b="1" i="1" dirty="0" smtClean="0">
                <a:latin typeface="Times New Roman" pitchFamily="18" charset="0"/>
              </a:rPr>
              <a:t>viên thực hiện: </a:t>
            </a:r>
            <a:r>
              <a:rPr lang="en-US" altLang="en-US" sz="2400" b="1" i="1" dirty="0" err="1" smtClean="0">
                <a:latin typeface="Times New Roman" pitchFamily="18" charset="0"/>
              </a:rPr>
              <a:t>Phạm</a:t>
            </a:r>
            <a:r>
              <a:rPr lang="en-US" altLang="en-US" sz="2400" b="1" i="1" dirty="0" smtClean="0"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latin typeface="Times New Roman" pitchFamily="18" charset="0"/>
              </a:rPr>
              <a:t>Thị</a:t>
            </a:r>
            <a:r>
              <a:rPr lang="en-US" altLang="en-US" sz="2400" b="1" i="1" dirty="0" smtClean="0"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latin typeface="Times New Roman" pitchFamily="18" charset="0"/>
              </a:rPr>
              <a:t>Hương</a:t>
            </a:r>
            <a:endParaRPr lang="en-US" altLang="en-US" sz="2400" b="1" i="1" dirty="0" smtClean="0">
              <a:latin typeface="Times New Roman" pitchFamily="18" charset="0"/>
            </a:endParaRP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7398" y="4670913"/>
            <a:ext cx="3786052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4634565" y="1155032"/>
            <a:ext cx="1710890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448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13" descr="D:\GIÁO ÁN 1 2020-2021\HÌNH SOẠN GIÁO ÁN\Học hát\Xuc xac xúc xe\2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942400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5" name="Picture 2" descr="D:\GIÁO ÁN 1 2020-2021\HÌNH SOẠN GIÁO ÁN\Học hát\Xuc xac xúc xe\3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430200" y="1857240"/>
            <a:ext cx="10144080" cy="373860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591445" y="11622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0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13" descr="D:\GIÁO ÁN 1 2020-2021\HÌNH SOẠN GIÁO ÁN\Học hát\Xuc xac xúc xe\2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414360" y="2357280"/>
            <a:ext cx="5000760" cy="32623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 descr="D:\GIÁO ÁN 1 2020-2021\HÌNH SOẠN GIÁO ÁN\Học hát\Xuc xac xúc xe\3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5415120" y="2357280"/>
            <a:ext cx="5159160" cy="323856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72600" y="11165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/>
          <p:cNvPicPr/>
          <p:nvPr/>
        </p:nvPicPr>
        <p:blipFill>
          <a:blip r:embed="rId3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/>
          <p:cNvPicPr/>
          <p:nvPr/>
        </p:nvPicPr>
        <p:blipFill>
          <a:blip r:embed="rId3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959760" y="2286000"/>
            <a:ext cx="8955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/>
          <p:cNvPicPr/>
          <p:nvPr/>
        </p:nvPicPr>
        <p:blipFill>
          <a:blip r:embed="rId3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62924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129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129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05824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843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90583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0" name="BEAT XÚC XẮC XÚC XẺ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92" name="Text Box 9"/>
          <p:cNvSpPr/>
          <p:nvPr/>
        </p:nvSpPr>
        <p:spPr>
          <a:xfrm>
            <a:off x="1843200" y="208080"/>
            <a:ext cx="14284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4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6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8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2408682" y="-2044065"/>
            <a:ext cx="6150483" cy="1096784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3351BC44-843D-CBB7-229E-EA9980BE79E8}"/>
              </a:ext>
            </a:extLst>
          </p:cNvPr>
          <p:cNvSpPr/>
          <p:nvPr/>
        </p:nvSpPr>
        <p:spPr>
          <a:xfrm>
            <a:off x="1057320" y="2143080"/>
            <a:ext cx="9001080" cy="13159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6000" b="1" i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5672" t="31721" r="73763" b="7312"/>
          <a:stretch/>
        </p:blipFill>
        <p:spPr>
          <a:xfrm>
            <a:off x="3486240" y="2857680"/>
            <a:ext cx="4000320" cy="23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37593" t="31721" r="41136" b="4893"/>
          <a:stretch/>
        </p:blipFill>
        <p:spPr>
          <a:xfrm>
            <a:off x="3343320" y="2786040"/>
            <a:ext cx="4174920" cy="242892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73763" t="31721" r="6384" b="4893"/>
          <a:stretch/>
        </p:blipFill>
        <p:spPr>
          <a:xfrm>
            <a:off x="3557520" y="2786040"/>
            <a:ext cx="3643560" cy="25002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7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5" name="Text Box 9"/>
          <p:cNvSpPr/>
          <p:nvPr/>
        </p:nvSpPr>
        <p:spPr>
          <a:xfrm>
            <a:off x="2343240" y="114300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6" name="Text Box 10"/>
          <p:cNvSpPr/>
          <p:nvPr/>
        </p:nvSpPr>
        <p:spPr>
          <a:xfrm>
            <a:off x="3057480" y="1785960"/>
            <a:ext cx="4500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Text Box 9"/>
          <p:cNvSpPr/>
          <p:nvPr/>
        </p:nvSpPr>
        <p:spPr>
          <a:xfrm>
            <a:off x="2271600" y="23572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8" name="Text Box 10"/>
          <p:cNvSpPr/>
          <p:nvPr/>
        </p:nvSpPr>
        <p:spPr>
          <a:xfrm>
            <a:off x="2836800" y="300024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6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7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985680" y="111240"/>
            <a:ext cx="910908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Hình ảnh sau làm em liên tưởng đến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dịp nào trong năm?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37" descr="D:\GIÁO ÁN 1 2020-2021\HÌNH SOẠN GIÁO ÁN\Học hát\Xuc xac xúc xe\4.png"/>
          <p:cNvPicPr/>
          <p:nvPr/>
        </p:nvPicPr>
        <p:blipFill>
          <a:blip r:embed="rId15">
            <a:lum contrast="30000"/>
          </a:blip>
          <a:stretch/>
        </p:blipFill>
        <p:spPr>
          <a:xfrm>
            <a:off x="1803240" y="1500120"/>
            <a:ext cx="7604280" cy="4016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1200240" y="214200"/>
            <a:ext cx="14288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>
          <a:blip r:embed="rId3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3"/>
          <p:cNvSpPr/>
          <p:nvPr/>
        </p:nvSpPr>
        <p:spPr>
          <a:xfrm>
            <a:off x="930240" y="29376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XÚC XẮC XÚC XẺ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96200" y="17640"/>
            <a:ext cx="609600" cy="609600"/>
          </a:xfrm>
          <a:prstGeom prst="rect">
            <a:avLst/>
          </a:prstGeom>
        </p:spPr>
      </p:pic>
      <p:pic>
        <p:nvPicPr>
          <p:cNvPr id="6" name="BEAT XÚC XẮC XÚC XẺ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991600" y="415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8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3156480" y="714240"/>
            <a:ext cx="46044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XÚC XẮC XÚC XẺ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077160" y="1285920"/>
            <a:ext cx="357480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3" descr="D:\GIÁO ÁN 1 2020-2021\HÌNH SOẠN GIÁO ÁN\Học hát\Xuc xac xúc xe\2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932684" y="1107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2" descr="D:\GIÁO ÁN 1 2020-2021\HÌNH SOẠN GIÁO ÁN\Học hát\Xuc xac xúc xe\5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430200" y="1857240"/>
            <a:ext cx="10144080" cy="37544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565502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13" descr="D:\GIÁO ÁN 1 2020-2021\HÌNH SOẠN GIÁO ÁN\Học hát\Xuc xac xúc xe\2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414360" y="2357280"/>
            <a:ext cx="5143320" cy="32623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Xuc xac xúc xe\5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5557680" y="2357280"/>
            <a:ext cx="5016600" cy="325440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72600" y="1309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7344</TotalTime>
  <Words>374</Words>
  <Application>Microsoft Office PowerPoint</Application>
  <PresentationFormat>Custom</PresentationFormat>
  <Paragraphs>74</Paragraphs>
  <Slides>24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615</cp:revision>
  <dcterms:created xsi:type="dcterms:W3CDTF">2010-04-30T20:19:48Z</dcterms:created>
  <dcterms:modified xsi:type="dcterms:W3CDTF">2025-01-19T15:47:35Z</dcterms:modified>
  <dc:language>en-US</dc:language>
</cp:coreProperties>
</file>