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8237-AAC1-470A-BF4F-D509FADA603F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A53A1-5085-42CD-A0BC-BFCAA0E40E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558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C5FAC-6AEA-4134-942A-95236DAD3AD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8473-E895-406F-9EB9-64DDAA3D2B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2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Đào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Nhung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34" t="33558" r="14396" b="45268"/>
          <a:stretch>
            <a:fillRect/>
          </a:stretch>
        </p:blipFill>
        <p:spPr>
          <a:xfrm>
            <a:off x="1345916" y="1099854"/>
            <a:ext cx="6082301" cy="465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/>
          <p:cNvSpPr/>
          <p:nvPr/>
        </p:nvSpPr>
        <p:spPr>
          <a:xfrm>
            <a:off x="319177" y="43968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3100805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184503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57" t="59298" r="5553" b="4637"/>
          <a:stretch>
            <a:fillRect/>
          </a:stretch>
        </p:blipFill>
        <p:spPr>
          <a:xfrm>
            <a:off x="269822" y="0"/>
            <a:ext cx="8664316" cy="793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2. do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47082" y="-1474449"/>
            <a:ext cx="6096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2" y="-446010"/>
            <a:ext cx="9143999" cy="616338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91124" y="893135"/>
            <a:ext cx="36150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3094074" y="1516911"/>
            <a:ext cx="372140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91120" y="2817621"/>
            <a:ext cx="36150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7793656" y="2817621"/>
            <a:ext cx="36150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7868089" y="3429000"/>
            <a:ext cx="36150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4391246" y="4095308"/>
            <a:ext cx="36150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691120" y="5359383"/>
            <a:ext cx="36150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/>
          <p:nvPr/>
        </p:nvSpPr>
        <p:spPr>
          <a:xfrm>
            <a:off x="1" y="-316706"/>
            <a:ext cx="9143999" cy="616338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Sơn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16689" y="905691"/>
            <a:ext cx="361507" cy="42489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/>
          <p:cNvSpPr/>
          <p:nvPr/>
        </p:nvSpPr>
        <p:spPr>
          <a:xfrm>
            <a:off x="616689" y="2786740"/>
            <a:ext cx="361507" cy="41583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47082" y="-1474449"/>
            <a:ext cx="6096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3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</Words>
  <Application>Microsoft Office PowerPoint</Application>
  <PresentationFormat>On-screen Show (4:3)</PresentationFormat>
  <Paragraphs>34</Paragraphs>
  <Slides>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2025-01-19T14:55:11Z</dcterms:created>
  <dcterms:modified xsi:type="dcterms:W3CDTF">2025-01-19T14:58:04Z</dcterms:modified>
</cp:coreProperties>
</file>