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04C33-CDC6-445A-A3E1-977C96B05C68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1FCC5-4353-4811-9F71-CF62AD7635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270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6722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5E38-D06F-45A0-A1BA-7E2BE455603C}" type="datetimeFigureOut">
              <a:rPr lang="en-US" smtClean="0"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935B3-25CB-47AF-8E53-2752968D52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639" y="21256"/>
            <a:ext cx="9144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7200" y="2511281"/>
            <a:ext cx="8315325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4683021"/>
            <a:ext cx="5943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1825534" y="763589"/>
            <a:ext cx="5850847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350"/>
            <a:ext cx="9297402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7"/>
            <a:ext cx="9387639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(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8"/>
            <a:ext cx="9387639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3"/>
            <a:ext cx="9387639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latin typeface="Times New Roman" pitchFamily="18" charset="0"/>
              </a:rPr>
              <a:t>viên thực hiện: </a:t>
            </a:r>
            <a:r>
              <a:rPr lang="en-US" altLang="en-US" sz="2400" b="1" i="1" dirty="0" err="1" smtClean="0">
                <a:latin typeface="Times New Roman" pitchFamily="18" charset="0"/>
              </a:rPr>
              <a:t>Đào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Nhung</a:t>
            </a:r>
            <a:endParaRPr lang="en-US" altLang="en-US" sz="2400" b="1" i="1" dirty="0" smtClean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165" y="4670913"/>
            <a:ext cx="3155043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862137" y="1155032"/>
            <a:ext cx="1425742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79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47082" y="-1474449"/>
            <a:ext cx="6096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950720"/>
            <a:ext cx="6766560" cy="464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117101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11710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117101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81824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2" y="155594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722446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7" b="39157"/>
          <a:stretch>
            <a:fillRect/>
          </a:stretch>
        </p:blipFill>
        <p:spPr>
          <a:xfrm>
            <a:off x="823374" y="1771291"/>
            <a:ext cx="7324725" cy="3071004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312979"/>
            <a:ext cx="5143500" cy="5987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120967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239967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239149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238331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125</Words>
  <Application>Microsoft Office PowerPoint</Application>
  <PresentationFormat>On-screen Show (4:3)</PresentationFormat>
  <Paragraphs>26</Paragraphs>
  <Slides>7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GhostBTT.Com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1</cp:revision>
  <dcterms:created xsi:type="dcterms:W3CDTF">2025-01-19T14:58:15Z</dcterms:created>
  <dcterms:modified xsi:type="dcterms:W3CDTF">2025-01-19T15:00:31Z</dcterms:modified>
</cp:coreProperties>
</file>