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5C531-0B30-4E13-B6C3-35D43A9DE3EC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C89DA-8DBC-428A-9E65-97447D9936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191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3537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4D0C-2FD4-4B93-960B-072AC39C0D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BAAC-448A-4CDE-9A21-6864F9E7ED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Đào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Nhung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70" y="1449651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7693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2304870" y="1449650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036321" y="3402061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7985" y="1476589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189514" y="3402062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4382 L -0.25902 0.279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03" b="36376"/>
          <a:stretch>
            <a:fillRect/>
          </a:stretch>
        </p:blipFill>
        <p:spPr>
          <a:xfrm>
            <a:off x="1196378" y="1530773"/>
            <a:ext cx="6751244" cy="457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638354" y="75107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</Words>
  <Application>Microsoft Office PowerPoint</Application>
  <PresentationFormat>On-screen Show (4:3)</PresentationFormat>
  <Paragraphs>23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2025-01-19T15:00:41Z</dcterms:created>
  <dcterms:modified xsi:type="dcterms:W3CDTF">2025-01-19T15:02:47Z</dcterms:modified>
</cp:coreProperties>
</file>