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FED2-C412-45BC-9B2F-806B93D09CEB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AA8D7-00EF-46F8-986B-1388882724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215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661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854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400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FD86-7386-410B-89B0-8C2A2AD1B8AA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7032-6934-4EF9-A790-EE16F124A7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Bùi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Hà</a:t>
            </a:r>
            <a:r>
              <a:rPr lang="en-US" altLang="en-US" sz="2400" b="1" i="1" dirty="0" smtClean="0">
                <a:latin typeface="Times New Roman" pitchFamily="18" charset="0"/>
              </a:rPr>
              <a:t> Mai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99" t="71901" r="14033" b="9549"/>
          <a:stretch>
            <a:fillRect/>
          </a:stretch>
        </p:blipFill>
        <p:spPr>
          <a:xfrm>
            <a:off x="157861" y="1408853"/>
            <a:ext cx="8828278" cy="457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638354" y="751073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4008474" y="2410047"/>
            <a:ext cx="1935126" cy="6521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/>
          <p:cNvSpPr/>
          <p:nvPr/>
        </p:nvSpPr>
        <p:spPr>
          <a:xfrm>
            <a:off x="3125972" y="3062177"/>
            <a:ext cx="616688" cy="6521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/>
          <p:cNvSpPr/>
          <p:nvPr/>
        </p:nvSpPr>
        <p:spPr>
          <a:xfrm>
            <a:off x="4465674" y="3102935"/>
            <a:ext cx="616688" cy="6521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49491" y="728172"/>
            <a:ext cx="4045018" cy="540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9" t="12713" r="9732" b="78613"/>
          <a:stretch>
            <a:fillRect/>
          </a:stretch>
        </p:blipFill>
        <p:spPr>
          <a:xfrm>
            <a:off x="263348" y="2132769"/>
            <a:ext cx="8719287" cy="242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995" y="72238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2581836" y="2237591"/>
            <a:ext cx="1871831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900324" y="2237591"/>
            <a:ext cx="1871831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7118978" y="2237590"/>
            <a:ext cx="1871831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755092" y="3260401"/>
            <a:ext cx="199016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2581836" y="3236133"/>
            <a:ext cx="1990165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7134040" y="3236133"/>
            <a:ext cx="1871831" cy="846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8" t="49923" r="5129" b="8389"/>
          <a:stretch>
            <a:fillRect/>
          </a:stretch>
        </p:blipFill>
        <p:spPr>
          <a:xfrm>
            <a:off x="4572000" y="1663851"/>
            <a:ext cx="4645860" cy="46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508540" y="349454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00964" y="1274001"/>
            <a:ext cx="409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5128" y="2198547"/>
            <a:ext cx="4961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On-screen Show (4:3)</PresentationFormat>
  <Paragraphs>39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2025-01-19T15:03:02Z</dcterms:created>
  <dcterms:modified xsi:type="dcterms:W3CDTF">2025-01-19T15:05:36Z</dcterms:modified>
</cp:coreProperties>
</file>