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3" r:id="rId2"/>
    <p:sldId id="259" r:id="rId3"/>
    <p:sldId id="260" r:id="rId4"/>
    <p:sldId id="263" r:id="rId5"/>
    <p:sldId id="274" r:id="rId6"/>
    <p:sldId id="256" r:id="rId7"/>
    <p:sldId id="276" r:id="rId8"/>
    <p:sldId id="275" r:id="rId9"/>
    <p:sldId id="277" r:id="rId10"/>
    <p:sldId id="280" r:id="rId11"/>
    <p:sldId id="271" r:id="rId12"/>
    <p:sldId id="279" r:id="rId13"/>
    <p:sldId id="281" r:id="rId14"/>
    <p:sldId id="268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95E7-9C1E-4949-9D32-610086459F23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6E7CB-3AED-4FCC-8801-B6B802C80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7353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23747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1684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A868B-02CF-4FDA-94FC-9B4E5C9E141B}" type="datetimeFigureOut">
              <a:rPr lang="en-US" smtClean="0"/>
              <a:pPr/>
              <a:t>05-Jan-25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639" y="21256"/>
            <a:ext cx="9144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7200" y="2511281"/>
            <a:ext cx="8315325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4683021"/>
            <a:ext cx="5943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1825534" y="763589"/>
            <a:ext cx="5850847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350"/>
            <a:ext cx="9297402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7"/>
            <a:ext cx="9387639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77: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oai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uê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8"/>
            <a:ext cx="9387639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3"/>
            <a:ext cx="9387639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</a:t>
            </a:r>
            <a:r>
              <a:rPr lang="en-US" altLang="en-US" sz="2400" b="1" i="1" dirty="0" err="1" smtClean="0">
                <a:latin typeface="Times New Roman" pitchFamily="18" charset="0"/>
              </a:rPr>
              <a:t>Đặng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latin typeface="Times New Roman" pitchFamily="18" charset="0"/>
              </a:rPr>
              <a:t> San</a:t>
            </a:r>
            <a:endParaRPr lang="en-US" altLang="en-US" sz="2400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165" y="4670913"/>
            <a:ext cx="3155043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62137" y="1155032"/>
            <a:ext cx="1425742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87" y="6927"/>
            <a:ext cx="1766064" cy="1226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1" y="533400"/>
            <a:ext cx="1075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2514600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15469" y="1467982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25668" y="1454728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4833" y="533400"/>
            <a:ext cx="90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533400"/>
            <a:ext cx="90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4413" y="3688498"/>
            <a:ext cx="1790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khoai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365760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ngoái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4962782" y="3657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ngoại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6826218" y="3688497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huệ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9309" y="4442662"/>
            <a:ext cx="145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thuế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4457604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tuế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4120726" y="4523233"/>
            <a:ext cx="126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huy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3526" y="4550666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luỹ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6779085" y="4571075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thuỷ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304" y="538166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khoai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sọ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538166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vạn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tuế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1904" y="538859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tàu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thuỷ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6" y="457200"/>
            <a:ext cx="1933728" cy="862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57400"/>
            <a:ext cx="7265409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" y="20782"/>
            <a:ext cx="1933728" cy="862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55" y="1219200"/>
            <a:ext cx="3886200" cy="2043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43239"/>
            <a:ext cx="3886200" cy="1995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109" y="3810000"/>
            <a:ext cx="3865418" cy="19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8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" y="20782"/>
            <a:ext cx="1933728" cy="862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7973" y="304800"/>
            <a:ext cx="6340451" cy="64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1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5344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" y="35052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nghỉ</a:t>
            </a:r>
            <a:r>
              <a:rPr lang="en-US" sz="3200" dirty="0" smtClean="0"/>
              <a:t>, </a:t>
            </a:r>
            <a:r>
              <a:rPr lang="en-US" sz="3200" dirty="0" err="1" smtClean="0"/>
              <a:t>Hà</a:t>
            </a:r>
            <a:r>
              <a:rPr lang="en-US" sz="3200" dirty="0" smtClean="0"/>
              <a:t> </a:t>
            </a:r>
            <a:r>
              <a:rPr lang="en-US" sz="3200" dirty="0" err="1" smtClean="0"/>
              <a:t>thoải</a:t>
            </a:r>
            <a:r>
              <a:rPr lang="en-US" sz="3200" dirty="0" smtClean="0"/>
              <a:t> </a:t>
            </a:r>
            <a:r>
              <a:rPr lang="en-US" sz="3200" dirty="0" err="1" smtClean="0"/>
              <a:t>mải</a:t>
            </a:r>
            <a:r>
              <a:rPr lang="en-US" sz="3200" dirty="0" smtClean="0"/>
              <a:t> </a:t>
            </a:r>
            <a:r>
              <a:rPr lang="en-US" sz="3200" dirty="0" err="1" smtClean="0"/>
              <a:t>vui</a:t>
            </a:r>
            <a:r>
              <a:rPr lang="en-US" sz="3200" dirty="0" smtClean="0"/>
              <a:t> </a:t>
            </a:r>
            <a:r>
              <a:rPr lang="en-US" sz="3200" dirty="0" err="1" smtClean="0"/>
              <a:t>đùa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hoa</a:t>
            </a:r>
            <a:r>
              <a:rPr lang="en-US" sz="3200" dirty="0" smtClean="0"/>
              <a:t> </a:t>
            </a:r>
            <a:r>
              <a:rPr lang="en-US" sz="3200" dirty="0" err="1" smtClean="0"/>
              <a:t>trái</a:t>
            </a:r>
            <a:r>
              <a:rPr lang="en-US" sz="3200" dirty="0" smtClean="0"/>
              <a:t> </a:t>
            </a:r>
            <a:r>
              <a:rPr lang="en-US" sz="3200" dirty="0" err="1" smtClean="0"/>
              <a:t>vườn</a:t>
            </a:r>
            <a:r>
              <a:rPr lang="en-US" sz="3200" dirty="0" smtClean="0"/>
              <a:t> </a:t>
            </a:r>
            <a:r>
              <a:rPr lang="en-US" sz="3200" dirty="0" err="1" smtClean="0"/>
              <a:t>nhà</a:t>
            </a:r>
            <a:r>
              <a:rPr lang="en-US" sz="3200" dirty="0" smtClean="0"/>
              <a:t>. </a:t>
            </a:r>
            <a:r>
              <a:rPr lang="en-US" sz="3200" dirty="0" err="1" smtClean="0"/>
              <a:t>Hà</a:t>
            </a:r>
            <a:r>
              <a:rPr lang="en-US" sz="3200" dirty="0" smtClean="0"/>
              <a:t> </a:t>
            </a:r>
            <a:r>
              <a:rPr lang="en-US" sz="3200" dirty="0" err="1" smtClean="0"/>
              <a:t>thì</a:t>
            </a:r>
            <a:r>
              <a:rPr lang="en-US" sz="3200" dirty="0" smtClean="0"/>
              <a:t> </a:t>
            </a:r>
            <a:r>
              <a:rPr lang="en-US" sz="3200" dirty="0" err="1" smtClean="0"/>
              <a:t>thầm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xoài</a:t>
            </a:r>
            <a:r>
              <a:rPr lang="en-US" sz="3200" dirty="0" smtClean="0"/>
              <a:t> </a:t>
            </a:r>
            <a:r>
              <a:rPr lang="en-US" sz="3200" dirty="0" err="1" smtClean="0"/>
              <a:t>lúc</a:t>
            </a:r>
            <a:r>
              <a:rPr lang="en-US" sz="3200" dirty="0" smtClean="0"/>
              <a:t> </a:t>
            </a:r>
            <a:r>
              <a:rPr lang="en-US" sz="3200" dirty="0" err="1" smtClean="0"/>
              <a:t>lỉu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. </a:t>
            </a:r>
            <a:r>
              <a:rPr lang="en-US" sz="3200" dirty="0" err="1" smtClean="0"/>
              <a:t>Hà</a:t>
            </a:r>
            <a:r>
              <a:rPr lang="en-US" sz="3200" dirty="0" smtClean="0"/>
              <a:t> </a:t>
            </a:r>
            <a:r>
              <a:rPr lang="en-US" sz="3200" dirty="0" err="1" smtClean="0"/>
              <a:t>cúi</a:t>
            </a:r>
            <a:r>
              <a:rPr lang="en-US" sz="3200" dirty="0" smtClean="0"/>
              <a:t> </a:t>
            </a:r>
            <a:r>
              <a:rPr lang="en-US" sz="3200" dirty="0" err="1" smtClean="0"/>
              <a:t>trêu</a:t>
            </a:r>
            <a:r>
              <a:rPr lang="en-US" sz="3200" dirty="0" smtClean="0"/>
              <a:t> </a:t>
            </a:r>
            <a:r>
              <a:rPr lang="en-US" sz="3200" dirty="0" err="1" smtClean="0"/>
              <a:t>đám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khoai</a:t>
            </a:r>
            <a:r>
              <a:rPr lang="en-US" sz="3200" dirty="0" smtClean="0"/>
              <a:t> </a:t>
            </a:r>
            <a:r>
              <a:rPr lang="en-US" sz="3200" dirty="0" err="1" smtClean="0"/>
              <a:t>lang</a:t>
            </a:r>
            <a:r>
              <a:rPr lang="en-US" sz="3200" dirty="0" smtClean="0"/>
              <a:t> </a:t>
            </a:r>
            <a:r>
              <a:rPr lang="en-US" sz="3200" dirty="0" err="1" smtClean="0"/>
              <a:t>đang</a:t>
            </a:r>
            <a:r>
              <a:rPr lang="en-US" sz="3200" dirty="0" smtClean="0"/>
              <a:t> </a:t>
            </a:r>
            <a:r>
              <a:rPr lang="en-US" sz="3200" dirty="0" err="1" smtClean="0"/>
              <a:t>bò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mặt</a:t>
            </a:r>
            <a:r>
              <a:rPr lang="en-US" sz="3200" dirty="0" smtClean="0"/>
              <a:t> </a:t>
            </a:r>
            <a:r>
              <a:rPr lang="en-US" sz="3200" dirty="0" err="1" smtClean="0"/>
              <a:t>đất</a:t>
            </a:r>
            <a:r>
              <a:rPr lang="en-US" sz="3200" dirty="0" smtClean="0"/>
              <a:t>.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gió</a:t>
            </a:r>
            <a:r>
              <a:rPr lang="en-US" sz="3200" dirty="0" smtClean="0"/>
              <a:t> </a:t>
            </a:r>
            <a:r>
              <a:rPr lang="en-US" sz="3200" dirty="0" err="1" smtClean="0"/>
              <a:t>nô</a:t>
            </a:r>
            <a:r>
              <a:rPr lang="en-US" sz="3200" dirty="0" smtClean="0"/>
              <a:t> </a:t>
            </a:r>
            <a:r>
              <a:rPr lang="en-US" sz="3200" dirty="0" err="1" smtClean="0"/>
              <a:t>giỡn</a:t>
            </a:r>
            <a:r>
              <a:rPr lang="en-US" sz="3200" dirty="0" smtClean="0"/>
              <a:t> </a:t>
            </a:r>
            <a:r>
              <a:rPr lang="en-US" sz="3200" dirty="0" err="1" smtClean="0"/>
              <a:t>bên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bông</a:t>
            </a:r>
            <a:r>
              <a:rPr lang="en-US" sz="3200" dirty="0" smtClean="0"/>
              <a:t> </a:t>
            </a:r>
            <a:r>
              <a:rPr lang="en-US" sz="3200" dirty="0" err="1" smtClean="0"/>
              <a:t>huệ</a:t>
            </a:r>
            <a:r>
              <a:rPr lang="en-US" sz="3200" dirty="0" smtClean="0"/>
              <a:t> </a:t>
            </a:r>
            <a:r>
              <a:rPr lang="en-US" sz="3200" dirty="0" err="1" smtClean="0"/>
              <a:t>trắng</a:t>
            </a:r>
            <a:r>
              <a:rPr lang="en-US" sz="3200" dirty="0" smtClean="0"/>
              <a:t>.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đưa</a:t>
            </a:r>
            <a:r>
              <a:rPr lang="en-US" sz="3200" dirty="0" smtClean="0"/>
              <a:t> </a:t>
            </a:r>
            <a:r>
              <a:rPr lang="en-US" sz="3200" dirty="0" err="1" smtClean="0"/>
              <a:t>tay</a:t>
            </a:r>
            <a:r>
              <a:rPr lang="en-US" sz="3200" dirty="0" smtClean="0"/>
              <a:t> </a:t>
            </a:r>
            <a:r>
              <a:rPr lang="en-US" sz="3200" dirty="0" err="1" smtClean="0"/>
              <a:t>vuốt</a:t>
            </a:r>
            <a:r>
              <a:rPr lang="en-US" sz="3200" dirty="0" smtClean="0"/>
              <a:t> </a:t>
            </a:r>
            <a:r>
              <a:rPr lang="en-US" sz="3200" dirty="0" err="1" smtClean="0"/>
              <a:t>ve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cánh</a:t>
            </a:r>
            <a:r>
              <a:rPr lang="en-US" sz="3200" dirty="0" smtClean="0"/>
              <a:t> </a:t>
            </a:r>
            <a:r>
              <a:rPr lang="en-US" sz="3200" dirty="0" err="1" smtClean="0"/>
              <a:t>thuỷ</a:t>
            </a:r>
            <a:r>
              <a:rPr lang="en-US" sz="3200" dirty="0" smtClean="0"/>
              <a:t> </a:t>
            </a:r>
            <a:r>
              <a:rPr lang="en-US" sz="3200" dirty="0" err="1" smtClean="0"/>
              <a:t>tiên</a:t>
            </a:r>
            <a:r>
              <a:rPr lang="en-US" sz="3200" dirty="0" smtClean="0"/>
              <a:t> </a:t>
            </a:r>
            <a:r>
              <a:rPr lang="en-US" sz="3200" dirty="0" err="1" smtClean="0"/>
              <a:t>đang</a:t>
            </a:r>
            <a:r>
              <a:rPr lang="en-US" sz="3200" dirty="0" smtClean="0"/>
              <a:t>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</a:t>
            </a:r>
            <a:r>
              <a:rPr lang="en-US" sz="3200" dirty="0" err="1" smtClean="0"/>
              <a:t>khoe</a:t>
            </a:r>
            <a:r>
              <a:rPr lang="en-US" sz="3200" dirty="0" smtClean="0"/>
              <a:t> </a:t>
            </a:r>
            <a:r>
              <a:rPr lang="en-US" sz="3200" dirty="0" err="1" smtClean="0"/>
              <a:t>sắc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29000" y="3962400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43600" y="44958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5800" y="49530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48600" y="54864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91400" y="59436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362200" y="4191000"/>
            <a:ext cx="149961" cy="254524"/>
            <a:chOff x="329938" y="3742441"/>
            <a:chExt cx="211970" cy="254524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305800" y="4114800"/>
            <a:ext cx="149961" cy="254524"/>
            <a:chOff x="329938" y="3742441"/>
            <a:chExt cx="211970" cy="25452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295400" y="5181600"/>
            <a:ext cx="149961" cy="254524"/>
            <a:chOff x="329938" y="3742441"/>
            <a:chExt cx="211970" cy="25452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600200" y="5638800"/>
            <a:ext cx="149961" cy="254524"/>
            <a:chOff x="329938" y="3742441"/>
            <a:chExt cx="211970" cy="254524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648200" y="6096000"/>
            <a:ext cx="149961" cy="254524"/>
            <a:chOff x="329938" y="3742441"/>
            <a:chExt cx="211970" cy="254524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84464" y="122522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nghỉ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415637" y="141908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</a:rPr>
              <a:t>Vườn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có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cây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gì</a:t>
            </a:r>
            <a:r>
              <a:rPr lang="en-US" sz="2800" dirty="0" smtClean="0">
                <a:solidFill>
                  <a:srgbClr val="7030A0"/>
                </a:solidFill>
              </a:rPr>
              <a:t>?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464" y="122522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vui</a:t>
            </a:r>
            <a:r>
              <a:rPr lang="en-US" sz="2800" dirty="0" smtClean="0"/>
              <a:t> </a:t>
            </a:r>
            <a:r>
              <a:rPr lang="en-US" sz="2800" dirty="0" err="1" smtClean="0"/>
              <a:t>đùa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2" grpId="1"/>
      <p:bldP spid="34" grpId="0"/>
      <p:bldP spid="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55" y="12487"/>
            <a:ext cx="8915400" cy="546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52055" y="547673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52055" y="5476736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52055" y="5464249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Nếu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khu</a:t>
            </a:r>
            <a:r>
              <a:rPr lang="en-US" sz="3600" dirty="0" smtClean="0"/>
              <a:t> </a:t>
            </a:r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riêng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mình</a:t>
            </a:r>
            <a:r>
              <a:rPr lang="en-US" sz="3600" dirty="0" smtClean="0"/>
              <a:t>,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trồng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khu</a:t>
            </a:r>
            <a:r>
              <a:rPr lang="en-US" sz="3600" dirty="0" smtClean="0"/>
              <a:t> </a:t>
            </a:r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915400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200400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13" y="5638800"/>
            <a:ext cx="865908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7" y="2329957"/>
            <a:ext cx="1401031" cy="451104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1219200" y="914400"/>
            <a:ext cx="6672370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77:</a:t>
            </a:r>
            <a:r>
              <a:rPr lang="vi-VN" sz="48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 smtClean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6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oai</a:t>
            </a:r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</a:t>
            </a:r>
            <a:r>
              <a:rPr lang="en-US" sz="6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uê</a:t>
            </a:r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</a:t>
            </a:r>
            <a:r>
              <a:rPr lang="en-US" sz="6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uy</a:t>
            </a:r>
            <a:endParaRPr lang="en-GB" sz="6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87" y="6927"/>
            <a:ext cx="1766064" cy="1226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1226403"/>
            <a:ext cx="1075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4304" y="3657600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09373" y="2610982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19572" y="2597728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1032" y="1226403"/>
            <a:ext cx="90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799" y="1226403"/>
            <a:ext cx="90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87" y="6927"/>
            <a:ext cx="1766064" cy="1226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1" y="533400"/>
            <a:ext cx="1075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2514600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215469" y="1467982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25668" y="1454728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4833" y="533400"/>
            <a:ext cx="90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533400"/>
            <a:ext cx="904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4413" y="4267200"/>
            <a:ext cx="1790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khoai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423630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ngoái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4962782" y="4236302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ngoại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6826218" y="4267199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huệ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9309" y="5021364"/>
            <a:ext cx="145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thuế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5036306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tuế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4120726" y="5101935"/>
            <a:ext cx="126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huy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3526" y="5129368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luỹ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6779085" y="5149777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thuỷ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8612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kho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0543" y="1143000"/>
            <a:ext cx="4027714" cy="3124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29000" y="4495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khoai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sọ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6200"/>
            <a:ext cx="1785151" cy="1239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van tu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295400"/>
            <a:ext cx="4329793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0" y="4572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vạn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tuế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6200"/>
            <a:ext cx="1785151" cy="12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59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à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838200"/>
            <a:ext cx="4735286" cy="320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86200" y="4343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tàu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thuỷ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6200"/>
            <a:ext cx="1785151" cy="12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6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kho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8864"/>
            <a:ext cx="2633172" cy="236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3810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khoai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sọ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Admin\Desktop\van tu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98864"/>
            <a:ext cx="2805793" cy="2362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84096" y="3810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vạn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tuế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6" name="Picture 4" descr="C:\Users\Admin\Desktop\tà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298864"/>
            <a:ext cx="2743200" cy="236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00800" y="3816927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B050"/>
                </a:solidFill>
              </a:rPr>
              <a:t>tàu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thuỷ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6200"/>
            <a:ext cx="1785151" cy="12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1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238</Words>
  <Application>Microsoft Office PowerPoint</Application>
  <PresentationFormat>On-screen Show (4:3)</PresentationFormat>
  <Paragraphs>65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27</cp:revision>
  <dcterms:created xsi:type="dcterms:W3CDTF">2020-12-28T05:36:30Z</dcterms:created>
  <dcterms:modified xsi:type="dcterms:W3CDTF">2025-01-05T08:35:35Z</dcterms:modified>
</cp:coreProperties>
</file>