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0" r:id="rId3"/>
    <p:sldId id="263" r:id="rId4"/>
    <p:sldId id="257" r:id="rId5"/>
    <p:sldId id="264" r:id="rId6"/>
    <p:sldId id="259" r:id="rId7"/>
    <p:sldId id="271" r:id="rId8"/>
    <p:sldId id="260" r:id="rId9"/>
    <p:sldId id="261" r:id="rId10"/>
    <p:sldId id="269" r:id="rId11"/>
    <p:sldId id="267" r:id="rId12"/>
    <p:sldId id="268" r:id="rId13"/>
    <p:sldId id="262" r:id="rId14"/>
    <p:sldId id="27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C78C-525A-4FA2-8794-24F7EDD72A8B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BDBF-99B3-4ED8-9172-E88939212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5965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C78C-525A-4FA2-8794-24F7EDD72A8B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BDBF-99B3-4ED8-9172-E88939212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8518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C78C-525A-4FA2-8794-24F7EDD72A8B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BDBF-99B3-4ED8-9172-E88939212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0952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C78C-525A-4FA2-8794-24F7EDD72A8B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BDBF-99B3-4ED8-9172-E88939212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966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C78C-525A-4FA2-8794-24F7EDD72A8B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BDBF-99B3-4ED8-9172-E88939212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9537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C78C-525A-4FA2-8794-24F7EDD72A8B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BDBF-99B3-4ED8-9172-E88939212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3963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C78C-525A-4FA2-8794-24F7EDD72A8B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BDBF-99B3-4ED8-9172-E88939212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761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C78C-525A-4FA2-8794-24F7EDD72A8B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BDBF-99B3-4ED8-9172-E88939212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0317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C78C-525A-4FA2-8794-24F7EDD72A8B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BDBF-99B3-4ED8-9172-E88939212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6717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C78C-525A-4FA2-8794-24F7EDD72A8B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BDBF-99B3-4ED8-9172-E88939212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8283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C78C-525A-4FA2-8794-24F7EDD72A8B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BDBF-99B3-4ED8-9172-E88939212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0893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6C78C-525A-4FA2-8794-24F7EDD72A8B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ABDBF-99B3-4ED8-9172-E88939212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7334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microsoft.com/office/2007/relationships/media" Target="../media/media2.mp3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39" y="21257"/>
            <a:ext cx="9144000" cy="691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457201" y="2511281"/>
            <a:ext cx="8315325" cy="2677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Môn</a:t>
            </a:r>
            <a:r>
              <a:rPr lang="en-US" alt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: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Toán</a:t>
            </a:r>
            <a:endParaRPr lang="en-US" altLang="en-US" sz="4800" b="1" dirty="0" smtClean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</a:endParaRPr>
          </a:p>
          <a:p>
            <a:pPr algn="ctr" defTabSz="914377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13: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Làm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tròn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đến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hàng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trăm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nghìn</a:t>
            </a:r>
            <a:endParaRPr lang="en-US" altLang="en-US" sz="48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0200" y="4683021"/>
            <a:ext cx="5943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Lê Thị </a:t>
            </a:r>
            <a:r>
              <a:rPr lang="pt-BR" sz="2800" b="1" kern="1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pt-BR" sz="2800" b="1" kern="10" dirty="0">
              <a:ln w="9525">
                <a:solidFill>
                  <a:prstClr val="white"/>
                </a:solidFill>
                <a:prstDash val="solid"/>
              </a:ln>
              <a:solidFill>
                <a:srgbClr val="FF33CC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87"/>
          <p:cNvSpPr>
            <a:spLocks noChangeArrowheads="1" noChangeShapeType="1" noTextEdit="1"/>
          </p:cNvSpPr>
          <p:nvPr/>
        </p:nvSpPr>
        <p:spPr bwMode="auto">
          <a:xfrm>
            <a:off x="1825535" y="763591"/>
            <a:ext cx="5850847" cy="3495387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dự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kern="10" dirty="0">
              <a:ln w="18000">
                <a:solidFill>
                  <a:srgbClr val="0000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4</a:t>
            </a:r>
            <a:r>
              <a:rPr lang="en-US" sz="3600" b="1" kern="10" baseline="3000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B</a:t>
            </a:r>
            <a:endParaRPr lang="en-US" sz="3600" b="1" kern="10" dirty="0">
              <a:ln w="18000">
                <a:solidFill>
                  <a:srgbClr val="0000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0" dirty="0">
              <a:ln w="9525">
                <a:round/>
              </a:ln>
              <a:solidFill>
                <a:srgbClr val="FF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52"/>
            <a:ext cx="9297402" cy="691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" y="2600849"/>
            <a:ext cx="9387639" cy="184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2996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996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endParaRPr lang="en-US" sz="29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" y="281710"/>
            <a:ext cx="9387639" cy="97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UBND QUẬN DƯƠNG KINH</a:t>
            </a:r>
          </a:p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 TH ĐA PHÚC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1" y="5046255"/>
            <a:ext cx="9387639" cy="4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>
                <a:latin typeface="Times New Roman" pitchFamily="18" charset="0"/>
              </a:rPr>
              <a:t>Giáo </a:t>
            </a:r>
            <a:r>
              <a:rPr lang="en-US" altLang="en-US" sz="2400" b="1" i="1" dirty="0" smtClean="0">
                <a:latin typeface="Times New Roman" pitchFamily="18" charset="0"/>
              </a:rPr>
              <a:t>viên thực hiện: </a:t>
            </a:r>
            <a:r>
              <a:rPr lang="en-US" altLang="en-US" sz="2400" b="1" i="1" dirty="0" err="1" smtClean="0">
                <a:latin typeface="Times New Roman" pitchFamily="18" charset="0"/>
              </a:rPr>
              <a:t>Nguyễn</a:t>
            </a:r>
            <a:r>
              <a:rPr lang="en-US" altLang="en-US" sz="2400" b="1" i="1" dirty="0" smtClean="0"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latin typeface="Times New Roman" pitchFamily="18" charset="0"/>
              </a:rPr>
              <a:t>Thị</a:t>
            </a:r>
            <a:r>
              <a:rPr lang="en-US" altLang="en-US" sz="2400" b="1" i="1" dirty="0" smtClean="0">
                <a:latin typeface="Times New Roman" pitchFamily="18" charset="0"/>
              </a:rPr>
              <a:t> </a:t>
            </a:r>
            <a:r>
              <a:rPr lang="en-US" altLang="en-US" sz="2400" b="1" i="1" smtClean="0">
                <a:latin typeface="Times New Roman" pitchFamily="18" charset="0"/>
              </a:rPr>
              <a:t>Thủy</a:t>
            </a:r>
            <a:endParaRPr lang="en-US" altLang="en-US" sz="2400" b="1" i="1" dirty="0" smtClean="0">
              <a:latin typeface="Times New Roman" pitchFamily="18" charset="0"/>
            </a:endParaRPr>
          </a:p>
        </p:txBody>
      </p:sp>
      <p:pic>
        <p:nvPicPr>
          <p:cNvPr id="13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165" y="4670913"/>
            <a:ext cx="3155043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3862137" y="1155032"/>
            <a:ext cx="1425742" cy="120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74487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9942" y="1311151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      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Nhận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những việc nên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làm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.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25270" y="116632"/>
            <a:ext cx="5656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 ĐỘNG TRẢI NGHIỆM – LỚP 1</a:t>
            </a:r>
            <a:endParaRPr lang="en-US" sz="2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1415" y="548680"/>
            <a:ext cx="59046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15: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2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 descr="C:\Users\Administrator\Desktop\Tap huan HDTN\H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0230" y="1782359"/>
            <a:ext cx="4222010" cy="212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Desktop\Tap huan HDTN\H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088" y="1782359"/>
            <a:ext cx="2160696" cy="210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istrator\Desktop\Tap huan HDTN\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5686" y="1772816"/>
            <a:ext cx="2104035" cy="213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Tap huan HDTN\H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5231" y="4604527"/>
            <a:ext cx="2224761" cy="213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Tap huan HDTN\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2092" y="4592804"/>
            <a:ext cx="2304256" cy="214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>
            <a:stCxn id="9" idx="0"/>
            <a:endCxn id="9" idx="2"/>
          </p:cNvCxnSpPr>
          <p:nvPr/>
        </p:nvCxnSpPr>
        <p:spPr>
          <a:xfrm>
            <a:off x="4621235" y="1782359"/>
            <a:ext cx="0" cy="21204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1520" y="4070854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      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Nhận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những việc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không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400" dirty="0" smtClean="0">
                <a:solidFill>
                  <a:schemeClr val="bg1"/>
                </a:solidFill>
                <a:latin typeface="+mj-lt"/>
              </a:rPr>
              <a:t>nên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làm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.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043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9612" y="2924944"/>
            <a:ext cx="7308812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Sắp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xếp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đồ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chơi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gọn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gàng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là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việc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nên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làm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hay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không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?</a:t>
            </a:r>
            <a:endParaRPr lang="en-US" sz="2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5230" y="188640"/>
            <a:ext cx="637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VNI-Avo" pitchFamily="2" charset="0"/>
              </a:rPr>
              <a:t>HOAÏT ÑOÄNG TRAÛI NGHIEÄM – LÔÙP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1415" y="704309"/>
            <a:ext cx="59046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15: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2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203848" y="3717032"/>
            <a:ext cx="280831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203848" y="4581128"/>
            <a:ext cx="280831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848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2535287"/>
            <a:ext cx="8064896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Việc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làm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nào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sau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đây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chưa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thể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hiện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sự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gọn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gàng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ngăn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nắp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?</a:t>
            </a:r>
            <a:endParaRPr lang="en-US" sz="2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5230" y="188640"/>
            <a:ext cx="637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VNI-Avo" pitchFamily="2" charset="0"/>
              </a:rPr>
              <a:t>HOAÏT ÑOÄNG TRAÛI NGHIEÄM – LÔÙP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1415" y="704309"/>
            <a:ext cx="59046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15: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2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115616" y="3356992"/>
            <a:ext cx="676875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dép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115616" y="4197085"/>
            <a:ext cx="676875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tủ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115616" y="5037178"/>
            <a:ext cx="676875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115616" y="5877272"/>
            <a:ext cx="676875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743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33"/>
                                      </p:to>
                                    </p:animClr>
                                    <p:set>
                                      <p:cBhvr>
                                        <p:cTn id="25" dur="1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Tap huan HDTN\H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916832"/>
            <a:ext cx="4861965" cy="341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9942" y="1239143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  <a:latin typeface="+mj-lt"/>
              </a:rPr>
              <a:t>Hoạt động 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3</a:t>
            </a:r>
            <a:r>
              <a:rPr lang="vi-VN" sz="2400" b="1" dirty="0" smtClean="0">
                <a:solidFill>
                  <a:srgbClr val="FFFF00"/>
                </a:solidFill>
                <a:latin typeface="+mj-lt"/>
              </a:rPr>
              <a:t>: </a:t>
            </a:r>
            <a:r>
              <a:rPr lang="en-US" sz="2400" dirty="0" err="1" smtClean="0">
                <a:solidFill>
                  <a:srgbClr val="FFFF00"/>
                </a:solidFill>
                <a:latin typeface="+mj-lt"/>
              </a:rPr>
              <a:t>Kể</a:t>
            </a:r>
            <a:r>
              <a:rPr lang="en-US" sz="24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+mj-lt"/>
              </a:rPr>
              <a:t>những</a:t>
            </a:r>
            <a:r>
              <a:rPr lang="en-US" sz="24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+mj-lt"/>
              </a:rPr>
              <a:t>việc</a:t>
            </a:r>
            <a:r>
              <a:rPr lang="en-US" sz="24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+mj-lt"/>
              </a:rPr>
              <a:t>cần</a:t>
            </a:r>
            <a:r>
              <a:rPr lang="en-US" sz="24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+mj-lt"/>
              </a:rPr>
              <a:t>làm</a:t>
            </a:r>
            <a:r>
              <a:rPr lang="en-US" sz="24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+mj-lt"/>
              </a:rPr>
              <a:t>để</a:t>
            </a:r>
            <a:r>
              <a:rPr lang="en-US" sz="24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+mj-lt"/>
              </a:rPr>
              <a:t>đón</a:t>
            </a:r>
            <a:r>
              <a:rPr lang="en-US" sz="24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+mj-lt"/>
              </a:rPr>
              <a:t>tết</a:t>
            </a:r>
            <a:endParaRPr lang="en-US" sz="2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114" y="2744089"/>
            <a:ext cx="3372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+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+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+ 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7114" y="1772816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7114" y="2247255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đạc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25270" y="116632"/>
            <a:ext cx="5656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 ĐỘNG TRẢI NGHIỆM – LỚP 1</a:t>
            </a:r>
            <a:endParaRPr lang="en-US" sz="2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1415" y="548680"/>
            <a:ext cx="59046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15: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2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4221088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… </a:t>
            </a:r>
          </a:p>
        </p:txBody>
      </p:sp>
      <p:pic>
        <p:nvPicPr>
          <p:cNvPr id="11" name="Sap-Den-Tet-Roi-Be-Bao-Ngu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690822" y="1282532"/>
            <a:ext cx="487363" cy="4873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2756" y="5510262"/>
            <a:ext cx="876197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7544" y="5324530"/>
            <a:ext cx="8267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xmlns="" val="82320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14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10" grpId="0"/>
      <p:bldP spid="4" grpId="0"/>
      <p:bldP spid="12" grpId="0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9942" y="1239143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  <a:latin typeface="+mj-lt"/>
              </a:rPr>
              <a:t>Hoạt động 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4</a:t>
            </a:r>
            <a:r>
              <a:rPr lang="vi-VN" sz="2400" b="1" dirty="0" smtClean="0">
                <a:solidFill>
                  <a:srgbClr val="FFFF00"/>
                </a:solidFill>
                <a:latin typeface="+mj-lt"/>
              </a:rPr>
              <a:t>: </a:t>
            </a:r>
            <a:r>
              <a:rPr lang="en-US" sz="2400" dirty="0" err="1" smtClean="0">
                <a:solidFill>
                  <a:srgbClr val="FFFF00"/>
                </a:solidFill>
                <a:latin typeface="+mj-lt"/>
              </a:rPr>
              <a:t>Thực</a:t>
            </a:r>
            <a:r>
              <a:rPr lang="en-US" sz="24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+mj-lt"/>
              </a:rPr>
              <a:t>hiện</a:t>
            </a:r>
            <a:r>
              <a:rPr lang="en-US" sz="24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+mj-lt"/>
              </a:rPr>
              <a:t>trải</a:t>
            </a:r>
            <a:r>
              <a:rPr lang="en-US" sz="24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+mj-lt"/>
              </a:rPr>
              <a:t>nghiệm</a:t>
            </a:r>
            <a:r>
              <a:rPr lang="en-US" sz="24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+mj-lt"/>
              </a:rPr>
              <a:t>dọn</a:t>
            </a:r>
            <a:r>
              <a:rPr lang="en-US" sz="24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+mj-lt"/>
              </a:rPr>
              <a:t>nhà</a:t>
            </a:r>
            <a:r>
              <a:rPr lang="en-US" sz="2400" dirty="0" smtClean="0">
                <a:solidFill>
                  <a:srgbClr val="FFFF00"/>
                </a:solidFill>
                <a:latin typeface="+mj-lt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+mj-lt"/>
              </a:rPr>
              <a:t>đón</a:t>
            </a:r>
            <a:r>
              <a:rPr lang="en-US" sz="24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+mj-lt"/>
              </a:rPr>
              <a:t>tết</a:t>
            </a:r>
            <a:endParaRPr lang="en-US" sz="2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25270" y="116632"/>
            <a:ext cx="5656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 ĐỘNG TRẢI NGHIỆM – LỚP 1</a:t>
            </a:r>
            <a:endParaRPr lang="en-US" sz="2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1415" y="548680"/>
            <a:ext cx="59046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15: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2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0038" y="2276872"/>
            <a:ext cx="82674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chụp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2436" y="2492315"/>
            <a:ext cx="8267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?.</a:t>
            </a:r>
          </a:p>
        </p:txBody>
      </p:sp>
    </p:spTree>
    <p:extLst>
      <p:ext uri="{BB962C8B-B14F-4D97-AF65-F5344CB8AC3E}">
        <p14:creationId xmlns:p14="http://schemas.microsoft.com/office/powerpoint/2010/main" xmlns="" val="423824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4017" y="734161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6" name="Be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412776"/>
            <a:ext cx="8668455" cy="48760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25270" y="44624"/>
            <a:ext cx="5656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 ĐỘNG TRẢI NGHIỆM – LỚP 1</a:t>
            </a:r>
            <a:endParaRPr lang="en-US" sz="2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148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3162" y="977336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1700808"/>
            <a:ext cx="51845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Qua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chổi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0816" y="3544560"/>
            <a:ext cx="46805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5123" name="Picture 3" descr="C:\Users\Administrator\Desktop\Tap huan HDTN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2253" y="2132856"/>
            <a:ext cx="3090227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25270" y="44624"/>
            <a:ext cx="5656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 ĐỘNG TRẢI NGHIỆM – LỚP 1</a:t>
            </a:r>
            <a:endParaRPr lang="en-US" sz="2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846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Tap huan HDTN\H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8424936" cy="492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095127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5270" y="44624"/>
            <a:ext cx="5656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 ĐỘNG TRẢI NGHIỆM – LỚP 1</a:t>
            </a:r>
            <a:endParaRPr lang="en-US" sz="2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1415" y="476672"/>
            <a:ext cx="59046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15: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2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26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Tap huan HDTN\H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84784"/>
            <a:ext cx="3744416" cy="251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023119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4136358"/>
            <a:ext cx="82958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+mj-lt"/>
              </a:rPr>
              <a:t>+ </a:t>
            </a:r>
            <a:r>
              <a:rPr lang="en-US" sz="2800" dirty="0" err="1" smtClean="0">
                <a:solidFill>
                  <a:schemeClr val="bg1"/>
                </a:solidFill>
                <a:latin typeface="+mj-lt"/>
              </a:rPr>
              <a:t>Khi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+mj-lt"/>
              </a:rPr>
              <a:t>tìm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không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mất </a:t>
            </a:r>
            <a:r>
              <a:rPr lang="en-US" sz="2800" dirty="0" err="1" smtClean="0">
                <a:solidFill>
                  <a:schemeClr val="bg1"/>
                </a:solidFill>
                <a:latin typeface="+mj-lt"/>
              </a:rPr>
              <a:t>nhiều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thời gian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5270" y="44624"/>
            <a:ext cx="5656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 ĐỘNG TRẢI NGHIỆM – LỚP 1</a:t>
            </a:r>
            <a:endParaRPr lang="en-US" sz="2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1415" y="476672"/>
            <a:ext cx="59046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15: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2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614279"/>
            <a:ext cx="453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   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+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Nhà cửa gọn gàng, sạch 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sẽ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giúp 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ngôi nhà thoáng mát, đẹp,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đảm bảo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mọi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người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…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528" y="5067181"/>
            <a:ext cx="82958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055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942" y="-27384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  <a:latin typeface="+mj-lt"/>
              </a:rPr>
              <a:t>Hoạt động 2: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nhận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biết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FFFF00"/>
                </a:solidFill>
                <a:latin typeface="+mj-lt"/>
              </a:rPr>
              <a:t>những việc nên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và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không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+mj-lt"/>
              </a:rPr>
              <a:t>nên</a:t>
            </a:r>
            <a:r>
              <a:rPr lang="en-US" sz="24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+mj-lt"/>
              </a:rPr>
              <a:t>làm</a:t>
            </a:r>
            <a:r>
              <a:rPr lang="en-US" sz="2400" dirty="0" smtClean="0">
                <a:solidFill>
                  <a:srgbClr val="FFFF00"/>
                </a:solidFill>
                <a:latin typeface="+mj-lt"/>
              </a:rPr>
              <a:t>.</a:t>
            </a:r>
            <a:endParaRPr lang="en-US" sz="24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9" name="Picture 5" descr="C:\Users\Administrator\Desktop\Tap huan HDTN\H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556434"/>
            <a:ext cx="4077994" cy="204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Desktop\Tap huan HDTN\H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182" y="434281"/>
            <a:ext cx="2036819" cy="198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Tap huan HDTN\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1" y="4683363"/>
            <a:ext cx="2251223" cy="213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Tap huan HDTN\H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7562" y="434282"/>
            <a:ext cx="2097210" cy="198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istrator\Desktop\Tap huan HDTN\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6155" y="4671640"/>
            <a:ext cx="2160696" cy="214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>
            <a:stCxn id="9" idx="0"/>
            <a:endCxn id="9" idx="2"/>
          </p:cNvCxnSpPr>
          <p:nvPr/>
        </p:nvCxnSpPr>
        <p:spPr>
          <a:xfrm>
            <a:off x="4594773" y="2556434"/>
            <a:ext cx="0" cy="20481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088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istrator\Desktop\Tap huan HDTN\H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029" y="2708920"/>
            <a:ext cx="3948963" cy="385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istrator\Desktop\Tap huan HDTN\H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08918"/>
            <a:ext cx="3816424" cy="385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9942" y="1599183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  <a:latin typeface="+mj-lt"/>
              </a:rPr>
              <a:t>Hoạt động 2: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nhận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biết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FFFF00"/>
                </a:solidFill>
                <a:latin typeface="+mj-lt"/>
              </a:rPr>
              <a:t>những việc nên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và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không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+mj-lt"/>
              </a:rPr>
              <a:t>nên</a:t>
            </a:r>
            <a:endParaRPr lang="en-US" sz="2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25270" y="116632"/>
            <a:ext cx="5656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 ĐỘNG TRẢI NGHIỆM – LỚP 1</a:t>
            </a:r>
            <a:endParaRPr lang="en-US" sz="2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1415" y="548680"/>
            <a:ext cx="59046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15: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2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263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Administrator\Desktop\Tap huan HDTN\H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831563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>
            <a:stCxn id="2053" idx="0"/>
            <a:endCxn id="2053" idx="2"/>
          </p:cNvCxnSpPr>
          <p:nvPr/>
        </p:nvCxnSpPr>
        <p:spPr>
          <a:xfrm>
            <a:off x="4553356" y="2348880"/>
            <a:ext cx="0" cy="417646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39942" y="692696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  <a:latin typeface="+mj-lt"/>
              </a:rPr>
              <a:t>Hoạt động 2: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nhận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biết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FFFF00"/>
                </a:solidFill>
                <a:latin typeface="+mj-lt"/>
              </a:rPr>
              <a:t>những việc nên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và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không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+mj-lt"/>
              </a:rPr>
              <a:t>nên</a:t>
            </a:r>
            <a:endParaRPr lang="en-US" sz="2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7704" y="86433"/>
            <a:ext cx="5656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 ĐỘNG TRẢI NGHIỆM – LỚP 1</a:t>
            </a:r>
            <a:endParaRPr lang="en-US" sz="2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93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Tap huan HDTN\H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048" y="2492896"/>
            <a:ext cx="8388424" cy="419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>
            <a:stCxn id="4098" idx="0"/>
            <a:endCxn id="4098" idx="2"/>
          </p:cNvCxnSpPr>
          <p:nvPr/>
        </p:nvCxnSpPr>
        <p:spPr>
          <a:xfrm>
            <a:off x="4626260" y="2492896"/>
            <a:ext cx="0" cy="419211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39942" y="1311151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  <a:latin typeface="+mj-lt"/>
              </a:rPr>
              <a:t>Hoạt động 2: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nhận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biết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FFFF00"/>
                </a:solidFill>
                <a:latin typeface="+mj-lt"/>
              </a:rPr>
              <a:t>những việc nên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và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không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+mj-lt"/>
              </a:rPr>
              <a:t>nên</a:t>
            </a:r>
            <a:endParaRPr lang="en-US" sz="2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25270" y="116632"/>
            <a:ext cx="5656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 ĐỘNG TRẢI NGHIỆM – LỚP 1</a:t>
            </a:r>
            <a:endParaRPr lang="en-US" sz="2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1415" y="548680"/>
            <a:ext cx="59046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15: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2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832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709</Words>
  <Application>Microsoft Office PowerPoint</Application>
  <PresentationFormat>On-screen Show (4:3)</PresentationFormat>
  <Paragraphs>71</Paragraphs>
  <Slides>14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55</cp:revision>
  <dcterms:created xsi:type="dcterms:W3CDTF">2021-12-12T00:23:48Z</dcterms:created>
  <dcterms:modified xsi:type="dcterms:W3CDTF">2025-01-05T08:47:35Z</dcterms:modified>
</cp:coreProperties>
</file>