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7487F-1882-4176-8CEA-AFB19E1F5B7A}" type="datetimeFigureOut">
              <a:rPr lang="en-US" smtClean="0"/>
              <a:t>05-Jan-25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5A11-1DC9-48CB-95D2-7351C88EA6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7E7C-088C-480C-98C5-D7A95B740FAE}" type="datetimeFigureOut">
              <a:rPr lang="en-US" smtClean="0"/>
              <a:t>05-Jan-25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CF1D-FED2-4C34-B71C-4A028C35C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7E7C-088C-480C-98C5-D7A95B740FAE}" type="datetimeFigureOut">
              <a:rPr lang="en-US" smtClean="0"/>
              <a:t>05-Jan-25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CF1D-FED2-4C34-B71C-4A028C35C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7E7C-088C-480C-98C5-D7A95B740FAE}" type="datetimeFigureOut">
              <a:rPr lang="en-US" smtClean="0"/>
              <a:t>05-Jan-25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CF1D-FED2-4C34-B71C-4A028C35C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69" y="62662"/>
            <a:ext cx="8890779" cy="6817881"/>
            <a:chOff x="208568" y="46996"/>
            <a:chExt cx="8890779" cy="5113411"/>
          </a:xfrm>
        </p:grpSpPr>
        <p:grpSp>
          <p:nvGrpSpPr>
            <p:cNvPr id="3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 xmlns="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 xmlns="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1941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7E7C-088C-480C-98C5-D7A95B740FAE}" type="datetimeFigureOut">
              <a:rPr lang="en-US" smtClean="0"/>
              <a:t>05-Jan-25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CF1D-FED2-4C34-B71C-4A028C35C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7E7C-088C-480C-98C5-D7A95B740FAE}" type="datetimeFigureOut">
              <a:rPr lang="en-US" smtClean="0"/>
              <a:t>05-Jan-25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CF1D-FED2-4C34-B71C-4A028C35C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7E7C-088C-480C-98C5-D7A95B740FAE}" type="datetimeFigureOut">
              <a:rPr lang="en-US" smtClean="0"/>
              <a:t>05-Jan-25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CF1D-FED2-4C34-B71C-4A028C35C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7E7C-088C-480C-98C5-D7A95B740FAE}" type="datetimeFigureOut">
              <a:rPr lang="en-US" smtClean="0"/>
              <a:t>05-Jan-25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CF1D-FED2-4C34-B71C-4A028C35C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7E7C-088C-480C-98C5-D7A95B740FAE}" type="datetimeFigureOut">
              <a:rPr lang="en-US" smtClean="0"/>
              <a:t>05-Jan-25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CF1D-FED2-4C34-B71C-4A028C35C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7E7C-088C-480C-98C5-D7A95B740FAE}" type="datetimeFigureOut">
              <a:rPr lang="en-US" smtClean="0"/>
              <a:t>05-Jan-25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CF1D-FED2-4C34-B71C-4A028C35C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7E7C-088C-480C-98C5-D7A95B740FAE}" type="datetimeFigureOut">
              <a:rPr lang="en-US" smtClean="0"/>
              <a:t>05-Jan-25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CF1D-FED2-4C34-B71C-4A028C35C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7E7C-088C-480C-98C5-D7A95B740FAE}" type="datetimeFigureOut">
              <a:rPr lang="en-US" smtClean="0"/>
              <a:t>05-Jan-25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ECF1D-FED2-4C34-B71C-4A028C35C4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17E7C-088C-480C-98C5-D7A95B740FAE}" type="datetimeFigureOut">
              <a:rPr lang="en-US" smtClean="0"/>
              <a:t>05-Jan-25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ECF1D-FED2-4C34-B71C-4A028C35C4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microsoft.com/office/2007/relationships/media" Target="../media/media2.mp3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639" y="21256"/>
            <a:ext cx="9144000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57200" y="2511281"/>
            <a:ext cx="8315325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Môn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Toán</a:t>
            </a:r>
            <a:endParaRPr lang="en-US" altLang="en-US" sz="4800" b="1" dirty="0" smtClean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13: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tròn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đến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hàng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trăm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nghìn</a:t>
            </a:r>
            <a:endParaRPr lang="en-US" altLang="en-US" sz="48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4683021"/>
            <a:ext cx="5943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</a:t>
            </a:r>
            <a:r>
              <a:rPr lang="pt-BR" sz="2800" b="1" kern="1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pt-BR" sz="28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33CC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87"/>
          <p:cNvSpPr>
            <a:spLocks noChangeArrowheads="1" noChangeShapeType="1" noTextEdit="1"/>
          </p:cNvSpPr>
          <p:nvPr/>
        </p:nvSpPr>
        <p:spPr bwMode="auto">
          <a:xfrm>
            <a:off x="1825534" y="763589"/>
            <a:ext cx="5850847" cy="3495387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sz="3600" b="1" kern="10" baseline="3000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round/>
              </a:ln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350"/>
            <a:ext cx="9297402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2600847"/>
            <a:ext cx="9387639" cy="129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76: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oan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oat 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oăt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0" y="281708"/>
            <a:ext cx="9387639" cy="9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DƯƠNG KINH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 TH ĐA PHÚC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0" y="5046253"/>
            <a:ext cx="9387639" cy="4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latin typeface="Times New Roman" pitchFamily="18" charset="0"/>
              </a:rPr>
              <a:t>Giáo </a:t>
            </a:r>
            <a:r>
              <a:rPr lang="en-US" altLang="en-US" sz="2400" b="1" i="1" dirty="0" smtClean="0">
                <a:latin typeface="Times New Roman" pitchFamily="18" charset="0"/>
              </a:rPr>
              <a:t>viên thực hiện: </a:t>
            </a:r>
            <a:r>
              <a:rPr lang="en-US" altLang="en-US" sz="2400" b="1" i="1" dirty="0" err="1" smtClean="0">
                <a:latin typeface="Times New Roman" pitchFamily="18" charset="0"/>
              </a:rPr>
              <a:t>Phạm</a:t>
            </a:r>
            <a:r>
              <a:rPr lang="en-US" altLang="en-US" sz="2400" b="1" i="1" dirty="0" smtClean="0"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Times New Roman" pitchFamily="18" charset="0"/>
              </a:rPr>
              <a:t>Thuyết</a:t>
            </a:r>
            <a:endParaRPr lang="en-US" altLang="en-US" sz="2400" b="1" i="1" dirty="0" smtClean="0">
              <a:latin typeface="Times New Roman" pitchFamily="18" charset="0"/>
            </a:endParaRPr>
          </a:p>
        </p:txBody>
      </p:sp>
      <p:pic>
        <p:nvPicPr>
          <p:cNvPr id="13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6165" y="4670913"/>
            <a:ext cx="3155043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3862137" y="1155032"/>
            <a:ext cx="1425742" cy="12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48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2555" y="765195"/>
            <a:ext cx="5648452" cy="3732823"/>
          </a:xfrm>
          <a:prstGeom prst="rect">
            <a:avLst/>
          </a:prstGeom>
        </p:spPr>
      </p:pic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B708D6FB-2AD7-4B7C-B9CF-FCDA35B394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42" t="83846" r="66332" b="10644"/>
          <a:stretch/>
        </p:blipFill>
        <p:spPr>
          <a:xfrm>
            <a:off x="479760" y="589549"/>
            <a:ext cx="2499375" cy="99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3578" y="3541779"/>
            <a:ext cx="5709359" cy="287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3908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64" y="3350569"/>
            <a:ext cx="8859915" cy="336095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B3359C7-1CBF-4900-9642-3EB6BE40F0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64" t="16228" r="18493" b="28673"/>
          <a:stretch/>
        </p:blipFill>
        <p:spPr>
          <a:xfrm>
            <a:off x="547438" y="610368"/>
            <a:ext cx="8007015" cy="2680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409_20200522043628_p165 đoạn vă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trim st="1321" end="2482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787400" y="203967"/>
            <a:ext cx="609600" cy="812800"/>
          </a:xfrm>
          <a:prstGeom prst="rect">
            <a:avLst/>
          </a:prstGeom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xmlns="" id="{E985C3AA-DEA7-403B-84FA-90DD9E7F5B24}"/>
              </a:ext>
            </a:extLst>
          </p:cNvPr>
          <p:cNvCxnSpPr>
            <a:cxnSpLocks/>
          </p:cNvCxnSpPr>
          <p:nvPr/>
        </p:nvCxnSpPr>
        <p:spPr>
          <a:xfrm>
            <a:off x="3319641" y="3928605"/>
            <a:ext cx="533268" cy="130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04C6ED0C-42BD-4DC5-9864-6D9E25DF2326}"/>
              </a:ext>
            </a:extLst>
          </p:cNvPr>
          <p:cNvCxnSpPr>
            <a:cxnSpLocks/>
          </p:cNvCxnSpPr>
          <p:nvPr/>
        </p:nvCxnSpPr>
        <p:spPr>
          <a:xfrm>
            <a:off x="8554453" y="3940441"/>
            <a:ext cx="38735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Đường nối Thẳng 11">
            <a:extLst>
              <a:ext uri="{FF2B5EF4-FFF2-40B4-BE49-F238E27FC236}">
                <a16:creationId xmlns:a16="http://schemas.microsoft.com/office/drawing/2014/main" xmlns="" id="{04C6ED0C-42BD-4DC5-9864-6D9E25DF2326}"/>
              </a:ext>
            </a:extLst>
          </p:cNvPr>
          <p:cNvCxnSpPr>
            <a:cxnSpLocks/>
          </p:cNvCxnSpPr>
          <p:nvPr/>
        </p:nvCxnSpPr>
        <p:spPr>
          <a:xfrm>
            <a:off x="515971" y="5955602"/>
            <a:ext cx="540473" cy="1019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1">
            <a:extLst>
              <a:ext uri="{FF2B5EF4-FFF2-40B4-BE49-F238E27FC236}">
                <a16:creationId xmlns:a16="http://schemas.microsoft.com/office/drawing/2014/main" xmlns="" id="{04C6ED0C-42BD-4DC5-9864-6D9E25DF2326}"/>
              </a:ext>
            </a:extLst>
          </p:cNvPr>
          <p:cNvCxnSpPr>
            <a:cxnSpLocks/>
          </p:cNvCxnSpPr>
          <p:nvPr/>
        </p:nvCxnSpPr>
        <p:spPr>
          <a:xfrm>
            <a:off x="1441763" y="6013728"/>
            <a:ext cx="387353" cy="0"/>
          </a:xfrm>
          <a:prstGeom prst="line">
            <a:avLst/>
          </a:prstGeom>
          <a:ln w="38100">
            <a:solidFill>
              <a:srgbClr val="FF66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9">
            <a:extLst>
              <a:ext uri="{FF2B5EF4-FFF2-40B4-BE49-F238E27FC236}">
                <a16:creationId xmlns:a16="http://schemas.microsoft.com/office/drawing/2014/main" xmlns="" id="{E985C3AA-DEA7-403B-84FA-90DD9E7F5B24}"/>
              </a:ext>
            </a:extLst>
          </p:cNvPr>
          <p:cNvCxnSpPr>
            <a:cxnSpLocks/>
          </p:cNvCxnSpPr>
          <p:nvPr/>
        </p:nvCxnSpPr>
        <p:spPr>
          <a:xfrm flipV="1">
            <a:off x="8975760" y="3350569"/>
            <a:ext cx="168241" cy="5898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9">
            <a:extLst>
              <a:ext uri="{FF2B5EF4-FFF2-40B4-BE49-F238E27FC236}">
                <a16:creationId xmlns:a16="http://schemas.microsoft.com/office/drawing/2014/main" xmlns="" id="{E985C3AA-DEA7-403B-84FA-90DD9E7F5B24}"/>
              </a:ext>
            </a:extLst>
          </p:cNvPr>
          <p:cNvCxnSpPr>
            <a:cxnSpLocks/>
          </p:cNvCxnSpPr>
          <p:nvPr/>
        </p:nvCxnSpPr>
        <p:spPr>
          <a:xfrm flipV="1">
            <a:off x="4147786" y="4048218"/>
            <a:ext cx="113496" cy="6280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9">
            <a:extLst>
              <a:ext uri="{FF2B5EF4-FFF2-40B4-BE49-F238E27FC236}">
                <a16:creationId xmlns:a16="http://schemas.microsoft.com/office/drawing/2014/main" xmlns="" id="{E985C3AA-DEA7-403B-84FA-90DD9E7F5B24}"/>
              </a:ext>
            </a:extLst>
          </p:cNvPr>
          <p:cNvCxnSpPr>
            <a:cxnSpLocks/>
          </p:cNvCxnSpPr>
          <p:nvPr/>
        </p:nvCxnSpPr>
        <p:spPr>
          <a:xfrm flipV="1">
            <a:off x="7975541" y="4700707"/>
            <a:ext cx="113496" cy="6280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9">
            <a:extLst>
              <a:ext uri="{FF2B5EF4-FFF2-40B4-BE49-F238E27FC236}">
                <a16:creationId xmlns:a16="http://schemas.microsoft.com/office/drawing/2014/main" xmlns="" id="{E985C3AA-DEA7-403B-84FA-90DD9E7F5B24}"/>
              </a:ext>
            </a:extLst>
          </p:cNvPr>
          <p:cNvCxnSpPr>
            <a:cxnSpLocks/>
          </p:cNvCxnSpPr>
          <p:nvPr/>
        </p:nvCxnSpPr>
        <p:spPr>
          <a:xfrm flipV="1">
            <a:off x="2986290" y="6083434"/>
            <a:ext cx="113496" cy="6280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Đường nối Thẳng 9">
            <a:extLst>
              <a:ext uri="{FF2B5EF4-FFF2-40B4-BE49-F238E27FC236}">
                <a16:creationId xmlns:a16="http://schemas.microsoft.com/office/drawing/2014/main" xmlns="" id="{E985C3AA-DEA7-403B-84FA-90DD9E7F5B24}"/>
              </a:ext>
            </a:extLst>
          </p:cNvPr>
          <p:cNvCxnSpPr>
            <a:cxnSpLocks/>
          </p:cNvCxnSpPr>
          <p:nvPr/>
        </p:nvCxnSpPr>
        <p:spPr>
          <a:xfrm flipV="1">
            <a:off x="5099176" y="6107838"/>
            <a:ext cx="113496" cy="6280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63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2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B3359C7-1CBF-4900-9642-3EB6BE40F0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74" t="26323" r="23086" b="6493"/>
          <a:stretch/>
        </p:blipFill>
        <p:spPr>
          <a:xfrm>
            <a:off x="71021" y="106532"/>
            <a:ext cx="8984202" cy="6664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785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xmlns="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4572000" y="2302934"/>
            <a:ext cx="0" cy="201270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9103" y="2235411"/>
            <a:ext cx="1758548" cy="2138776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8ACD7B34-5D5E-46E7-BA40-30CF3F831318}"/>
              </a:ext>
            </a:extLst>
          </p:cNvPr>
          <p:cNvSpPr/>
          <p:nvPr/>
        </p:nvSpPr>
        <p:spPr>
          <a:xfrm>
            <a:off x="2364681" y="2357696"/>
            <a:ext cx="13429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oan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xmlns="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9169" y="2176863"/>
            <a:ext cx="1758548" cy="2138776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6F8FC25F-868B-44D1-BEE6-9C3193D44EA6}"/>
              </a:ext>
            </a:extLst>
          </p:cNvPr>
          <p:cNvSpPr txBox="1"/>
          <p:nvPr/>
        </p:nvSpPr>
        <p:spPr>
          <a:xfrm>
            <a:off x="1753146" y="957597"/>
            <a:ext cx="6374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oan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</a:t>
            </a:r>
            <a:r>
              <a:rPr lang="en-US" sz="36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oăn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5444940" y="2340764"/>
            <a:ext cx="12098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oăn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B0FE6C76-354A-46C4-B9D3-9617447A57CF}"/>
              </a:ext>
            </a:extLst>
          </p:cNvPr>
          <p:cNvSpPr txBox="1"/>
          <p:nvPr/>
        </p:nvSpPr>
        <p:spPr>
          <a:xfrm>
            <a:off x="1444397" y="4622590"/>
            <a:ext cx="659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838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60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78</Words>
  <Application>Microsoft Office PowerPoint</Application>
  <PresentationFormat>On-screen Show (4:3)</PresentationFormat>
  <Paragraphs>16</Paragraphs>
  <Slides>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GhostBTT.Com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</cp:revision>
  <dcterms:created xsi:type="dcterms:W3CDTF">2025-01-05T08:30:57Z</dcterms:created>
  <dcterms:modified xsi:type="dcterms:W3CDTF">2025-01-05T08:33:30Z</dcterms:modified>
</cp:coreProperties>
</file>