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7" r:id="rId2"/>
    <p:sldId id="269" r:id="rId3"/>
    <p:sldId id="256" r:id="rId4"/>
    <p:sldId id="275" r:id="rId5"/>
    <p:sldId id="271" r:id="rId6"/>
    <p:sldId id="288" r:id="rId7"/>
    <p:sldId id="289" r:id="rId8"/>
    <p:sldId id="287" r:id="rId9"/>
    <p:sldId id="282" r:id="rId10"/>
    <p:sldId id="283" r:id="rId11"/>
    <p:sldId id="284" r:id="rId12"/>
    <p:sldId id="285" r:id="rId13"/>
    <p:sldId id="286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5" r:id="rId23"/>
    <p:sldId id="314" r:id="rId24"/>
    <p:sldId id="305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DE5"/>
    <a:srgbClr val="3044DC"/>
    <a:srgbClr val="EFF87C"/>
    <a:srgbClr val="EABBEF"/>
    <a:srgbClr val="9A57CD"/>
    <a:srgbClr val="FF6600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8078" autoAdjust="0"/>
  </p:normalViewPr>
  <p:slideViewPr>
    <p:cSldViewPr>
      <p:cViewPr varScale="1">
        <p:scale>
          <a:sx n="65" d="100"/>
          <a:sy n="65" d="100"/>
        </p:scale>
        <p:origin x="-924" y="-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9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slide" Target="slide23.xml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slide" Target="slide17.xml"/><Relationship Id="rId21" Type="http://schemas.openxmlformats.org/officeDocument/2006/relationships/image" Target="../media/image36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38.png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slide" Target="slide23.xml"/><Relationship Id="rId5" Type="http://schemas.openxmlformats.org/officeDocument/2006/relationships/slide" Target="slide18.xml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28" Type="http://schemas.openxmlformats.org/officeDocument/2006/relationships/slide" Target="slide24.xml"/><Relationship Id="rId10" Type="http://schemas.openxmlformats.org/officeDocument/2006/relationships/image" Target="../media/image27.png"/><Relationship Id="rId19" Type="http://schemas.openxmlformats.org/officeDocument/2006/relationships/slide" Target="slide21.xml"/><Relationship Id="rId31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slide" Target="slide4.xml"/><Relationship Id="rId14" Type="http://schemas.openxmlformats.org/officeDocument/2006/relationships/slide" Target="slide20.xml"/><Relationship Id="rId22" Type="http://schemas.openxmlformats.org/officeDocument/2006/relationships/slide" Target="slide22.xml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1"/>
            <a:ext cx="11351049" cy="3170099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24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Các số 1,2 ,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3,4,5 (TIẾT 1)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 2.mp4" descr="so 2.mp4">
            <a:hlinkClick r:id="" action="ppaction://media"/>
            <a:extLst>
              <a:ext uri="{FF2B5EF4-FFF2-40B4-BE49-F238E27FC236}">
                <a16:creationId xmlns="" xmlns:a16="http://schemas.microsoft.com/office/drawing/2014/main" id="{83E43184-6E9C-EB4A-9816-0BF110ED4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015" r="21825"/>
          <a:stretch/>
        </p:blipFill>
        <p:spPr>
          <a:xfrm>
            <a:off x="3261519" y="533400"/>
            <a:ext cx="5638800" cy="54864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flipV="1">
            <a:off x="4556919" y="38100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 4.mp4" descr="so 4.mp4">
            <a:hlinkClick r:id="" action="ppaction://media"/>
            <a:extLst>
              <a:ext uri="{FF2B5EF4-FFF2-40B4-BE49-F238E27FC236}">
                <a16:creationId xmlns="" xmlns:a16="http://schemas.microsoft.com/office/drawing/2014/main" id="{2A839223-B92C-D641-B2AD-CBF27C33F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9119" y="381000"/>
            <a:ext cx="6019800" cy="5791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flipV="1">
            <a:off x="5395119" y="32766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0" y="-21598"/>
            <a:ext cx="12223607" cy="6879597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501530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3624" y="1104349"/>
            <a:ext cx="825785" cy="1042627"/>
          </a:xfrm>
          <a:prstGeom prst="rect">
            <a:avLst/>
          </a:prstGeom>
        </p:spPr>
      </p:pic>
      <p:sp>
        <p:nvSpPr>
          <p:cNvPr id="8" name="Rounded Rectangle 7"/>
          <p:cNvSpPr>
            <a:spLocks/>
          </p:cNvSpPr>
          <p:nvPr/>
        </p:nvSpPr>
        <p:spPr>
          <a:xfrm>
            <a:off x="7454649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7825" y="1150768"/>
            <a:ext cx="495886" cy="986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5902" y="1153708"/>
            <a:ext cx="540378" cy="943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90559" y="1369392"/>
            <a:ext cx="455824" cy="728225"/>
          </a:xfrm>
          <a:prstGeom prst="rect">
            <a:avLst/>
          </a:prstGeom>
        </p:spPr>
      </p:pic>
      <p:sp>
        <p:nvSpPr>
          <p:cNvPr id="12" name="Rounded Rectangle 11">
            <a:hlinkClick r:id="rId7" action="ppaction://hlinksldjump"/>
          </p:cNvPr>
          <p:cNvSpPr>
            <a:spLocks/>
          </p:cNvSpPr>
          <p:nvPr/>
        </p:nvSpPr>
        <p:spPr>
          <a:xfrm>
            <a:off x="989137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48526" y="1683424"/>
            <a:ext cx="605976" cy="455082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72459" y="1079242"/>
            <a:ext cx="612529" cy="45940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1047236" y="1757285"/>
            <a:ext cx="611065" cy="455082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1177722" y="1153102"/>
            <a:ext cx="617672" cy="459401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13752" y="1478823"/>
            <a:ext cx="617672" cy="459401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501530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68017" y="2900532"/>
            <a:ext cx="572180" cy="573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22110" y="3559098"/>
            <a:ext cx="451262" cy="4535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85156" y="2873564"/>
            <a:ext cx="386754" cy="388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32289" y="3383108"/>
            <a:ext cx="652961" cy="655956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7454649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4" name="Oval 23"/>
          <p:cNvSpPr>
            <a:spLocks/>
          </p:cNvSpPr>
          <p:nvPr/>
        </p:nvSpPr>
        <p:spPr>
          <a:xfrm>
            <a:off x="7737826" y="3559099"/>
            <a:ext cx="1576716" cy="4087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91620" y="3178201"/>
            <a:ext cx="879793" cy="6337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631040" y="3079217"/>
            <a:ext cx="530480" cy="633784"/>
          </a:xfrm>
          <a:prstGeom prst="rect">
            <a:avLst/>
          </a:prstGeom>
        </p:spPr>
      </p:pic>
      <p:sp>
        <p:nvSpPr>
          <p:cNvPr id="27" name="Rounded Rectangle 26"/>
          <p:cNvSpPr>
            <a:spLocks/>
          </p:cNvSpPr>
          <p:nvPr/>
        </p:nvSpPr>
        <p:spPr>
          <a:xfrm>
            <a:off x="989137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12292" y="2968234"/>
            <a:ext cx="1020592" cy="981701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501530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09700" y="5153377"/>
            <a:ext cx="1074980" cy="1115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660550" y="5709173"/>
            <a:ext cx="702836" cy="4142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599886" y="5419763"/>
            <a:ext cx="523819" cy="288250"/>
          </a:xfrm>
          <a:prstGeom prst="rect">
            <a:avLst/>
          </a:prstGeom>
        </p:spPr>
      </p:pic>
      <p:sp>
        <p:nvSpPr>
          <p:cNvPr id="33" name="Rounded Rectangle 32"/>
          <p:cNvSpPr>
            <a:spLocks/>
          </p:cNvSpPr>
          <p:nvPr/>
        </p:nvSpPr>
        <p:spPr>
          <a:xfrm>
            <a:off x="7454649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027818" y="5192296"/>
            <a:ext cx="994115" cy="103143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210030" y="5518774"/>
            <a:ext cx="686251" cy="378483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89137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425532" y="5192294"/>
            <a:ext cx="994115" cy="103143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927139" y="343017"/>
            <a:ext cx="934655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927140" y="4443332"/>
            <a:ext cx="1046232" cy="49048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6905" y="721538"/>
            <a:ext cx="3620926" cy="1815024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737590" y="2054675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921158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63404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737590" y="3914467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921158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63404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735530" y="614481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9209526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631985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572" y="2823066"/>
            <a:ext cx="4366419" cy="914400"/>
            <a:chOff x="518319" y="304800"/>
            <a:chExt cx="4366419" cy="914400"/>
          </a:xfrm>
        </p:grpSpPr>
        <p:sp>
          <p:nvSpPr>
            <p:cNvPr id="52" name="Oval 5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81163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mèo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7004" y="1910983"/>
            <a:ext cx="2368722" cy="2990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21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71476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củ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cà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rốt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337" y="2025133"/>
            <a:ext cx="1291390" cy="25686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1717" y="2135673"/>
            <a:ext cx="1407260" cy="24581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9357" y="2697361"/>
            <a:ext cx="1187064" cy="1896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49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697" y="3594732"/>
            <a:ext cx="1754364" cy="1317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7197" y="1846414"/>
            <a:ext cx="1773335" cy="1330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653699" y="2856480"/>
            <a:ext cx="1769095" cy="1317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198866" y="1869507"/>
            <a:ext cx="1788225" cy="13300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159045" y="3550517"/>
            <a:ext cx="1788225" cy="13300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757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1825" y="1811637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quả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bóng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1944" y="1991330"/>
            <a:ext cx="1210770" cy="121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9818" y="3472967"/>
            <a:ext cx="1312895" cy="1319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3949" y="2016935"/>
            <a:ext cx="818397" cy="822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9608" y="3166661"/>
            <a:ext cx="1700484" cy="1708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37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80241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vịt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28979" y="3397118"/>
            <a:ext cx="4396533" cy="12880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3181" y="2428507"/>
            <a:ext cx="2251663" cy="1622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759" y="2299164"/>
            <a:ext cx="1330108" cy="1589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21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  <a:endParaRPr lang="en-US" sz="7200">
              <a:solidFill>
                <a:srgbClr val="FF0066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74168" y="1735056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chim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3292" y="2341774"/>
            <a:ext cx="2256149" cy="2170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3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226839" y="2867187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985" y="3228079"/>
            <a:ext cx="1278419" cy="1326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6660" y="3829304"/>
            <a:ext cx="835848" cy="49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397" y="3486502"/>
            <a:ext cx="622952" cy="342801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007332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007332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738223"/>
            <a:ext cx="2237957" cy="1121798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415281" y="2863380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192969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192969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320527" y="2863380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1673" y="3224273"/>
            <a:ext cx="1278419" cy="1326417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100151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100151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8514" y="3762985"/>
            <a:ext cx="871043" cy="4804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26309" y="3224272"/>
            <a:ext cx="1289786" cy="1338211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859358" y="1855588"/>
            <a:ext cx="8431332" cy="799977"/>
          </a:xfrm>
          <a:prstGeom prst="rect">
            <a:avLst/>
          </a:prstGeom>
        </p:spPr>
        <p:txBody>
          <a:bodyPr wrap="square" lIns="121679" tIns="60840" rIns="121679" bIns="60840">
            <a:spAutoFit/>
          </a:bodyPr>
          <a:lstStyle/>
          <a:p>
            <a:r>
              <a:rPr lang="en-GB" sz="4400" smtClean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b) </a:t>
            </a:r>
            <a:endParaRPr lang="en-GB" sz="4400" dirty="0">
              <a:solidFill>
                <a:schemeClr val="accent1">
                  <a:lumMod val="75000"/>
                </a:schemeClr>
              </a:solidFill>
              <a:uFillTx/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842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0" y="-21598"/>
            <a:ext cx="12223607" cy="6879597"/>
          </a:xfrm>
          <a:prstGeom prst="rect">
            <a:avLst/>
          </a:prstGeom>
        </p:spPr>
      </p:pic>
      <p:sp>
        <p:nvSpPr>
          <p:cNvPr id="5" name="Rounded Rectangle 4">
            <a:hlinkClick r:id="rId3" action="ppaction://hlinksldjump"/>
          </p:cNvPr>
          <p:cNvSpPr>
            <a:spLocks/>
          </p:cNvSpPr>
          <p:nvPr/>
        </p:nvSpPr>
        <p:spPr>
          <a:xfrm>
            <a:off x="501530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3624" y="1104349"/>
            <a:ext cx="825785" cy="1042627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>
            <a:spLocks/>
          </p:cNvSpPr>
          <p:nvPr/>
        </p:nvSpPr>
        <p:spPr>
          <a:xfrm>
            <a:off x="7454649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7825" y="1150768"/>
            <a:ext cx="495886" cy="986355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902" y="1153708"/>
            <a:ext cx="540378" cy="943909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90559" y="1369392"/>
            <a:ext cx="455824" cy="728225"/>
          </a:xfrm>
          <a:prstGeom prst="rect">
            <a:avLst/>
          </a:prstGeom>
        </p:spPr>
      </p:pic>
      <p:sp>
        <p:nvSpPr>
          <p:cNvPr id="12" name="Rounded Rectangle 11">
            <a:hlinkClick r:id="rId9" action="ppaction://hlinksldjump"/>
          </p:cNvPr>
          <p:cNvSpPr>
            <a:spLocks/>
          </p:cNvSpPr>
          <p:nvPr/>
        </p:nvSpPr>
        <p:spPr>
          <a:xfrm>
            <a:off x="989137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48526" y="1683424"/>
            <a:ext cx="605976" cy="45508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72459" y="1079242"/>
            <a:ext cx="612529" cy="459401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1047236" y="1757285"/>
            <a:ext cx="611065" cy="455082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1177722" y="1153102"/>
            <a:ext cx="617672" cy="459401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0613752" y="1478823"/>
            <a:ext cx="617672" cy="459401"/>
          </a:xfrm>
          <a:prstGeom prst="rect">
            <a:avLst/>
          </a:prstGeom>
        </p:spPr>
      </p:pic>
      <p:sp>
        <p:nvSpPr>
          <p:cNvPr id="18" name="Rounded Rectangle 17">
            <a:hlinkClick r:id="rId14" action="ppaction://hlinksldjump"/>
          </p:cNvPr>
          <p:cNvSpPr>
            <a:spLocks/>
          </p:cNvSpPr>
          <p:nvPr/>
        </p:nvSpPr>
        <p:spPr>
          <a:xfrm>
            <a:off x="501530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68017" y="2900532"/>
            <a:ext cx="572180" cy="573623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22110" y="3559098"/>
            <a:ext cx="451262" cy="453543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85156" y="2873564"/>
            <a:ext cx="386754" cy="388719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32289" y="3383108"/>
            <a:ext cx="652961" cy="655956"/>
          </a:xfrm>
          <a:prstGeom prst="rect">
            <a:avLst/>
          </a:prstGeom>
        </p:spPr>
      </p:pic>
      <p:sp>
        <p:nvSpPr>
          <p:cNvPr id="23" name="Rounded Rectangle 22">
            <a:hlinkClick r:id="rId19" action="ppaction://hlinksldjump"/>
          </p:cNvPr>
          <p:cNvSpPr>
            <a:spLocks/>
          </p:cNvSpPr>
          <p:nvPr/>
        </p:nvSpPr>
        <p:spPr>
          <a:xfrm>
            <a:off x="7454649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4" name="Oval 23">
            <a:hlinkClick r:id="rId19" action="ppaction://hlinksldjump"/>
          </p:cNvPr>
          <p:cNvSpPr>
            <a:spLocks/>
          </p:cNvSpPr>
          <p:nvPr/>
        </p:nvSpPr>
        <p:spPr>
          <a:xfrm>
            <a:off x="7737826" y="3559099"/>
            <a:ext cx="1576716" cy="4087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691620" y="3178201"/>
            <a:ext cx="879793" cy="633784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631040" y="3079217"/>
            <a:ext cx="530480" cy="633784"/>
          </a:xfrm>
          <a:prstGeom prst="rect">
            <a:avLst/>
          </a:prstGeom>
        </p:spPr>
      </p:pic>
      <p:sp>
        <p:nvSpPr>
          <p:cNvPr id="27" name="Rounded Rectangle 26">
            <a:hlinkClick r:id="rId22" action="ppaction://hlinksldjump"/>
          </p:cNvPr>
          <p:cNvSpPr>
            <a:spLocks/>
          </p:cNvSpPr>
          <p:nvPr/>
        </p:nvSpPr>
        <p:spPr>
          <a:xfrm>
            <a:off x="989137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412292" y="2968234"/>
            <a:ext cx="1020592" cy="981701"/>
          </a:xfrm>
          <a:prstGeom prst="rect">
            <a:avLst/>
          </a:prstGeom>
        </p:spPr>
      </p:pic>
      <p:sp>
        <p:nvSpPr>
          <p:cNvPr id="29" name="Rounded Rectangle 28">
            <a:hlinkClick r:id="rId24" action="ppaction://hlinksldjump"/>
          </p:cNvPr>
          <p:cNvSpPr>
            <a:spLocks/>
          </p:cNvSpPr>
          <p:nvPr/>
        </p:nvSpPr>
        <p:spPr>
          <a:xfrm>
            <a:off x="501530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0" name="Picture 2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509700" y="5153377"/>
            <a:ext cx="1074980" cy="1115341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660550" y="5709173"/>
            <a:ext cx="702836" cy="414259"/>
          </a:xfrm>
          <a:prstGeom prst="rect">
            <a:avLst/>
          </a:prstGeom>
        </p:spPr>
      </p:pic>
      <p:pic>
        <p:nvPicPr>
          <p:cNvPr id="32" name="Picture 3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599886" y="5419763"/>
            <a:ext cx="523819" cy="288250"/>
          </a:xfrm>
          <a:prstGeom prst="rect">
            <a:avLst/>
          </a:prstGeom>
        </p:spPr>
      </p:pic>
      <p:sp>
        <p:nvSpPr>
          <p:cNvPr id="33" name="Rounded Rectangle 32">
            <a:hlinkClick r:id="rId28" action="ppaction://hlinksldjump"/>
          </p:cNvPr>
          <p:cNvSpPr>
            <a:spLocks/>
          </p:cNvSpPr>
          <p:nvPr/>
        </p:nvSpPr>
        <p:spPr>
          <a:xfrm>
            <a:off x="7454649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4" name="Picture 3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027818" y="5192296"/>
            <a:ext cx="994115" cy="1031439"/>
          </a:xfrm>
          <a:prstGeom prst="rect">
            <a:avLst/>
          </a:prstGeom>
        </p:spPr>
      </p:pic>
      <p:pic>
        <p:nvPicPr>
          <p:cNvPr id="35" name="Picture 3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10030" y="5518774"/>
            <a:ext cx="686251" cy="378483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89137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0425532" y="5192294"/>
            <a:ext cx="994115" cy="103143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927140" y="343017"/>
            <a:ext cx="1046232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927140" y="4443333"/>
            <a:ext cx="1084828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6905" y="721538"/>
            <a:ext cx="3620926" cy="1815024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737590" y="2054675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921158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/>
              <a:t>3</a:t>
            </a:r>
            <a:endParaRPr lang="en-GB" sz="2800" dirty="0">
              <a:uFillTx/>
            </a:endParaRP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63404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5</a:t>
            </a:r>
            <a:endParaRPr lang="en-GB" sz="2800" dirty="0">
              <a:uFillTx/>
            </a:endParaRP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737590" y="3914467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4</a:t>
            </a:r>
            <a:endParaRPr lang="en-GB" sz="2800" dirty="0">
              <a:uFillTx/>
            </a:endParaRP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921158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2</a:t>
            </a:r>
            <a:endParaRPr lang="en-GB" sz="2800" dirty="0">
              <a:uFillTx/>
            </a:endParaRP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63404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735530" y="614481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2</a:t>
            </a:r>
            <a:endParaRPr lang="en-GB" sz="2800" dirty="0">
              <a:uFillTx/>
            </a:endParaRP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9209526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631985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0</a:t>
            </a:r>
            <a:endParaRPr lang="en-GB" sz="2800" dirty="0">
              <a:uFillTx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572" y="2823066"/>
            <a:ext cx="4366419" cy="914400"/>
            <a:chOff x="518319" y="304800"/>
            <a:chExt cx="4366419" cy="914400"/>
          </a:xfrm>
        </p:grpSpPr>
        <p:sp>
          <p:nvSpPr>
            <p:cNvPr id="52" name="Oval 5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659244" y="2059985"/>
            <a:ext cx="2591882" cy="17047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Chúng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mình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hãy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cùng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treo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cờ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theo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số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chấm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trên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mặt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thẻ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số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nhé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Lato" panose="020F050202020403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62" t="62403" r="84392"/>
          <a:stretch/>
        </p:blipFill>
        <p:spPr>
          <a:xfrm>
            <a:off x="3525878" y="3981359"/>
            <a:ext cx="1015883" cy="1056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369" t="61040" r="68250" b="917"/>
          <a:stretch/>
        </p:blipFill>
        <p:spPr>
          <a:xfrm>
            <a:off x="4859990" y="3981361"/>
            <a:ext cx="1103873" cy="1026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615" t="61040" r="52004" b="917"/>
          <a:stretch/>
        </p:blipFill>
        <p:spPr>
          <a:xfrm>
            <a:off x="6221184" y="3992170"/>
            <a:ext cx="1103873" cy="1026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1491" t="61346" r="36128" b="611"/>
          <a:stretch/>
        </p:blipFill>
        <p:spPr>
          <a:xfrm>
            <a:off x="7643286" y="4012866"/>
            <a:ext cx="1103873" cy="1026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7460" t="61346" r="20159" b="611"/>
          <a:stretch/>
        </p:blipFill>
        <p:spPr>
          <a:xfrm>
            <a:off x="8957831" y="4010925"/>
            <a:ext cx="1103873" cy="102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337" t="61040" r="4282" b="917"/>
          <a:stretch/>
        </p:blipFill>
        <p:spPr>
          <a:xfrm>
            <a:off x="10321706" y="4012866"/>
            <a:ext cx="1103873" cy="1026876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25878" y="1706752"/>
            <a:ext cx="7744648" cy="8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grpSp>
        <p:nvGrpSpPr>
          <p:cNvPr id="30" name="Group 29"/>
          <p:cNvGrpSpPr/>
          <p:nvPr/>
        </p:nvGrpSpPr>
        <p:grpSpPr>
          <a:xfrm>
            <a:off x="3592164" y="1604625"/>
            <a:ext cx="1184928" cy="153958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78815" y="1595968"/>
            <a:ext cx="1231747" cy="1600417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52308" y="1574097"/>
            <a:ext cx="1231747" cy="1600417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34637" y="1623803"/>
            <a:ext cx="1231747" cy="1600417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30522" y="1578918"/>
            <a:ext cx="1231747" cy="1600417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50531" y="1597714"/>
            <a:ext cx="1231747" cy="1600417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350" y="0"/>
            <a:ext cx="3029366" cy="1518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49360" y="4102837"/>
            <a:ext cx="2360194" cy="27551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228716" y="243068"/>
            <a:ext cx="4366419" cy="975956"/>
            <a:chOff x="518319" y="304800"/>
            <a:chExt cx="4366419" cy="975956"/>
          </a:xfrm>
        </p:grpSpPr>
        <p:sp>
          <p:nvSpPr>
            <p:cNvPr id="39" name="Oval 38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5738" y="449759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80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10583" y="6087973"/>
            <a:ext cx="397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Click vào ô vuông để ra đáp án</a:t>
            </a:r>
          </a:p>
        </p:txBody>
      </p:sp>
      <p:sp>
        <p:nvSpPr>
          <p:cNvPr id="6" name="Oval 5"/>
          <p:cNvSpPr/>
          <p:nvPr/>
        </p:nvSpPr>
        <p:spPr>
          <a:xfrm>
            <a:off x="6341071" y="1904999"/>
            <a:ext cx="654220" cy="852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83808" y="1905000"/>
            <a:ext cx="654220" cy="852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  <a:endParaRPr lang="en-US" sz="4800">
              <a:solidFill>
                <a:srgbClr val="00B05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1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1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2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3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4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5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0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1109" y="6096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250" y="2338530"/>
            <a:ext cx="1468484" cy="1683042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4319" y="2333469"/>
            <a:ext cx="1542141" cy="154629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1493" y="2329850"/>
            <a:ext cx="1469973" cy="168304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98953" y="2293824"/>
            <a:ext cx="1515890" cy="168304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32241" y="2362200"/>
            <a:ext cx="1542141" cy="154629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37241" y="2362200"/>
            <a:ext cx="1511078" cy="16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298</Words>
  <Application>Microsoft Office PowerPoint</Application>
  <PresentationFormat>Custom</PresentationFormat>
  <Paragraphs>122</Paragraphs>
  <Slides>32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124</cp:revision>
  <dcterms:created xsi:type="dcterms:W3CDTF">2021-05-23T10:25:42Z</dcterms:created>
  <dcterms:modified xsi:type="dcterms:W3CDTF">2025-12-19T09:12:55Z</dcterms:modified>
</cp:coreProperties>
</file>