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89" r:id="rId2"/>
    <p:sldMasterId id="2147483803" r:id="rId3"/>
    <p:sldMasterId id="2147483815" r:id="rId4"/>
  </p:sldMasterIdLst>
  <p:notesMasterIdLst>
    <p:notesMasterId r:id="rId19"/>
  </p:notesMasterIdLst>
  <p:sldIdLst>
    <p:sldId id="2007577188" r:id="rId5"/>
    <p:sldId id="2007577175" r:id="rId6"/>
    <p:sldId id="2007577176" r:id="rId7"/>
    <p:sldId id="262" r:id="rId8"/>
    <p:sldId id="2007577163" r:id="rId9"/>
    <p:sldId id="2007577164" r:id="rId10"/>
    <p:sldId id="2007577165" r:id="rId11"/>
    <p:sldId id="260" r:id="rId12"/>
    <p:sldId id="2007577179" r:id="rId13"/>
    <p:sldId id="282" r:id="rId14"/>
    <p:sldId id="283" r:id="rId15"/>
    <p:sldId id="263" r:id="rId16"/>
    <p:sldId id="2007577174" r:id="rId17"/>
    <p:sldId id="20075771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04F5-15C7-4AF9-B014-6F493D2480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B9444-458C-43C7-80E3-781C5279D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76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7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6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7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6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4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D48A50-69A1-D47D-AB8F-BE3B075F9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703" y="0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8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1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7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6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75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2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5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2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9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94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0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8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96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0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76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73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3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7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4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CCE143D6-C3A5-00A1-801B-6B67AE7F22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2F87508-FCF8-E54D-DC54-E75D222D57A8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1D66AA-D0CD-106E-A695-402F21A76AD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A0D6C556-D2AD-A5A0-748C-88D7EAB4A3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CE1B0B06-0A3E-64AF-FDDA-D81B3B658B83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4119CC-BB34-5EC8-4241-DFCD41AEBD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2CC6D3A6-7C5B-769D-DC0B-9B3B659651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79B8CF8-33B5-59E6-C16C-3C13AE5F4E58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E3D8D0-3B16-9304-669C-C7124BC947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38231B-402E-EF16-738E-5383C6B009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703" y="0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6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U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35408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 đủ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73171" y="50888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96322" y="50811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5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85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ỹ thuật chiết cây đu đ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685801"/>
            <a:ext cx="510659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62499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7001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3074" name="Picture 2" descr="Hơn 2.300 con hổ bị giết hại và mua bán trái phép trong 9 năm qua | Môi  trường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629157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gre De Bengala 4 – Portal dos Anima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>
            <a:off x="6102774" y="152400"/>
            <a:ext cx="608922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7" y="200026"/>
            <a:ext cx="12247563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CDD10-71A9-0A41-BA9F-EF0F1D512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6" name="Hanh trang sô (1)">
            <a:hlinkClick r:id="" action="ppaction://media"/>
            <a:extLst>
              <a:ext uri="{FF2B5EF4-FFF2-40B4-BE49-F238E27FC236}">
                <a16:creationId xmlns:a16="http://schemas.microsoft.com/office/drawing/2014/main" id="{EF63EF8A-2E75-D751-5B35-C3E8474FAB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335" y="571500"/>
            <a:ext cx="5692140" cy="5692140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2" name="Tập viết chữ ư">
            <a:hlinkClick r:id="" action="ppaction://media"/>
            <a:extLst>
              <a:ext uri="{FF2B5EF4-FFF2-40B4-BE49-F238E27FC236}">
                <a16:creationId xmlns:a16="http://schemas.microsoft.com/office/drawing/2014/main" id="{43721FA5-F5F0-643E-3564-29BE3792AD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9769" y="784860"/>
            <a:ext cx="6336617" cy="5490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192000" cy="6858000"/>
            <a:chOff x="0" y="1"/>
            <a:chExt cx="9525000" cy="6858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4" b="23047"/>
            <a:stretch/>
          </p:blipFill>
          <p:spPr bwMode="auto">
            <a:xfrm>
              <a:off x="0" y="1"/>
              <a:ext cx="9525000" cy="4378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69" b="9549"/>
            <a:stretch/>
          </p:blipFill>
          <p:spPr bwMode="auto">
            <a:xfrm>
              <a:off x="0" y="4378037"/>
              <a:ext cx="9525000" cy="2479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591874" y="2647053"/>
            <a:ext cx="1085526" cy="1986632"/>
            <a:chOff x="-1752600" y="883227"/>
            <a:chExt cx="1634837" cy="229985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15" b="53077" l="10333" r="29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4" t="6503" r="70525" b="47063"/>
            <a:stretch/>
          </p:blipFill>
          <p:spPr bwMode="auto">
            <a:xfrm>
              <a:off x="-1752600" y="883227"/>
              <a:ext cx="1634837" cy="2299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3921" r="16077" b="25880"/>
            <a:stretch/>
          </p:blipFill>
          <p:spPr bwMode="auto">
            <a:xfrm>
              <a:off x="-1295399" y="1467819"/>
              <a:ext cx="64846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-7415649" y="2499966"/>
            <a:ext cx="6270907" cy="4820773"/>
            <a:chOff x="-38100" y="2057400"/>
            <a:chExt cx="3886200" cy="2876550"/>
          </a:xfrm>
        </p:grpSpPr>
        <p:grpSp>
          <p:nvGrpSpPr>
            <p:cNvPr id="16" name="Group 15"/>
            <p:cNvGrpSpPr/>
            <p:nvPr/>
          </p:nvGrpSpPr>
          <p:grpSpPr>
            <a:xfrm>
              <a:off x="-38100" y="2057400"/>
              <a:ext cx="3886200" cy="2876550"/>
              <a:chOff x="1905000" y="2000250"/>
              <a:chExt cx="5619750" cy="316230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1145" b="93675" l="2034" r="9949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2000250"/>
                <a:ext cx="5619750" cy="3162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542993" y="2586636"/>
                <a:ext cx="3567514" cy="262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03088" y="3405574"/>
              <a:ext cx="1959111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Chuyến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600" dirty="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7" b="57115" l="38444" r="5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6" r="44132" b="43427"/>
          <a:stretch/>
        </p:blipFill>
        <p:spPr bwMode="auto">
          <a:xfrm>
            <a:off x="7374977" y="2647053"/>
            <a:ext cx="1262191" cy="213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4441700" y="150421"/>
            <a:ext cx="3550393" cy="108461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80192" y="1546684"/>
            <a:ext cx="3155641" cy="151714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127000" algn="ctr">
              <a:buClr>
                <a:schemeClr val="dk1"/>
              </a:buClr>
              <a:buSzPts val="2500"/>
            </a:pPr>
            <a:r>
              <a:rPr lang="pt-BR" sz="32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 đỏ</a:t>
            </a:r>
          </a:p>
          <a:p>
            <a:pPr marL="285750" lvl="0" indent="-127000" algn="ctr">
              <a:buClr>
                <a:schemeClr val="dk1"/>
              </a:buClr>
              <a:buSzPts val="2500"/>
            </a:pPr>
            <a:r>
              <a:rPr lang="pt-BR" sz="32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bờ hồ</a:t>
            </a:r>
          </a:p>
          <a:p>
            <a:pPr marL="285750" lvl="0" indent="-127000" algn="ctr">
              <a:buClr>
                <a:schemeClr val="dk1"/>
              </a:buClr>
              <a:buSzPts val="2500"/>
            </a:pPr>
            <a:r>
              <a:rPr lang="pt-BR" sz="32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 hố</a:t>
            </a:r>
          </a:p>
        </p:txBody>
      </p:sp>
      <p:pic>
        <p:nvPicPr>
          <p:cNvPr id="29" name="Tiếng còi xe khá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58100" y="-304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0.81806 -0.01597 " pathEditMode="relative" rAng="0" ptsTypes="AA">
                                      <p:cBhvr>
                                        <p:cTn id="20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03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806 -0.01597 L 1.88473 -0.03819 " pathEditMode="relative" rAng="0" ptsTypes="AA">
                                      <p:cBhvr>
                                        <p:cTn id="6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45"/>
            <a:ext cx="12192000" cy="6860346"/>
            <a:chOff x="-38100" y="-2345"/>
            <a:chExt cx="9334500" cy="686034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69" b="9549"/>
            <a:stretch/>
          </p:blipFill>
          <p:spPr bwMode="auto">
            <a:xfrm>
              <a:off x="-38100" y="4378037"/>
              <a:ext cx="9334500" cy="2479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77"/>
            <a:stretch/>
          </p:blipFill>
          <p:spPr bwMode="auto">
            <a:xfrm>
              <a:off x="-38100" y="-2345"/>
              <a:ext cx="9334500" cy="4380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-7415649" y="2499966"/>
            <a:ext cx="6270907" cy="4820773"/>
            <a:chOff x="-38100" y="2057400"/>
            <a:chExt cx="3886200" cy="2876550"/>
          </a:xfrm>
        </p:grpSpPr>
        <p:grpSp>
          <p:nvGrpSpPr>
            <p:cNvPr id="16" name="Group 15"/>
            <p:cNvGrpSpPr/>
            <p:nvPr/>
          </p:nvGrpSpPr>
          <p:grpSpPr>
            <a:xfrm>
              <a:off x="-38100" y="2057400"/>
              <a:ext cx="3886200" cy="2876550"/>
              <a:chOff x="1905000" y="2000250"/>
              <a:chExt cx="5619750" cy="316230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45" b="93675" l="2034" r="9949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2000250"/>
                <a:ext cx="5619750" cy="3162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542993" y="2586636"/>
                <a:ext cx="3567514" cy="262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03088" y="3405574"/>
              <a:ext cx="1959111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Chuyến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6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3361046" y="352301"/>
            <a:ext cx="3966029" cy="109648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313939" y="2164202"/>
            <a:ext cx="2608960" cy="149339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</a:t>
            </a:r>
            <a:r>
              <a:rPr lang="en-US" sz="44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lang="en-US" sz="4400" b="1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44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vi-VN" sz="44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9" name="Tiếng còi xe khá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58100" y="-304799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307580" y="2246366"/>
            <a:ext cx="2293620" cy="2209800"/>
            <a:chOff x="1524000" y="381000"/>
            <a:chExt cx="6096000" cy="60960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38" b="96719" l="2188" r="93438">
                          <a14:foregroundMark x1="69375" y1="58125" x2="73281" y2="90156"/>
                          <a14:foregroundMark x1="65469" y1="56250" x2="67969" y2="72656"/>
                          <a14:foregroundMark x1="65156" y1="80938" x2="70469" y2="89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810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3921" r="16077" b="25880"/>
            <a:stretch/>
          </p:blipFill>
          <p:spPr bwMode="auto">
            <a:xfrm>
              <a:off x="3657601" y="1597320"/>
              <a:ext cx="1660064" cy="797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8477250" y="1756551"/>
            <a:ext cx="2286000" cy="2903767"/>
            <a:chOff x="2285998" y="2161308"/>
            <a:chExt cx="3505201" cy="458796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00" b="90000" l="1309" r="89791">
                          <a14:foregroundMark x1="34293" y1="14400" x2="39005" y2="21000"/>
                          <a14:foregroundMark x1="41361" y1="54800" x2="39267" y2="6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8" y="2161308"/>
              <a:ext cx="3505201" cy="4587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3921" r="16077" b="25880"/>
            <a:stretch/>
          </p:blipFill>
          <p:spPr bwMode="auto">
            <a:xfrm>
              <a:off x="4020540" y="3252353"/>
              <a:ext cx="432535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18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0.81806 -0.01597 " pathEditMode="relative" rAng="0" ptsTypes="AA">
                                      <p:cBhvr>
                                        <p:cTn id="20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03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806 -0.01597 L 1.88473 -0.03819 " pathEditMode="relative" rAng="0" ptsTypes="AA">
                                      <p:cBhvr>
                                        <p:cTn id="6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51C3CE-7CF9-47A2-A95E-78C5FD7CDB36}"/>
              </a:ext>
            </a:extLst>
          </p:cNvPr>
          <p:cNvSpPr txBox="1"/>
          <p:nvPr/>
        </p:nvSpPr>
        <p:spPr>
          <a:xfrm>
            <a:off x="9811092" y="2703277"/>
            <a:ext cx="33604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2D74D-0481-421A-AEF8-F2CC2575CE8F}"/>
              </a:ext>
            </a:extLst>
          </p:cNvPr>
          <p:cNvSpPr txBox="1"/>
          <p:nvPr/>
        </p:nvSpPr>
        <p:spPr>
          <a:xfrm>
            <a:off x="9811092" y="2306910"/>
            <a:ext cx="4457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1242AC-DD1D-49FC-978A-8C82F1B26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13" y="1101974"/>
            <a:ext cx="8101667" cy="4395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BF8A5F-975B-49DB-8A29-A460336F9DA3}"/>
              </a:ext>
            </a:extLst>
          </p:cNvPr>
          <p:cNvSpPr txBox="1"/>
          <p:nvPr/>
        </p:nvSpPr>
        <p:spPr>
          <a:xfrm>
            <a:off x="4100740" y="5552313"/>
            <a:ext cx="6262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Đ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u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đ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ủ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chín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ngọt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l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ừ</a:t>
            </a:r>
            <a:endParaRPr lang="en-US" sz="4800" dirty="0">
              <a:solidFill>
                <a:srgbClr val="FF0000"/>
              </a:solidFill>
              <a:ea typeface="Arial-Rounded" panose="020B05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416342-D3A2-46A5-86F4-AF6317EF5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" y="172192"/>
            <a:ext cx="2501610" cy="833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lang="en-GB" sz="22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0" noProof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GB" sz="22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hũ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lữ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795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0083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1015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6323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63718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338980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03430" y="363413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86808" y="363601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84796" y="509088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1026" name="Picture 2" descr="Mua ô dù đẹp ở đâu tại Hà Nộ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847526"/>
            <a:ext cx="3261519" cy="32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hiếc ô dù dành riêng cho phái đẹp - Tin tức ô d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730" y="876164"/>
            <a:ext cx="3446131" cy="3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ản đồ mới: LIV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69" y="1066801"/>
            <a:ext cx="3733800" cy="3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143</Words>
  <Application>Microsoft Office PowerPoint</Application>
  <PresentationFormat>Widescreen</PresentationFormat>
  <Paragraphs>69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.VnAvant</vt:lpstr>
      <vt:lpstr>Aptos</vt:lpstr>
      <vt:lpstr>Aptos Display</vt:lpstr>
      <vt:lpstr>Arial</vt:lpstr>
      <vt:lpstr>Arial Rounded MT Bold</vt:lpstr>
      <vt:lpstr>Arial-Rounded</vt:lpstr>
      <vt:lpstr>Calibri</vt:lpstr>
      <vt:lpstr>Quicksand Medium</vt:lpstr>
      <vt:lpstr>Times New Roman</vt:lpstr>
      <vt:lpstr>4_Office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2021-08-17T02:28:37Z</dcterms:created>
  <dcterms:modified xsi:type="dcterms:W3CDTF">2025-12-20T13:52:31Z</dcterms:modified>
</cp:coreProperties>
</file>