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51" r:id="rId2"/>
    <p:sldMasterId id="2147483789" r:id="rId3"/>
    <p:sldMasterId id="2147483803" r:id="rId4"/>
    <p:sldMasterId id="2147483829" r:id="rId5"/>
    <p:sldMasterId id="2147483841" r:id="rId6"/>
    <p:sldMasterId id="2147483853" r:id="rId7"/>
  </p:sldMasterIdLst>
  <p:notesMasterIdLst>
    <p:notesMasterId r:id="rId19"/>
  </p:notesMasterIdLst>
  <p:sldIdLst>
    <p:sldId id="2007577188" r:id="rId8"/>
    <p:sldId id="2007577184" r:id="rId9"/>
    <p:sldId id="271" r:id="rId10"/>
    <p:sldId id="2007577171" r:id="rId11"/>
    <p:sldId id="2007577172" r:id="rId12"/>
    <p:sldId id="269" r:id="rId13"/>
    <p:sldId id="2007577180" r:id="rId14"/>
    <p:sldId id="258" r:id="rId15"/>
    <p:sldId id="2007577181" r:id="rId16"/>
    <p:sldId id="2007577182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0804F5-15C7-4AF9-B014-6F493D248054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B9444-458C-43C7-80E3-781C5279D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5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9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0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5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28761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4616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853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009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1146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5417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1673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02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8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094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90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14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211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7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70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306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465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4861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087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3601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05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16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16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2664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84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729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标题幻灯片" type="title">
  <p:cSld name="1_标题幻灯片">
    <p:bg>
      <p:bgPr>
        <a:solidFill>
          <a:schemeClr val="lt1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354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5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1D48A50-69A1-D47D-AB8F-BE3B075F93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703" y="0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181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112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954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87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75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10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423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126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58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223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9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65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98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67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94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330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91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92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02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32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1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937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15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8A90C-7A32-4C4C-ACBE-7517F9D23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4671A-43B8-49B9-8930-A037BADF84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1A633-D128-4648-8028-4DFC30461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1AB51-F507-434A-9F17-9D65CF44C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FA5DC-0D2A-42E9-9CBE-56676FFE2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6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473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5AFD7-3986-400E-9722-0DB5F3B40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3DC0-33F4-4B8B-8367-0066A5E787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261A0F-6320-4B7D-9EFA-791EE0237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75968-269B-4A82-8C00-F3F44CF99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BFD22-B9BB-49BD-B234-5FDAE73F8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979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81BDC-9B1A-4047-9971-D39CC1927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0272D-358B-4CBC-9466-820D26B36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FFAAA-8973-4AEE-97CB-A1883BF6E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BD31B-F87D-453A-8481-C880CFFB4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AD29A-78E1-4C00-9AB1-20D356160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076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2D62F-ACEB-4EDB-8EF1-7E120F77C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E5945-46F9-4E4D-A38B-14CA7B272C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85E204-33D3-4150-99A4-5FDE40F65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51AD-F471-46C4-93C9-A4FA98BD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D2E54-4A93-41E4-A99E-6C68C242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10756-49BB-452E-93D2-96176A75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381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16B30-26CD-43F8-8A50-7B10D0903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932AEC-B6BF-4C29-8494-29D92FDE9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1454D-15BC-4F78-82E3-4D254F871D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129851-DBE3-4F59-9BFF-DDC5B24527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A5759D-27FF-4CA3-80CB-7252C962D5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553F7F-5B20-4480-9E80-5373A1004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9E5DD1-E151-435C-90BB-625A6A066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70E910-3DC2-49E4-8427-251377F05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7954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2DE3B-EA66-4C48-A555-469606563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830E4-34AC-4488-8F30-C9F12B41D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6842B4-FADA-4D05-B514-C55F9E8F7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2A190-77E6-479A-B1E7-C5D4BCE37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039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CFF0D5-6BA4-4A1E-9DB5-8AE98BEC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D5BC63-49A3-4B81-93E6-0735442DA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647A9-C12A-41A8-881B-B393A3CDA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183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CFFF-A6C7-41D4-A79F-136C02585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25B75-262F-4BAC-A909-21C4D922E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F80384-A347-4FE7-A1A2-05D5363D4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B023F-03E9-4284-825A-897A3B05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BCA44-DF88-41AE-A005-2F249BD9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2FE597-DC47-40CC-810C-20F255F62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096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4593C-26E9-4583-895C-82AF115CE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2DBB69-EE25-452B-B94C-EFA86A3136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9E835D-D248-4948-98BC-2F83C67D34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F4D5C-AB2A-49B2-8A8D-73E1C9F21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8501DE-390A-477A-AFD5-EE9D747F4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17723-4668-46CA-B56A-8E3B5884B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62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AD1F6-BC0A-4243-9A6D-3FD53932E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727822-3689-4D2A-BEBC-FC4F121A4E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5E932-711E-4ACF-91A1-6D9941A23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DEA7A-6D0B-44B8-90AD-9A230BAFD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0F8B7-9F89-4561-9745-E2E45500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168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42016-C30B-4171-8F0E-BD8A9D4B9F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9AC08-8A9E-4A8F-8924-A23EC7A2C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ABBDA-9887-44C9-86C4-65A5677B9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6EE48-7AD7-439A-A95E-1972064D2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2C782-33ED-46E8-9F43-F16733A63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46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8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4C35B-1EC9-C391-7C68-BD8243CEFA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D5FE51-879B-05F2-6860-05925BFEE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465A6-5526-162B-6EE1-764F64F4C9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138E7-031C-41FC-1E8C-78AC37A1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757E6-23E2-CFE1-E1B9-F11683171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260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42A96-B11A-A63E-4DCC-7CC269DC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98527-A72C-A996-634C-424BFEF15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16AE9A-D39B-5B82-C578-5EE43A99FD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161AB2-E61A-ED08-C075-E0E2DAAE7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29E00-3306-E1EC-22F5-347BFB2E2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98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61AE5-CCA3-485B-7F05-A344B5B3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B3172-C17C-C225-B323-00E00E660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BBD1F-260D-46FF-4855-30623D8255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8BE27-087E-084F-6059-37479137B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F531-7B38-518E-1D6D-9156067DD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58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D6F8D-8987-662B-6D5E-78F1D96C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F5DDF-30DD-2FC1-0030-4560B64DE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7B7E29-06B9-BEC2-0512-95862DB5C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454BD-1FCC-8E38-4AB6-F6993D3596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816225-044A-1DB5-64AE-E4380871F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C5DDE-8927-EA61-A84A-8BB0BC94C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08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BB0A1-4C04-BB6C-3B3C-1FD265909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E0340-FBAA-98B1-5CB2-ED8E4FC98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BC147E-22B0-560A-192F-F851B9BD28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DA41BE-3A17-CD86-FA55-EBA636F846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DE052-48E9-775C-813C-3E9FC7D28D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F066E-7E39-E1DE-C973-BF93226588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6DF36A-FBCC-0BB7-1302-A066F382A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92C1F-37BF-979C-58A4-A8E083FA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912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0B4FB-9A65-2903-38AE-B5486B6C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88C1B4-CB86-92EF-B475-34D60B8F7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D0A1C9-67EB-0587-36C4-20233543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2C6E9-D39B-690E-59CE-9CDB8590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7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4986A3-4512-3417-4709-F1BD97FC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6B9377-F3B5-3DF2-609D-638B3C0C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A3CF93-7881-D5E4-1C6F-84482E71F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692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70038-89A5-1EDE-45BD-810B9C415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28D95-5765-D3E6-59D9-00822CBCC1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8B741D-331C-FBFD-FC18-99D80A745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DDF49B-0666-7400-E1B4-D9D799307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214A8-1473-D3AB-E096-C238439D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6F6251-F1F5-7429-3CA1-50B4970F4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8162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7FD01-5AEA-3323-E454-4EB1E9CA6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2A0E35-1D17-8B80-2F2D-A3D4D1D87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73629-F9F0-BD20-71B6-A5973957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F3677C-628B-4BFC-CA75-14FEFBD2D4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86F4C-050B-C35C-C26F-0E3917BD9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F878A0-A6C3-32A2-71E7-830399D5C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90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642B3-068D-8D04-183E-2DAD94D1B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F02CDB-BDE1-F8B6-9475-23FC21643A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15480-EF64-32A7-61B8-366F838619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471CD-64F4-63FE-95D3-C892DE288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1A21F-5FDC-9AAA-9271-1216E887E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58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24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192685-FD46-0A14-EA52-6AE6281671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68F1F0-54DF-39A2-2109-DEC7166047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FA950-5559-B76A-25D5-9BB25416FC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3A828F-F638-4457-B4DC-A7101E9CB18B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E247B-B222-F188-848D-26E4927F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C4C87-39C5-F3CD-C41D-7D004B8AE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EDDF71-6BA7-41F0-BDEA-D072B5C9F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48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5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CCE143D6-C3A5-00A1-801B-6B67AE7F22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22F87508-FCF8-E54D-DC54-E75D222D57A8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1D66AA-D0CD-106E-A695-402F21A76AD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66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0C06603-CA2D-1635-FE78-BDD2A0195E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173E9942-BF35-7156-EA75-F9420BFB74FF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DAAE0C5-12EF-57B6-8469-58D92CC5507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30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A0D6C556-D2AD-A5A0-748C-88D7EAB4A32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CE1B0B06-0A3E-64AF-FDDA-D81B3B658B83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04119CC-BB34-5EC8-4241-DFCD41AEBD1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2CC6D3A6-7C5B-769D-DC0B-9B3B6596515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E79B8CF8-33B5-59E6-C16C-3C13AE5F4E58}"/>
              </a:ext>
            </a:extLst>
          </p:cNvPr>
          <p:cNvSpPr/>
          <p:nvPr userDrawn="1"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CE3D8D0-3B16-9304-669C-C7124BC947A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958" y="1"/>
            <a:ext cx="1355834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5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20/12/2025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569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391B92-43CB-4FE2-9571-402154E85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7D986-0A03-45CF-88D3-8A2BE1867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35980-12E4-4AD9-B7D2-3D4EF9EA0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F1CCCC-7D25-48B1-A75B-29566D9C1059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67F16-1089-47D8-BA73-7A47AF9BC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2B1D3E-05EF-46F2-B852-28B6A8B6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61B47-BD2D-4AEE-AB53-32E7774BC3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10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79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6.gif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5" Type="http://schemas.openxmlformats.org/officeDocument/2006/relationships/image" Target="../media/image26.gif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30.png"/><Relationship Id="rId5" Type="http://schemas.openxmlformats.org/officeDocument/2006/relationships/image" Target="../media/image26.gi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13: U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Ư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354086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F2B35-35EA-43FC-9B42-1C07B6A9273D}"/>
              </a:ext>
            </a:extLst>
          </p:cNvPr>
          <p:cNvGrpSpPr/>
          <p:nvPr/>
        </p:nvGrpSpPr>
        <p:grpSpPr>
          <a:xfrm>
            <a:off x="356858" y="988367"/>
            <a:ext cx="4825617" cy="1569660"/>
            <a:chOff x="547358" y="988367"/>
            <a:chExt cx="4825617" cy="15696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B6C65B-802B-4332-848C-1529D07266D1}"/>
                </a:ext>
              </a:extLst>
            </p:cNvPr>
            <p:cNvGrpSpPr/>
            <p:nvPr/>
          </p:nvGrpSpPr>
          <p:grpSpPr>
            <a:xfrm>
              <a:off x="1581636" y="1228754"/>
              <a:ext cx="3791339" cy="1143000"/>
              <a:chOff x="2285999" y="117634"/>
              <a:chExt cx="3033072" cy="1143000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1C7A1C09-88CF-438A-8552-CC89E57BC3E7}"/>
                  </a:ext>
                </a:extLst>
              </p:cNvPr>
              <p:cNvSpPr/>
              <p:nvPr/>
            </p:nvSpPr>
            <p:spPr>
              <a:xfrm>
                <a:off x="2285999" y="117634"/>
                <a:ext cx="3033072" cy="1143000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AFE3BE-2E78-4EA3-BCAB-F89BDF8F8A55}"/>
                  </a:ext>
                </a:extLst>
              </p:cNvPr>
              <p:cNvSpPr txBox="1"/>
              <p:nvPr/>
            </p:nvSpPr>
            <p:spPr>
              <a:xfrm>
                <a:off x="2705798" y="270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hổ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dữ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30583-54EB-4D1A-A287-59A1AA02C5BA}"/>
                </a:ext>
              </a:extLst>
            </p:cNvPr>
            <p:cNvSpPr/>
            <p:nvPr/>
          </p:nvSpPr>
          <p:spPr>
            <a:xfrm>
              <a:off x="547358" y="1159995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FBFE33-5979-47E4-8CB0-49E1736F681E}"/>
                </a:ext>
              </a:extLst>
            </p:cNvPr>
            <p:cNvSpPr txBox="1"/>
            <p:nvPr/>
          </p:nvSpPr>
          <p:spPr>
            <a:xfrm>
              <a:off x="771336" y="98836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A91C91-7102-4567-AE7E-7C819655A6CA}"/>
              </a:ext>
            </a:extLst>
          </p:cNvPr>
          <p:cNvGrpSpPr/>
          <p:nvPr/>
        </p:nvGrpSpPr>
        <p:grpSpPr>
          <a:xfrm>
            <a:off x="357901" y="2700583"/>
            <a:ext cx="4861987" cy="1569660"/>
            <a:chOff x="548401" y="2700583"/>
            <a:chExt cx="4861987" cy="1569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E9534C-4862-4166-B69D-35773C66BD16}"/>
                </a:ext>
              </a:extLst>
            </p:cNvPr>
            <p:cNvGrpSpPr/>
            <p:nvPr/>
          </p:nvGrpSpPr>
          <p:grpSpPr>
            <a:xfrm>
              <a:off x="1600387" y="2950047"/>
              <a:ext cx="3810001" cy="1143000"/>
              <a:chOff x="2285999" y="1442381"/>
              <a:chExt cx="2971801" cy="1143000"/>
            </a:xfrm>
          </p:grpSpPr>
          <p:sp>
            <p:nvSpPr>
              <p:cNvPr id="30" name="Rounded Rectangle 10">
                <a:extLst>
                  <a:ext uri="{FF2B5EF4-FFF2-40B4-BE49-F238E27FC236}">
                    <a16:creationId xmlns:a16="http://schemas.microsoft.com/office/drawing/2014/main" id="{4E913997-0339-43AA-A8B2-161DFE7974C4}"/>
                  </a:ext>
                </a:extLst>
              </p:cNvPr>
              <p:cNvSpPr/>
              <p:nvPr/>
            </p:nvSpPr>
            <p:spPr>
              <a:xfrm>
                <a:off x="2285999" y="1442381"/>
                <a:ext cx="2957247" cy="1143000"/>
              </a:xfrm>
              <a:prstGeom prst="roundRect">
                <a:avLst/>
              </a:prstGeom>
              <a:solidFill>
                <a:srgbClr val="FF5D37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9110A2-1405-41E1-807A-39BC06E849EE}"/>
                  </a:ext>
                </a:extLst>
              </p:cNvPr>
              <p:cNvSpPr txBox="1"/>
              <p:nvPr/>
            </p:nvSpPr>
            <p:spPr>
              <a:xfrm>
                <a:off x="2680677" y="1634193"/>
                <a:ext cx="2577123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cái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dù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E42A3D-0B44-4356-89D0-A5079DD79554}"/>
                </a:ext>
              </a:extLst>
            </p:cNvPr>
            <p:cNvSpPr/>
            <p:nvPr/>
          </p:nvSpPr>
          <p:spPr>
            <a:xfrm>
              <a:off x="548401" y="2816767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5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57BD22-DE11-4647-A2F7-5226E70E67DC}"/>
                </a:ext>
              </a:extLst>
            </p:cNvPr>
            <p:cNvSpPr txBox="1"/>
            <p:nvPr/>
          </p:nvSpPr>
          <p:spPr>
            <a:xfrm>
              <a:off x="804586" y="2700583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37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167D86-1B8E-4358-B53F-72267701B342}"/>
              </a:ext>
            </a:extLst>
          </p:cNvPr>
          <p:cNvGrpSpPr/>
          <p:nvPr/>
        </p:nvGrpSpPr>
        <p:grpSpPr>
          <a:xfrm>
            <a:off x="356858" y="4433637"/>
            <a:ext cx="4863030" cy="1569660"/>
            <a:chOff x="547358" y="4433637"/>
            <a:chExt cx="4863030" cy="15696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414007B-B20F-479F-9ED4-0AE260B1FC50}"/>
                </a:ext>
              </a:extLst>
            </p:cNvPr>
            <p:cNvGrpSpPr/>
            <p:nvPr/>
          </p:nvGrpSpPr>
          <p:grpSpPr>
            <a:xfrm>
              <a:off x="1600394" y="4711034"/>
              <a:ext cx="3809994" cy="1143000"/>
              <a:chOff x="2286000" y="2800350"/>
              <a:chExt cx="3809994" cy="1143000"/>
            </a:xfrm>
          </p:grpSpPr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29FA7F71-748D-4EC5-8A73-EAA458D37B94}"/>
                  </a:ext>
                </a:extLst>
              </p:cNvPr>
              <p:cNvSpPr/>
              <p:nvPr/>
            </p:nvSpPr>
            <p:spPr>
              <a:xfrm>
                <a:off x="2286000" y="2800350"/>
                <a:ext cx="3809994" cy="1143000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FC111E-4332-432F-9BED-6E14BCBA1BC0}"/>
                  </a:ext>
                </a:extLst>
              </p:cNvPr>
              <p:cNvSpPr txBox="1"/>
              <p:nvPr/>
            </p:nvSpPr>
            <p:spPr>
              <a:xfrm>
                <a:off x="2819400" y="2953659"/>
                <a:ext cx="3060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hổ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26E51F-8DC4-4E3C-A74D-101957E6B32B}"/>
                </a:ext>
              </a:extLst>
            </p:cNvPr>
            <p:cNvSpPr/>
            <p:nvPr/>
          </p:nvSpPr>
          <p:spPr>
            <a:xfrm>
              <a:off x="547358" y="4562571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44AF69-1857-42FD-9A24-E31BDCFE354F}"/>
                </a:ext>
              </a:extLst>
            </p:cNvPr>
            <p:cNvSpPr txBox="1"/>
            <p:nvPr/>
          </p:nvSpPr>
          <p:spPr>
            <a:xfrm>
              <a:off x="753483" y="443363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4FFDCE0-51C5-4151-8188-ECB065BF4C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75" y="504773"/>
            <a:ext cx="1911093" cy="191109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896B784-4683-498B-97E6-D70DB252B2D7}"/>
              </a:ext>
            </a:extLst>
          </p:cNvPr>
          <p:cNvGrpSpPr/>
          <p:nvPr/>
        </p:nvGrpSpPr>
        <p:grpSpPr>
          <a:xfrm>
            <a:off x="5987551" y="205543"/>
            <a:ext cx="6751994" cy="5476296"/>
            <a:chOff x="5987551" y="205543"/>
            <a:chExt cx="6751994" cy="5476296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BE0420-EF06-4F0D-BB5F-2402AEC2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551" y="1168200"/>
              <a:ext cx="4669283" cy="451363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CED051-9D55-4177-A2F8-0CEAD1A0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3668" flipH="1">
              <a:off x="9462945" y="205543"/>
              <a:ext cx="3276600" cy="3276600"/>
            </a:xfrm>
            <a:prstGeom prst="rect">
              <a:avLst/>
            </a:prstGeom>
          </p:spPr>
        </p:pic>
      </p:grpSp>
      <p:pic>
        <p:nvPicPr>
          <p:cNvPr id="5" name="Picture 4" descr="Tigre De Bengala 4 – Portal dos Animais">
            <a:extLst>
              <a:ext uri="{FF2B5EF4-FFF2-40B4-BE49-F238E27FC236}">
                <a16:creationId xmlns:a16="http://schemas.microsoft.com/office/drawing/2014/main" id="{AFF6163A-134A-06DB-E6A9-A442AB895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3" r="13158"/>
          <a:stretch/>
        </p:blipFill>
        <p:spPr bwMode="auto">
          <a:xfrm rot="783441">
            <a:off x="6752420" y="2171700"/>
            <a:ext cx="3530769" cy="27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9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Tx/>
              <a:buNone/>
              <a:tabLst/>
              <a:defRPr/>
            </a:pPr>
            <a:r>
              <a:rPr kumimoji="0" lang="en-GB" sz="6000" b="1" i="0" u="none" strike="noStrike" kern="0" cap="none" spc="13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212326-5B31-44EC-AE9E-C1742A3A3D91}"/>
              </a:ext>
            </a:extLst>
          </p:cNvPr>
          <p:cNvSpPr/>
          <p:nvPr/>
        </p:nvSpPr>
        <p:spPr>
          <a:xfrm>
            <a:off x="628619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marR="0" lvl="0" indent="-85725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GB" sz="4000" b="1" i="0" u="none" strike="noStrike" kern="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kumimoji="0" lang="en-GB" sz="4000" b="1" i="0" u="none" strike="noStrike" kern="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u, ư</a:t>
            </a:r>
            <a:endParaRPr kumimoji="0" lang="en-GB" sz="4000" b="1" i="0" u="none" strike="noStrike" kern="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B7B6E-2F71-CA0D-35F0-38D3E58A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ED43AB-46A9-090A-1964-64CBA1561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854" y="1379871"/>
            <a:ext cx="3737172" cy="2566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D4D494-994D-2FC8-9594-D13AB8DCB4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0489" y="5162847"/>
            <a:ext cx="1477983" cy="147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5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8" t="28067" r="28368" b="31771"/>
          <a:stretch/>
        </p:blipFill>
        <p:spPr bwMode="auto">
          <a:xfrm>
            <a:off x="3242469" y="2686050"/>
            <a:ext cx="6019800" cy="288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620" b="31901" l="17277" r="72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19140" r="31735" b="68360"/>
          <a:stretch/>
        </p:blipFill>
        <p:spPr bwMode="auto">
          <a:xfrm>
            <a:off x="2961191" y="-21970"/>
            <a:ext cx="6650619" cy="103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t="50000" r="26208" b="27865"/>
          <a:stretch/>
        </p:blipFill>
        <p:spPr bwMode="auto">
          <a:xfrm>
            <a:off x="3124200" y="1014946"/>
            <a:ext cx="6324600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88" y="5257800"/>
            <a:ext cx="6464590" cy="10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930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DE0F351-F0AF-41A3-A91A-374276276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464" y="578427"/>
            <a:ext cx="7197991" cy="3952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35A5EE-4DBC-4944-8A92-B4B6E32446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220362"/>
            <a:ext cx="1685880" cy="8778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991687-1087-ABE7-507C-E3B657EE10AD}"/>
              </a:ext>
            </a:extLst>
          </p:cNvPr>
          <p:cNvSpPr txBox="1">
            <a:spLocks/>
          </p:cNvSpPr>
          <p:nvPr/>
        </p:nvSpPr>
        <p:spPr>
          <a:xfrm>
            <a:off x="1380574" y="4878275"/>
            <a:ext cx="9988625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hổ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dữ</a:t>
            </a:r>
            <a:r>
              <a:rPr lang="en-US" sz="7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D7B6BA6-CB40-D857-A258-D68EE1BB85E7}"/>
              </a:ext>
            </a:extLst>
          </p:cNvPr>
          <p:cNvSpPr txBox="1">
            <a:spLocks/>
          </p:cNvSpPr>
          <p:nvPr/>
        </p:nvSpPr>
        <p:spPr>
          <a:xfrm>
            <a:off x="8187849" y="4870111"/>
            <a:ext cx="1136556" cy="1369944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517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9AE6B1A-D0ED-4502-A1FA-072EC4EB0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79" y="396140"/>
            <a:ext cx="1962728" cy="8786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F5E582-8582-4A3E-BA72-B947766A3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651" y="625407"/>
            <a:ext cx="6619875" cy="48101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888A953-253D-4892-9633-58891C47692C}"/>
              </a:ext>
            </a:extLst>
          </p:cNvPr>
          <p:cNvSpPr txBox="1"/>
          <p:nvPr/>
        </p:nvSpPr>
        <p:spPr>
          <a:xfrm>
            <a:off x="4831223" y="5492072"/>
            <a:ext cx="43497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+mn-ea"/>
                <a:cs typeface=".VnAvant" panose="020B7200000000000000" pitchFamily="34" charset="0"/>
              </a:rPr>
              <a:t>Giới</a:t>
            </a:r>
            <a:r>
              <a:rPr lang="en-US" sz="5400" dirty="0">
                <a:latin typeface="+mn-ea"/>
                <a:cs typeface=".VnAvant" panose="020B7200000000000000" pitchFamily="34" charset="0"/>
              </a:rPr>
              <a:t> </a:t>
            </a:r>
            <a:r>
              <a:rPr lang="en-US" sz="5400" dirty="0" err="1">
                <a:latin typeface="+mn-ea"/>
                <a:cs typeface=".VnAvant" panose="020B7200000000000000" pitchFamily="34" charset="0"/>
              </a:rPr>
              <a:t>thiệu</a:t>
            </a:r>
            <a:endParaRPr lang="en-US" sz="5400" dirty="0">
              <a:latin typeface="+mn-ea"/>
              <a:cs typeface=".VnAvant" panose="020B72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646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green and yellow logo&#10;&#10;AI-generated content may be incorrect.">
            <a:extLst>
              <a:ext uri="{FF2B5EF4-FFF2-40B4-BE49-F238E27FC236}">
                <a16:creationId xmlns:a16="http://schemas.microsoft.com/office/drawing/2014/main" id="{AF20F6B6-E1DF-74BA-F038-68C4DA7CC3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25" y="2141118"/>
            <a:ext cx="8553429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D2BA2ED-A3C8-4B9B-84F3-7794A4BDB0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4176">
            <a:off x="2324440" y="68474"/>
            <a:ext cx="8356940" cy="536733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0637F7-58B5-437D-A0ED-DEA8822F8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6304" y="-323848"/>
            <a:ext cx="3505196" cy="35051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20C02-B82E-47DC-94B1-CA0AACEF38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897" y="4631165"/>
            <a:ext cx="9614225" cy="2139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478BDF-00E7-4134-8D6E-C237DF3C3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50" y="406270"/>
            <a:ext cx="4023709" cy="636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5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BE0420-EF06-4F0D-BB5F-2402AEC2B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83518" y="1168199"/>
            <a:ext cx="4677349" cy="45136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CED051-9D55-4177-A2F8-0CEAD1A07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3668" flipH="1">
            <a:off x="9520095" y="-354527"/>
            <a:ext cx="3276600" cy="32766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F2B35-35EA-43FC-9B42-1C07B6A9273D}"/>
              </a:ext>
            </a:extLst>
          </p:cNvPr>
          <p:cNvGrpSpPr/>
          <p:nvPr/>
        </p:nvGrpSpPr>
        <p:grpSpPr>
          <a:xfrm>
            <a:off x="356858" y="988367"/>
            <a:ext cx="4844277" cy="1569660"/>
            <a:chOff x="547358" y="988367"/>
            <a:chExt cx="4844277" cy="15696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B6C65B-802B-4332-848C-1529D07266D1}"/>
                </a:ext>
              </a:extLst>
            </p:cNvPr>
            <p:cNvGrpSpPr/>
            <p:nvPr/>
          </p:nvGrpSpPr>
          <p:grpSpPr>
            <a:xfrm>
              <a:off x="1581636" y="1228754"/>
              <a:ext cx="3809999" cy="1143000"/>
              <a:chOff x="2285999" y="117634"/>
              <a:chExt cx="3048000" cy="1143000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1C7A1C09-88CF-438A-8552-CC89E57BC3E7}"/>
                  </a:ext>
                </a:extLst>
              </p:cNvPr>
              <p:cNvSpPr/>
              <p:nvPr/>
            </p:nvSpPr>
            <p:spPr>
              <a:xfrm>
                <a:off x="2285999" y="117634"/>
                <a:ext cx="3033072" cy="1143000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AFE3BE-2E78-4EA3-BCAB-F89BDF8F8A55}"/>
                  </a:ext>
                </a:extLst>
              </p:cNvPr>
              <p:cNvSpPr txBox="1"/>
              <p:nvPr/>
            </p:nvSpPr>
            <p:spPr>
              <a:xfrm>
                <a:off x="2971799" y="270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cá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hổ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30583-54EB-4D1A-A287-59A1AA02C5BA}"/>
                </a:ext>
              </a:extLst>
            </p:cNvPr>
            <p:cNvSpPr/>
            <p:nvPr/>
          </p:nvSpPr>
          <p:spPr>
            <a:xfrm>
              <a:off x="547358" y="1159995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FBFE33-5979-47E4-8CB0-49E1736F681E}"/>
                </a:ext>
              </a:extLst>
            </p:cNvPr>
            <p:cNvSpPr txBox="1"/>
            <p:nvPr/>
          </p:nvSpPr>
          <p:spPr>
            <a:xfrm>
              <a:off x="771336" y="98836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A91C91-7102-4567-AE7E-7C819655A6CA}"/>
              </a:ext>
            </a:extLst>
          </p:cNvPr>
          <p:cNvGrpSpPr/>
          <p:nvPr/>
        </p:nvGrpSpPr>
        <p:grpSpPr>
          <a:xfrm>
            <a:off x="357901" y="2700583"/>
            <a:ext cx="4861987" cy="1569660"/>
            <a:chOff x="548401" y="2700583"/>
            <a:chExt cx="4861987" cy="1569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E9534C-4862-4166-B69D-35773C66BD16}"/>
                </a:ext>
              </a:extLst>
            </p:cNvPr>
            <p:cNvGrpSpPr/>
            <p:nvPr/>
          </p:nvGrpSpPr>
          <p:grpSpPr>
            <a:xfrm>
              <a:off x="1600387" y="2950047"/>
              <a:ext cx="3810001" cy="1143000"/>
              <a:chOff x="2285999" y="1442381"/>
              <a:chExt cx="2971801" cy="1143000"/>
            </a:xfrm>
          </p:grpSpPr>
          <p:sp>
            <p:nvSpPr>
              <p:cNvPr id="30" name="Rounded Rectangle 10">
                <a:extLst>
                  <a:ext uri="{FF2B5EF4-FFF2-40B4-BE49-F238E27FC236}">
                    <a16:creationId xmlns:a16="http://schemas.microsoft.com/office/drawing/2014/main" id="{4E913997-0339-43AA-A8B2-161DFE7974C4}"/>
                  </a:ext>
                </a:extLst>
              </p:cNvPr>
              <p:cNvSpPr/>
              <p:nvPr/>
            </p:nvSpPr>
            <p:spPr>
              <a:xfrm>
                <a:off x="2285999" y="1442381"/>
                <a:ext cx="2957247" cy="1143000"/>
              </a:xfrm>
              <a:prstGeom prst="roundRect">
                <a:avLst/>
              </a:prstGeom>
              <a:solidFill>
                <a:srgbClr val="FF5D37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9110A2-1405-41E1-807A-39BC06E849EE}"/>
                  </a:ext>
                </a:extLst>
              </p:cNvPr>
              <p:cNvSpPr txBox="1"/>
              <p:nvPr/>
            </p:nvSpPr>
            <p:spPr>
              <a:xfrm>
                <a:off x="2527069" y="1634193"/>
                <a:ext cx="273073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 err="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</a:t>
                </a:r>
                <a:r>
                  <a:rPr lang="en-US" sz="4400" b="1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đủ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E42A3D-0B44-4356-89D0-A5079DD79554}"/>
                </a:ext>
              </a:extLst>
            </p:cNvPr>
            <p:cNvSpPr/>
            <p:nvPr/>
          </p:nvSpPr>
          <p:spPr>
            <a:xfrm>
              <a:off x="548401" y="2816767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5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57BD22-DE11-4647-A2F7-5226E70E67DC}"/>
                </a:ext>
              </a:extLst>
            </p:cNvPr>
            <p:cNvSpPr txBox="1"/>
            <p:nvPr/>
          </p:nvSpPr>
          <p:spPr>
            <a:xfrm>
              <a:off x="804586" y="2700583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37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167D86-1B8E-4358-B53F-72267701B342}"/>
              </a:ext>
            </a:extLst>
          </p:cNvPr>
          <p:cNvGrpSpPr/>
          <p:nvPr/>
        </p:nvGrpSpPr>
        <p:grpSpPr>
          <a:xfrm>
            <a:off x="356858" y="4433637"/>
            <a:ext cx="4863030" cy="1569660"/>
            <a:chOff x="547358" y="4433637"/>
            <a:chExt cx="4863030" cy="15696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414007B-B20F-479F-9ED4-0AE260B1FC50}"/>
                </a:ext>
              </a:extLst>
            </p:cNvPr>
            <p:cNvGrpSpPr/>
            <p:nvPr/>
          </p:nvGrpSpPr>
          <p:grpSpPr>
            <a:xfrm>
              <a:off x="1600394" y="4711034"/>
              <a:ext cx="3809994" cy="1143000"/>
              <a:chOff x="2286000" y="2800350"/>
              <a:chExt cx="3809994" cy="1143000"/>
            </a:xfrm>
          </p:grpSpPr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29FA7F71-748D-4EC5-8A73-EAA458D37B94}"/>
                  </a:ext>
                </a:extLst>
              </p:cNvPr>
              <p:cNvSpPr/>
              <p:nvPr/>
            </p:nvSpPr>
            <p:spPr>
              <a:xfrm>
                <a:off x="2286000" y="2800350"/>
                <a:ext cx="3809994" cy="1143000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FC111E-4332-432F-9BED-6E14BCBA1BC0}"/>
                  </a:ext>
                </a:extLst>
              </p:cNvPr>
              <p:cNvSpPr txBox="1"/>
              <p:nvPr/>
            </p:nvSpPr>
            <p:spPr>
              <a:xfrm>
                <a:off x="2819400" y="2937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hổ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dữ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26E51F-8DC4-4E3C-A74D-101957E6B32B}"/>
                </a:ext>
              </a:extLst>
            </p:cNvPr>
            <p:cNvSpPr/>
            <p:nvPr/>
          </p:nvSpPr>
          <p:spPr>
            <a:xfrm>
              <a:off x="547358" y="4562571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44AF69-1857-42FD-9A24-E31BDCFE354F}"/>
                </a:ext>
              </a:extLst>
            </p:cNvPr>
            <p:cNvSpPr txBox="1"/>
            <p:nvPr/>
          </p:nvSpPr>
          <p:spPr>
            <a:xfrm>
              <a:off x="753483" y="443363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4FFDCE0-51C5-4151-8188-ECB065BF4C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130" y="2520217"/>
            <a:ext cx="1911093" cy="1911093"/>
          </a:xfrm>
          <a:prstGeom prst="rect">
            <a:avLst/>
          </a:prstGeom>
        </p:spPr>
      </p:pic>
      <p:pic>
        <p:nvPicPr>
          <p:cNvPr id="2" name="Picture 2" descr="Ai thường xuyên ăn đu đủ chín cần áp dụng ngay điều này để tránh tác dụng  phụ không đáng có">
            <a:extLst>
              <a:ext uri="{FF2B5EF4-FFF2-40B4-BE49-F238E27FC236}">
                <a16:creationId xmlns:a16="http://schemas.microsoft.com/office/drawing/2014/main" id="{2B79F210-9D52-0BC0-15EB-F1F9301FE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99">
            <a:off x="6495640" y="2284332"/>
            <a:ext cx="3960428" cy="264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06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>
            <a:extLst>
              <a:ext uri="{FF2B5EF4-FFF2-40B4-BE49-F238E27FC236}">
                <a16:creationId xmlns:a16="http://schemas.microsoft.com/office/drawing/2014/main" id="{65611938-A6D9-4329-9B38-6C50D12A9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" y="0"/>
            <a:ext cx="12191997" cy="685799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2F2B35-35EA-43FC-9B42-1C07B6A9273D}"/>
              </a:ext>
            </a:extLst>
          </p:cNvPr>
          <p:cNvGrpSpPr/>
          <p:nvPr/>
        </p:nvGrpSpPr>
        <p:grpSpPr>
          <a:xfrm>
            <a:off x="356858" y="988367"/>
            <a:ext cx="4825617" cy="1569660"/>
            <a:chOff x="547358" y="988367"/>
            <a:chExt cx="4825617" cy="156966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6B6C65B-802B-4332-848C-1529D07266D1}"/>
                </a:ext>
              </a:extLst>
            </p:cNvPr>
            <p:cNvGrpSpPr/>
            <p:nvPr/>
          </p:nvGrpSpPr>
          <p:grpSpPr>
            <a:xfrm>
              <a:off x="1581636" y="1228754"/>
              <a:ext cx="3791339" cy="1143000"/>
              <a:chOff x="2285999" y="117634"/>
              <a:chExt cx="3033072" cy="1143000"/>
            </a:xfrm>
          </p:grpSpPr>
          <p:sp>
            <p:nvSpPr>
              <p:cNvPr id="26" name="Rounded Rectangle 7">
                <a:extLst>
                  <a:ext uri="{FF2B5EF4-FFF2-40B4-BE49-F238E27FC236}">
                    <a16:creationId xmlns:a16="http://schemas.microsoft.com/office/drawing/2014/main" id="{1C7A1C09-88CF-438A-8552-CC89E57BC3E7}"/>
                  </a:ext>
                </a:extLst>
              </p:cNvPr>
              <p:cNvSpPr/>
              <p:nvPr/>
            </p:nvSpPr>
            <p:spPr>
              <a:xfrm>
                <a:off x="2285999" y="117634"/>
                <a:ext cx="3033072" cy="1143000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2AFE3BE-2E78-4EA3-BCAB-F89BDF8F8A55}"/>
                  </a:ext>
                </a:extLst>
              </p:cNvPr>
              <p:cNvSpPr txBox="1"/>
              <p:nvPr/>
            </p:nvSpPr>
            <p:spPr>
              <a:xfrm>
                <a:off x="2705798" y="270034"/>
                <a:ext cx="2362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b="1" dirty="0" err="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đu</a:t>
                </a:r>
                <a:r>
                  <a:rPr lang="en-US" sz="4400" b="1" dirty="0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sz="4400" b="1" dirty="0" err="1">
                    <a:solidFill>
                      <a:prstClr val="white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đủ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7B30583-54EB-4D1A-A287-59A1AA02C5BA}"/>
                </a:ext>
              </a:extLst>
            </p:cNvPr>
            <p:cNvSpPr/>
            <p:nvPr/>
          </p:nvSpPr>
          <p:spPr>
            <a:xfrm>
              <a:off x="547358" y="1159995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4FBFE33-5979-47E4-8CB0-49E1736F681E}"/>
                </a:ext>
              </a:extLst>
            </p:cNvPr>
            <p:cNvSpPr txBox="1"/>
            <p:nvPr/>
          </p:nvSpPr>
          <p:spPr>
            <a:xfrm>
              <a:off x="771336" y="98836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8A91C91-7102-4567-AE7E-7C819655A6CA}"/>
              </a:ext>
            </a:extLst>
          </p:cNvPr>
          <p:cNvGrpSpPr/>
          <p:nvPr/>
        </p:nvGrpSpPr>
        <p:grpSpPr>
          <a:xfrm>
            <a:off x="357901" y="2700583"/>
            <a:ext cx="4861987" cy="1569660"/>
            <a:chOff x="548401" y="2700583"/>
            <a:chExt cx="4861987" cy="15696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9E9534C-4862-4166-B69D-35773C66BD16}"/>
                </a:ext>
              </a:extLst>
            </p:cNvPr>
            <p:cNvGrpSpPr/>
            <p:nvPr/>
          </p:nvGrpSpPr>
          <p:grpSpPr>
            <a:xfrm>
              <a:off x="1600387" y="2950047"/>
              <a:ext cx="3810001" cy="1143000"/>
              <a:chOff x="2285999" y="1442381"/>
              <a:chExt cx="2971801" cy="1143000"/>
            </a:xfrm>
          </p:grpSpPr>
          <p:sp>
            <p:nvSpPr>
              <p:cNvPr id="30" name="Rounded Rectangle 10">
                <a:extLst>
                  <a:ext uri="{FF2B5EF4-FFF2-40B4-BE49-F238E27FC236}">
                    <a16:creationId xmlns:a16="http://schemas.microsoft.com/office/drawing/2014/main" id="{4E913997-0339-43AA-A8B2-161DFE7974C4}"/>
                  </a:ext>
                </a:extLst>
              </p:cNvPr>
              <p:cNvSpPr/>
              <p:nvPr/>
            </p:nvSpPr>
            <p:spPr>
              <a:xfrm>
                <a:off x="2285999" y="1442381"/>
                <a:ext cx="2957247" cy="1143000"/>
              </a:xfrm>
              <a:prstGeom prst="roundRect">
                <a:avLst/>
              </a:prstGeom>
              <a:solidFill>
                <a:srgbClr val="FF5D37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9110A2-1405-41E1-807A-39BC06E849EE}"/>
                  </a:ext>
                </a:extLst>
              </p:cNvPr>
              <p:cNvSpPr txBox="1"/>
              <p:nvPr/>
            </p:nvSpPr>
            <p:spPr>
              <a:xfrm>
                <a:off x="2527069" y="1634193"/>
                <a:ext cx="273073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hũ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2E42A3D-0B44-4356-89D0-A5079DD79554}"/>
                </a:ext>
              </a:extLst>
            </p:cNvPr>
            <p:cNvSpPr/>
            <p:nvPr/>
          </p:nvSpPr>
          <p:spPr>
            <a:xfrm>
              <a:off x="548401" y="2816767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5D3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B57BD22-DE11-4647-A2F7-5226E70E67DC}"/>
                </a:ext>
              </a:extLst>
            </p:cNvPr>
            <p:cNvSpPr txBox="1"/>
            <p:nvPr/>
          </p:nvSpPr>
          <p:spPr>
            <a:xfrm>
              <a:off x="804586" y="2700583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5D37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4167D86-1B8E-4358-B53F-72267701B342}"/>
              </a:ext>
            </a:extLst>
          </p:cNvPr>
          <p:cNvGrpSpPr/>
          <p:nvPr/>
        </p:nvGrpSpPr>
        <p:grpSpPr>
          <a:xfrm>
            <a:off x="356858" y="4433637"/>
            <a:ext cx="4863030" cy="1569660"/>
            <a:chOff x="547358" y="4433637"/>
            <a:chExt cx="4863030" cy="156966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6414007B-B20F-479F-9ED4-0AE260B1FC50}"/>
                </a:ext>
              </a:extLst>
            </p:cNvPr>
            <p:cNvGrpSpPr/>
            <p:nvPr/>
          </p:nvGrpSpPr>
          <p:grpSpPr>
            <a:xfrm>
              <a:off x="1600394" y="4711034"/>
              <a:ext cx="3809994" cy="1143000"/>
              <a:chOff x="2286000" y="2800350"/>
              <a:chExt cx="3809994" cy="1143000"/>
            </a:xfrm>
          </p:grpSpPr>
          <p:sp>
            <p:nvSpPr>
              <p:cNvPr id="34" name="Rounded Rectangle 11">
                <a:extLst>
                  <a:ext uri="{FF2B5EF4-FFF2-40B4-BE49-F238E27FC236}">
                    <a16:creationId xmlns:a16="http://schemas.microsoft.com/office/drawing/2014/main" id="{29FA7F71-748D-4EC5-8A73-EAA458D37B94}"/>
                  </a:ext>
                </a:extLst>
              </p:cNvPr>
              <p:cNvSpPr/>
              <p:nvPr/>
            </p:nvSpPr>
            <p:spPr>
              <a:xfrm>
                <a:off x="2286000" y="2800350"/>
                <a:ext cx="3809994" cy="1143000"/>
              </a:xfrm>
              <a:prstGeom prst="roundRect">
                <a:avLst/>
              </a:prstGeom>
              <a:solidFill>
                <a:srgbClr val="FFC0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8FC111E-4332-432F-9BED-6E14BCBA1BC0}"/>
                  </a:ext>
                </a:extLst>
              </p:cNvPr>
              <p:cNvSpPr txBox="1"/>
              <p:nvPr/>
            </p:nvSpPr>
            <p:spPr>
              <a:xfrm>
                <a:off x="2819400" y="2953659"/>
                <a:ext cx="30609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dù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C26E51F-8DC4-4E3C-A74D-101957E6B32B}"/>
                </a:ext>
              </a:extLst>
            </p:cNvPr>
            <p:cNvSpPr/>
            <p:nvPr/>
          </p:nvSpPr>
          <p:spPr>
            <a:xfrm>
              <a:off x="547358" y="4562571"/>
              <a:ext cx="1344186" cy="1367698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144AF69-1857-42FD-9A24-E31BDCFE354F}"/>
                </a:ext>
              </a:extLst>
            </p:cNvPr>
            <p:cNvSpPr txBox="1"/>
            <p:nvPr/>
          </p:nvSpPr>
          <p:spPr>
            <a:xfrm>
              <a:off x="753483" y="4433637"/>
              <a:ext cx="78574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E4124EC-8D34-4565-A942-59DC10686A83}"/>
              </a:ext>
            </a:extLst>
          </p:cNvPr>
          <p:cNvGrpSpPr/>
          <p:nvPr/>
        </p:nvGrpSpPr>
        <p:grpSpPr>
          <a:xfrm>
            <a:off x="5987551" y="205543"/>
            <a:ext cx="6751994" cy="5476297"/>
            <a:chOff x="5987551" y="205543"/>
            <a:chExt cx="6751994" cy="547629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BBE0420-EF06-4F0D-BB5F-2402AEC2B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87551" y="1168199"/>
              <a:ext cx="4669283" cy="45136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CED051-9D55-4177-A2F8-0CEAD1A0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03668" flipH="1">
              <a:off x="9462945" y="205543"/>
              <a:ext cx="3276600" cy="3276600"/>
            </a:xfrm>
            <a:prstGeom prst="rect">
              <a:avLst/>
            </a:prstGeom>
          </p:spPr>
        </p:pic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04FFDCE0-51C5-4151-8188-ECB065BF4CA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743" y="4079740"/>
            <a:ext cx="1911093" cy="1911093"/>
          </a:xfrm>
          <a:prstGeom prst="rect">
            <a:avLst/>
          </a:prstGeom>
        </p:spPr>
      </p:pic>
      <p:pic>
        <p:nvPicPr>
          <p:cNvPr id="5" name="Picture 4" descr="Những chiếc ô dù dành riêng cho phái đẹp - Tin tức ô dù">
            <a:extLst>
              <a:ext uri="{FF2B5EF4-FFF2-40B4-BE49-F238E27FC236}">
                <a16:creationId xmlns:a16="http://schemas.microsoft.com/office/drawing/2014/main" id="{0880DCB0-6D46-C6E5-E640-9517AF87B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501">
            <a:off x="6796370" y="1973444"/>
            <a:ext cx="3446131" cy="310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87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91</Words>
  <Application>Microsoft Office PowerPoint</Application>
  <PresentationFormat>Widescreen</PresentationFormat>
  <Paragraphs>34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.VnAvant</vt:lpstr>
      <vt:lpstr>Aptos</vt:lpstr>
      <vt:lpstr>Aptos Display</vt:lpstr>
      <vt:lpstr>Arial</vt:lpstr>
      <vt:lpstr>Arial-Rounded</vt:lpstr>
      <vt:lpstr>Calibri</vt:lpstr>
      <vt:lpstr>Calibri Light</vt:lpstr>
      <vt:lpstr>Lato</vt:lpstr>
      <vt:lpstr>Times New Roman</vt:lpstr>
      <vt:lpstr>4_Office Theme</vt:lpstr>
      <vt:lpstr>Simple Light</vt:lpstr>
      <vt:lpstr>2_Office Theme</vt:lpstr>
      <vt:lpstr>1_Office Theme</vt:lpstr>
      <vt:lpstr>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2021-08-17T02:28:37Z</dcterms:created>
  <dcterms:modified xsi:type="dcterms:W3CDTF">2025-12-20T13:54:28Z</dcterms:modified>
</cp:coreProperties>
</file>