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25" r:id="rId2"/>
    <p:sldMasterId id="2147483738" r:id="rId3"/>
    <p:sldMasterId id="2147483763" r:id="rId4"/>
    <p:sldMasterId id="2147483793" r:id="rId5"/>
    <p:sldMasterId id="2147483795" r:id="rId6"/>
  </p:sldMasterIdLst>
  <p:notesMasterIdLst>
    <p:notesMasterId r:id="rId22"/>
  </p:notesMasterIdLst>
  <p:handoutMasterIdLst>
    <p:handoutMasterId r:id="rId23"/>
  </p:handoutMasterIdLst>
  <p:sldIdLst>
    <p:sldId id="482" r:id="rId7"/>
    <p:sldId id="297" r:id="rId8"/>
    <p:sldId id="337" r:id="rId9"/>
    <p:sldId id="339" r:id="rId10"/>
    <p:sldId id="476" r:id="rId11"/>
    <p:sldId id="477" r:id="rId12"/>
    <p:sldId id="480" r:id="rId13"/>
    <p:sldId id="357" r:id="rId14"/>
    <p:sldId id="360" r:id="rId15"/>
    <p:sldId id="312" r:id="rId16"/>
    <p:sldId id="359" r:id="rId17"/>
    <p:sldId id="356" r:id="rId18"/>
    <p:sldId id="265" r:id="rId19"/>
    <p:sldId id="345" r:id="rId20"/>
    <p:sldId id="366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 varScale="1">
        <p:scale>
          <a:sx n="63" d="100"/>
          <a:sy n="63" d="100"/>
        </p:scale>
        <p:origin x="89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740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67C8AA-9799-1B80-D00D-351068716D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9F1874-56A6-0BCB-20DB-2A318926B3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CE2F0-DC29-4574-88A7-883112F90DB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D46D4-D503-A792-F057-2DF46B9149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41415-4427-3451-CAE5-819BED7837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3E77E-D0B4-46C5-9817-180FB1214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37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0F7734-0908-4012-B17C-6A533C6ED5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62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8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48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0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1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96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20122306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2950123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7668610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1961455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517215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5438949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98477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1390524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44779016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1141738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6680629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5284187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30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98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3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4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60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07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6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04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32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95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4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12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1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44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43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20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149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21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7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856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2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6917897-0686-22FD-D779-93102A2EE608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0BD6C3-EB8A-BC22-628E-432A69003AA9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</a:pPr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59A95E4-FD40-A93D-B755-945293F6266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6A5C2C1-0103-8833-76C3-B581CF7B8C16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0B0D7C5-4666-23DB-D8B9-CBECDBD76F6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99536A-997E-C6C6-6DB6-51F3441D0E0E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</a:pPr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5585A7E-561D-7DCE-D1FF-E2E7023003CF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80157B78-494D-42B9-9EAD-6E21D11C46B0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DCB6698-0064-7D08-5107-CA4ABDB3D85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0F562EC7-4325-969F-36DF-EC6889C76F27}"/>
              </a:ext>
            </a:extLst>
          </p:cNvPr>
          <p:cNvPicPr preferRelativeResize="0"/>
          <p:nvPr userDrawn="1"/>
        </p:nvPicPr>
        <p:blipFill rotWithShape="1">
          <a:blip r:embed="rId1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3E06CC-F36B-5B6A-55CB-104204075BCE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E7AE8E-F75D-D74E-BAB2-C573268EAF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66F303-C897-3D1F-310B-77D60392A2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53850F16-0434-B92B-A51F-B54A31D3210D}"/>
              </a:ext>
            </a:extLst>
          </p:cNvPr>
          <p:cNvPicPr preferRelativeResize="0"/>
          <p:nvPr userDrawn="1"/>
        </p:nvPicPr>
        <p:blipFill rotWithShape="1">
          <a:blip r:embed="rId14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781511-3A05-6F0E-A786-7303D28D562C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F8D171-209A-8796-5B2D-ECFAB6F6168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A73CF-B236-0F89-8B4A-F0A3E4AD6C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3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24FCF70F-B976-2DC5-7015-44A4BA9E46A7}"/>
              </a:ext>
            </a:extLst>
          </p:cNvPr>
          <p:cNvPicPr preferRelativeResize="0"/>
          <p:nvPr userDrawn="1"/>
        </p:nvPicPr>
        <p:blipFill rotWithShape="1">
          <a:blip r:embed="rId15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4823E4-8FBB-D62E-8DE0-7CB1D89E9786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3E3116-511C-18CC-A44E-D411C81A26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56EEC4-1DFD-3CEE-8C35-ADE9D36ECA3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7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A2C7F21-554E-3B60-388C-E2FAA3AF75C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AFA993-B887-4857-B99D-CABF8A526A35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</a:pPr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0D8F1AD-9032-1AC6-37D0-4D81031E6C66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80157B78-494D-42B9-9EAD-6E21D11C46B0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6B9FF0A-A6C4-0A64-5D70-F38F7EF9944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EB1D0EFF-91CC-9678-B436-E8EFF5BDD009}"/>
              </a:ext>
            </a:extLst>
          </p:cNvPr>
          <p:cNvPicPr preferRelativeResize="0"/>
          <p:nvPr userDrawn="1"/>
        </p:nvPicPr>
        <p:blipFill rotWithShape="1">
          <a:blip r:embed="rId1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855C1A-7A34-6BA0-C262-EFB5F6770BA5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FC127F-0B06-0192-13E6-4FB6AB60C0D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72E3A6-2649-81EB-3C5D-A93D6C72CA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90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3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emf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4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18: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32288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ECFF44-3AD7-9FEF-B185-474580F83D2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EF886ABB-E7FA-BE95-DEA1-1E4DDEC96AC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B77868-97EC-91A8-5D69-2C0FF438D5C6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17497-E4DC-16B6-831D-E837BBF08E31}"/>
              </a:ext>
            </a:extLst>
          </p:cNvPr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9DAA98-1408-369F-D2DA-2D84B8E6EF31}"/>
              </a:ext>
            </a:extLst>
          </p:cNvPr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11FFBD-8B64-1137-EFD0-F1815540E4B3}"/>
              </a:ext>
            </a:extLst>
          </p:cNvPr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8FEF95-FDA4-21DC-39C1-552D58292372}"/>
              </a:ext>
            </a:extLst>
          </p:cNvPr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711E7B-BC07-A9D7-27AF-C3F0F8CC2C09}"/>
              </a:ext>
            </a:extLst>
          </p:cNvPr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A87D3F-CE74-BDD0-39B8-2E9D84EF865E}"/>
              </a:ext>
            </a:extLst>
          </p:cNvPr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CCFE78-33AA-DEAB-94B7-9F0CF00DCF8B}"/>
              </a:ext>
            </a:extLst>
          </p:cNvPr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5B87EA-3C37-C912-2D19-E0C4ACB618A5}"/>
              </a:ext>
            </a:extLst>
          </p:cNvPr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ghẹ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13C0F1-E7FD-E1C7-8633-DD24EDE0446D}"/>
              </a:ext>
            </a:extLst>
          </p:cNvPr>
          <p:cNvSpPr txBox="1">
            <a:spLocks/>
          </p:cNvSpPr>
          <p:nvPr/>
        </p:nvSpPr>
        <p:spPr>
          <a:xfrm>
            <a:off x="2204851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BB2412-11CE-049B-3C07-E90C7A66180F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426853-21EA-5F7C-3FD5-090D2C7E1F35}"/>
              </a:ext>
            </a:extLst>
          </p:cNvPr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254F7A-2BA5-5005-E195-6B2D5ADE178B}"/>
              </a:ext>
            </a:extLst>
          </p:cNvPr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E72CC18-5F55-5BA4-D546-E69F73D7B28C}"/>
              </a:ext>
            </a:extLst>
          </p:cNvPr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96C6DE-2C05-B9A2-9546-0064F662739B}"/>
              </a:ext>
            </a:extLst>
          </p:cNvPr>
          <p:cNvSpPr txBox="1">
            <a:spLocks/>
          </p:cNvSpPr>
          <p:nvPr/>
        </p:nvSpPr>
        <p:spPr>
          <a:xfrm>
            <a:off x="9880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A30B77-3470-6CCD-5B9D-B0B2325282C1}"/>
              </a:ext>
            </a:extLst>
          </p:cNvPr>
          <p:cNvSpPr txBox="1">
            <a:spLocks/>
          </p:cNvSpPr>
          <p:nvPr/>
        </p:nvSpPr>
        <p:spPr>
          <a:xfrm>
            <a:off x="222632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F519666-B107-9572-7DD3-76A09B9E6329}"/>
              </a:ext>
            </a:extLst>
          </p:cNvPr>
          <p:cNvSpPr txBox="1">
            <a:spLocks/>
          </p:cNvSpPr>
          <p:nvPr/>
        </p:nvSpPr>
        <p:spPr>
          <a:xfrm>
            <a:off x="430500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01C7D43-E6FA-3E0C-F56C-5DF076B7A6B7}"/>
              </a:ext>
            </a:extLst>
          </p:cNvPr>
          <p:cNvSpPr txBox="1">
            <a:spLocks/>
          </p:cNvSpPr>
          <p:nvPr/>
        </p:nvSpPr>
        <p:spPr>
          <a:xfrm>
            <a:off x="614287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B65F156-8886-5A18-E4B7-3B987E6D0035}"/>
              </a:ext>
            </a:extLst>
          </p:cNvPr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B022E8-EDE1-74B9-0958-23175F0278A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9" name="Rounded Rectangle 34">
              <a:extLst>
                <a:ext uri="{FF2B5EF4-FFF2-40B4-BE49-F238E27FC236}">
                  <a16:creationId xmlns:a16="http://schemas.microsoft.com/office/drawing/2014/main" id="{9F3B49AA-03FF-5D67-C1B6-8DA0F06BD692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4DBBE3C-E4D6-D07C-A193-A65EE02EA70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5E9B17DA-7C94-2E68-F64F-F30BE70CE59B}"/>
              </a:ext>
            </a:extLst>
          </p:cNvPr>
          <p:cNvSpPr txBox="1">
            <a:spLocks/>
          </p:cNvSpPr>
          <p:nvPr/>
        </p:nvSpPr>
        <p:spPr>
          <a:xfrm>
            <a:off x="997577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AE6A7D1-4B23-2DF5-BB6C-B6BDEEF42A2D}"/>
              </a:ext>
            </a:extLst>
          </p:cNvPr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9C6310-426A-8BEC-1032-94F69217D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657D98-050E-D855-6C22-AA10D0A0E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72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37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77F7FD3-2A78-4F45-B7DC-1F03809C8CFB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A00915-39AC-4CD6-8E26-7861397D032E}"/>
              </a:ext>
            </a:extLst>
          </p:cNvPr>
          <p:cNvSpPr txBox="1"/>
          <p:nvPr/>
        </p:nvSpPr>
        <p:spPr>
          <a:xfrm>
            <a:off x="923746" y="4839179"/>
            <a:ext cx="1971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 đá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9F5D3B-04C1-4091-9E54-D8C983C91C8C}"/>
              </a:ext>
            </a:extLst>
          </p:cNvPr>
          <p:cNvSpPr txBox="1"/>
          <p:nvPr/>
        </p:nvSpPr>
        <p:spPr>
          <a:xfrm>
            <a:off x="4011146" y="4839179"/>
            <a:ext cx="2084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ẹ đỏ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2A617A-8E16-4FE6-A8B8-01D3B6DE0F4B}"/>
              </a:ext>
            </a:extLst>
          </p:cNvPr>
          <p:cNvSpPr txBox="1"/>
          <p:nvPr/>
        </p:nvSpPr>
        <p:spPr>
          <a:xfrm>
            <a:off x="7498683" y="4839179"/>
            <a:ext cx="2116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à gỗ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9ADA03-66C4-4933-8361-09C22140D54F}"/>
              </a:ext>
            </a:extLst>
          </p:cNvPr>
          <p:cNvSpPr txBox="1"/>
          <p:nvPr/>
        </p:nvSpPr>
        <p:spPr>
          <a:xfrm>
            <a:off x="10050493" y="4839179"/>
            <a:ext cx="1915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lá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7F60645-FB07-4121-82AB-D18A82A93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6" y="237781"/>
            <a:ext cx="1384097" cy="7207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797D70-B199-4276-82E3-45112A13F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398"/>
            <a:ext cx="3200677" cy="27281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45C825-C2FD-4DA5-B288-705EBB382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19" y="2038711"/>
            <a:ext cx="3101100" cy="2502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076CAF-5B6E-4240-8F9D-02AC8E8D8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285" y="2126224"/>
            <a:ext cx="2476715" cy="27129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479572-5445-4F76-8ED0-E5E2D519A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23" y="2069541"/>
            <a:ext cx="3636770" cy="2472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4876801"/>
            <a:ext cx="12955588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3" y="-152400"/>
            <a:ext cx="8454422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9" y="3657600"/>
            <a:ext cx="11323205" cy="17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685800"/>
            <a:ext cx="5093970" cy="5287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viết chữ nh của Tiếng Việt.">
            <a:hlinkClick r:id="" action="ppaction://media"/>
            <a:extLst>
              <a:ext uri="{FF2B5EF4-FFF2-40B4-BE49-F238E27FC236}">
                <a16:creationId xmlns:a16="http://schemas.microsoft.com/office/drawing/2014/main" id="{5F4B5824-1049-F4C9-665B-A4597F269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192495-4087-FB87-C3B3-6D82939B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C4C53F-3D7F-42AD-829C-127282C67E96}"/>
              </a:ext>
            </a:extLst>
          </p:cNvPr>
          <p:cNvSpPr/>
          <p:nvPr/>
        </p:nvSpPr>
        <p:spPr>
          <a:xfrm>
            <a:off x="762000" y="457200"/>
            <a:ext cx="10591800" cy="5334000"/>
          </a:xfrm>
          <a:custGeom>
            <a:avLst/>
            <a:gdLst>
              <a:gd name="connsiteX0" fmla="*/ 0 w 10591800"/>
              <a:gd name="connsiteY0" fmla="*/ 889018 h 5334000"/>
              <a:gd name="connsiteX1" fmla="*/ 889018 w 10591800"/>
              <a:gd name="connsiteY1" fmla="*/ 0 h 5334000"/>
              <a:gd name="connsiteX2" fmla="*/ 1567000 w 10591800"/>
              <a:gd name="connsiteY2" fmla="*/ 0 h 5334000"/>
              <a:gd name="connsiteX3" fmla="*/ 2421257 w 10591800"/>
              <a:gd name="connsiteY3" fmla="*/ 0 h 5334000"/>
              <a:gd name="connsiteX4" fmla="*/ 3187376 w 10591800"/>
              <a:gd name="connsiteY4" fmla="*/ 0 h 5334000"/>
              <a:gd name="connsiteX5" fmla="*/ 3865358 w 10591800"/>
              <a:gd name="connsiteY5" fmla="*/ 0 h 5334000"/>
              <a:gd name="connsiteX6" fmla="*/ 4455203 w 10591800"/>
              <a:gd name="connsiteY6" fmla="*/ 0 h 5334000"/>
              <a:gd name="connsiteX7" fmla="*/ 4956909 w 10591800"/>
              <a:gd name="connsiteY7" fmla="*/ 0 h 5334000"/>
              <a:gd name="connsiteX8" fmla="*/ 5811166 w 10591800"/>
              <a:gd name="connsiteY8" fmla="*/ 0 h 5334000"/>
              <a:gd name="connsiteX9" fmla="*/ 6489148 w 10591800"/>
              <a:gd name="connsiteY9" fmla="*/ 0 h 5334000"/>
              <a:gd name="connsiteX10" fmla="*/ 6990855 w 10591800"/>
              <a:gd name="connsiteY10" fmla="*/ 0 h 5334000"/>
              <a:gd name="connsiteX11" fmla="*/ 7492561 w 10591800"/>
              <a:gd name="connsiteY11" fmla="*/ 0 h 5334000"/>
              <a:gd name="connsiteX12" fmla="*/ 7906130 w 10591800"/>
              <a:gd name="connsiteY12" fmla="*/ 0 h 5334000"/>
              <a:gd name="connsiteX13" fmla="*/ 8672250 w 10591800"/>
              <a:gd name="connsiteY13" fmla="*/ 0 h 5334000"/>
              <a:gd name="connsiteX14" fmla="*/ 9702782 w 10591800"/>
              <a:gd name="connsiteY14" fmla="*/ 0 h 5334000"/>
              <a:gd name="connsiteX15" fmla="*/ 10591800 w 10591800"/>
              <a:gd name="connsiteY15" fmla="*/ 889018 h 5334000"/>
              <a:gd name="connsiteX16" fmla="*/ 10591800 w 10591800"/>
              <a:gd name="connsiteY16" fmla="*/ 1446119 h 5334000"/>
              <a:gd name="connsiteX17" fmla="*/ 10591800 w 10591800"/>
              <a:gd name="connsiteY17" fmla="*/ 2074339 h 5334000"/>
              <a:gd name="connsiteX18" fmla="*/ 10591800 w 10591800"/>
              <a:gd name="connsiteY18" fmla="*/ 2738119 h 5334000"/>
              <a:gd name="connsiteX19" fmla="*/ 10591800 w 10591800"/>
              <a:gd name="connsiteY19" fmla="*/ 3366340 h 5334000"/>
              <a:gd name="connsiteX20" fmla="*/ 10591800 w 10591800"/>
              <a:gd name="connsiteY20" fmla="*/ 3923441 h 5334000"/>
              <a:gd name="connsiteX21" fmla="*/ 10591800 w 10591800"/>
              <a:gd name="connsiteY21" fmla="*/ 4444982 h 5334000"/>
              <a:gd name="connsiteX22" fmla="*/ 9702782 w 10591800"/>
              <a:gd name="connsiteY22" fmla="*/ 5334000 h 5334000"/>
              <a:gd name="connsiteX23" fmla="*/ 9201075 w 10591800"/>
              <a:gd name="connsiteY23" fmla="*/ 5334000 h 5334000"/>
              <a:gd name="connsiteX24" fmla="*/ 8434956 w 10591800"/>
              <a:gd name="connsiteY24" fmla="*/ 5334000 h 5334000"/>
              <a:gd name="connsiteX25" fmla="*/ 7845112 w 10591800"/>
              <a:gd name="connsiteY25" fmla="*/ 5334000 h 5334000"/>
              <a:gd name="connsiteX26" fmla="*/ 7167130 w 10591800"/>
              <a:gd name="connsiteY26" fmla="*/ 5334000 h 5334000"/>
              <a:gd name="connsiteX27" fmla="*/ 6401010 w 10591800"/>
              <a:gd name="connsiteY27" fmla="*/ 5334000 h 5334000"/>
              <a:gd name="connsiteX28" fmla="*/ 5634891 w 10591800"/>
              <a:gd name="connsiteY28" fmla="*/ 5334000 h 5334000"/>
              <a:gd name="connsiteX29" fmla="*/ 5221322 w 10591800"/>
              <a:gd name="connsiteY29" fmla="*/ 5334000 h 5334000"/>
              <a:gd name="connsiteX30" fmla="*/ 4631478 w 10591800"/>
              <a:gd name="connsiteY30" fmla="*/ 5334000 h 5334000"/>
              <a:gd name="connsiteX31" fmla="*/ 4129771 w 10591800"/>
              <a:gd name="connsiteY31" fmla="*/ 5334000 h 5334000"/>
              <a:gd name="connsiteX32" fmla="*/ 3451789 w 10591800"/>
              <a:gd name="connsiteY32" fmla="*/ 5334000 h 5334000"/>
              <a:gd name="connsiteX33" fmla="*/ 2773808 w 10591800"/>
              <a:gd name="connsiteY33" fmla="*/ 5334000 h 5334000"/>
              <a:gd name="connsiteX34" fmla="*/ 2272101 w 10591800"/>
              <a:gd name="connsiteY34" fmla="*/ 5334000 h 5334000"/>
              <a:gd name="connsiteX35" fmla="*/ 1858532 w 10591800"/>
              <a:gd name="connsiteY35" fmla="*/ 5334000 h 5334000"/>
              <a:gd name="connsiteX36" fmla="*/ 889018 w 10591800"/>
              <a:gd name="connsiteY36" fmla="*/ 5334000 h 5334000"/>
              <a:gd name="connsiteX37" fmla="*/ 0 w 10591800"/>
              <a:gd name="connsiteY37" fmla="*/ 4444982 h 5334000"/>
              <a:gd name="connsiteX38" fmla="*/ 0 w 10591800"/>
              <a:gd name="connsiteY38" fmla="*/ 3959000 h 5334000"/>
              <a:gd name="connsiteX39" fmla="*/ 0 w 10591800"/>
              <a:gd name="connsiteY39" fmla="*/ 3401899 h 5334000"/>
              <a:gd name="connsiteX40" fmla="*/ 0 w 10591800"/>
              <a:gd name="connsiteY40" fmla="*/ 2738119 h 5334000"/>
              <a:gd name="connsiteX41" fmla="*/ 0 w 10591800"/>
              <a:gd name="connsiteY41" fmla="*/ 2145459 h 5334000"/>
              <a:gd name="connsiteX42" fmla="*/ 0 w 10591800"/>
              <a:gd name="connsiteY42" fmla="*/ 1552798 h 5334000"/>
              <a:gd name="connsiteX43" fmla="*/ 0 w 10591800"/>
              <a:gd name="connsiteY43" fmla="*/ 889018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591800" h="5334000" fill="none" extrusionOk="0">
                <a:moveTo>
                  <a:pt x="0" y="889018"/>
                </a:moveTo>
                <a:cubicBezTo>
                  <a:pt x="15194" y="426001"/>
                  <a:pt x="423986" y="74824"/>
                  <a:pt x="889018" y="0"/>
                </a:cubicBezTo>
                <a:cubicBezTo>
                  <a:pt x="1042761" y="3844"/>
                  <a:pt x="1291479" y="16742"/>
                  <a:pt x="1567000" y="0"/>
                </a:cubicBezTo>
                <a:cubicBezTo>
                  <a:pt x="1842521" y="-16742"/>
                  <a:pt x="2117929" y="5447"/>
                  <a:pt x="2421257" y="0"/>
                </a:cubicBezTo>
                <a:cubicBezTo>
                  <a:pt x="2724585" y="-5447"/>
                  <a:pt x="2917634" y="-17545"/>
                  <a:pt x="3187376" y="0"/>
                </a:cubicBezTo>
                <a:cubicBezTo>
                  <a:pt x="3457118" y="17545"/>
                  <a:pt x="3579915" y="19003"/>
                  <a:pt x="3865358" y="0"/>
                </a:cubicBezTo>
                <a:cubicBezTo>
                  <a:pt x="4150801" y="-19003"/>
                  <a:pt x="4249461" y="24752"/>
                  <a:pt x="4455203" y="0"/>
                </a:cubicBezTo>
                <a:cubicBezTo>
                  <a:pt x="4660946" y="-24752"/>
                  <a:pt x="4833598" y="21048"/>
                  <a:pt x="4956909" y="0"/>
                </a:cubicBezTo>
                <a:cubicBezTo>
                  <a:pt x="5080220" y="-21048"/>
                  <a:pt x="5576421" y="4199"/>
                  <a:pt x="5811166" y="0"/>
                </a:cubicBezTo>
                <a:cubicBezTo>
                  <a:pt x="6045911" y="-4199"/>
                  <a:pt x="6309535" y="-13212"/>
                  <a:pt x="6489148" y="0"/>
                </a:cubicBezTo>
                <a:cubicBezTo>
                  <a:pt x="6668761" y="13212"/>
                  <a:pt x="6760638" y="1253"/>
                  <a:pt x="6990855" y="0"/>
                </a:cubicBezTo>
                <a:cubicBezTo>
                  <a:pt x="7221072" y="-1253"/>
                  <a:pt x="7350915" y="-3438"/>
                  <a:pt x="7492561" y="0"/>
                </a:cubicBezTo>
                <a:cubicBezTo>
                  <a:pt x="7634207" y="3438"/>
                  <a:pt x="7732083" y="2555"/>
                  <a:pt x="7906130" y="0"/>
                </a:cubicBezTo>
                <a:cubicBezTo>
                  <a:pt x="8080177" y="-2555"/>
                  <a:pt x="8400407" y="-23667"/>
                  <a:pt x="8672250" y="0"/>
                </a:cubicBezTo>
                <a:cubicBezTo>
                  <a:pt x="8944093" y="23667"/>
                  <a:pt x="9426698" y="30717"/>
                  <a:pt x="9702782" y="0"/>
                </a:cubicBezTo>
                <a:cubicBezTo>
                  <a:pt x="10208639" y="3097"/>
                  <a:pt x="10583808" y="307010"/>
                  <a:pt x="10591800" y="889018"/>
                </a:cubicBezTo>
                <a:cubicBezTo>
                  <a:pt x="10600884" y="1077006"/>
                  <a:pt x="10612584" y="1213534"/>
                  <a:pt x="10591800" y="1446119"/>
                </a:cubicBezTo>
                <a:cubicBezTo>
                  <a:pt x="10571016" y="1678704"/>
                  <a:pt x="10595991" y="1838641"/>
                  <a:pt x="10591800" y="2074339"/>
                </a:cubicBezTo>
                <a:cubicBezTo>
                  <a:pt x="10587609" y="2310037"/>
                  <a:pt x="10577674" y="2490272"/>
                  <a:pt x="10591800" y="2738119"/>
                </a:cubicBezTo>
                <a:cubicBezTo>
                  <a:pt x="10605926" y="2985966"/>
                  <a:pt x="10608965" y="3099049"/>
                  <a:pt x="10591800" y="3366340"/>
                </a:cubicBezTo>
                <a:cubicBezTo>
                  <a:pt x="10574635" y="3633631"/>
                  <a:pt x="10576514" y="3691020"/>
                  <a:pt x="10591800" y="3923441"/>
                </a:cubicBezTo>
                <a:cubicBezTo>
                  <a:pt x="10607086" y="4155862"/>
                  <a:pt x="10596356" y="4228366"/>
                  <a:pt x="10591800" y="4444982"/>
                </a:cubicBezTo>
                <a:cubicBezTo>
                  <a:pt x="10607624" y="4984647"/>
                  <a:pt x="10146123" y="5309646"/>
                  <a:pt x="9702782" y="5334000"/>
                </a:cubicBezTo>
                <a:cubicBezTo>
                  <a:pt x="9474647" y="5327016"/>
                  <a:pt x="9367552" y="5313177"/>
                  <a:pt x="9201075" y="5334000"/>
                </a:cubicBezTo>
                <a:cubicBezTo>
                  <a:pt x="9034598" y="5354823"/>
                  <a:pt x="8817549" y="5350922"/>
                  <a:pt x="8434956" y="5334000"/>
                </a:cubicBezTo>
                <a:cubicBezTo>
                  <a:pt x="8052363" y="5317078"/>
                  <a:pt x="8109915" y="5344392"/>
                  <a:pt x="7845112" y="5334000"/>
                </a:cubicBezTo>
                <a:cubicBezTo>
                  <a:pt x="7580309" y="5323608"/>
                  <a:pt x="7393320" y="5323794"/>
                  <a:pt x="7167130" y="5334000"/>
                </a:cubicBezTo>
                <a:cubicBezTo>
                  <a:pt x="6940940" y="5344206"/>
                  <a:pt x="6649912" y="5310719"/>
                  <a:pt x="6401010" y="5334000"/>
                </a:cubicBezTo>
                <a:cubicBezTo>
                  <a:pt x="6152108" y="5357281"/>
                  <a:pt x="5811052" y="5367948"/>
                  <a:pt x="5634891" y="5334000"/>
                </a:cubicBezTo>
                <a:cubicBezTo>
                  <a:pt x="5458730" y="5300052"/>
                  <a:pt x="5377548" y="5319142"/>
                  <a:pt x="5221322" y="5334000"/>
                </a:cubicBezTo>
                <a:cubicBezTo>
                  <a:pt x="5065096" y="5348858"/>
                  <a:pt x="4916988" y="5307500"/>
                  <a:pt x="4631478" y="5334000"/>
                </a:cubicBezTo>
                <a:cubicBezTo>
                  <a:pt x="4345968" y="5360500"/>
                  <a:pt x="4246622" y="5350680"/>
                  <a:pt x="4129771" y="5334000"/>
                </a:cubicBezTo>
                <a:cubicBezTo>
                  <a:pt x="4012920" y="5317320"/>
                  <a:pt x="3762819" y="5359183"/>
                  <a:pt x="3451789" y="5334000"/>
                </a:cubicBezTo>
                <a:cubicBezTo>
                  <a:pt x="3140759" y="5308817"/>
                  <a:pt x="3067106" y="5340867"/>
                  <a:pt x="2773808" y="5334000"/>
                </a:cubicBezTo>
                <a:cubicBezTo>
                  <a:pt x="2480510" y="5327133"/>
                  <a:pt x="2457739" y="5328848"/>
                  <a:pt x="2272101" y="5334000"/>
                </a:cubicBezTo>
                <a:cubicBezTo>
                  <a:pt x="2086463" y="5339152"/>
                  <a:pt x="2023044" y="5320215"/>
                  <a:pt x="1858532" y="5334000"/>
                </a:cubicBezTo>
                <a:cubicBezTo>
                  <a:pt x="1694020" y="5347785"/>
                  <a:pt x="1188975" y="5374991"/>
                  <a:pt x="889018" y="5334000"/>
                </a:cubicBezTo>
                <a:cubicBezTo>
                  <a:pt x="366454" y="5304218"/>
                  <a:pt x="-18319" y="4952612"/>
                  <a:pt x="0" y="4444982"/>
                </a:cubicBezTo>
                <a:cubicBezTo>
                  <a:pt x="17821" y="4238156"/>
                  <a:pt x="-13503" y="4128529"/>
                  <a:pt x="0" y="3959000"/>
                </a:cubicBezTo>
                <a:cubicBezTo>
                  <a:pt x="13503" y="3789471"/>
                  <a:pt x="-17200" y="3625717"/>
                  <a:pt x="0" y="3401899"/>
                </a:cubicBezTo>
                <a:cubicBezTo>
                  <a:pt x="17200" y="3178081"/>
                  <a:pt x="27278" y="2980265"/>
                  <a:pt x="0" y="2738119"/>
                </a:cubicBezTo>
                <a:cubicBezTo>
                  <a:pt x="-27278" y="2495973"/>
                  <a:pt x="7546" y="2368446"/>
                  <a:pt x="0" y="2145459"/>
                </a:cubicBezTo>
                <a:cubicBezTo>
                  <a:pt x="-7546" y="1922472"/>
                  <a:pt x="-8444" y="1828393"/>
                  <a:pt x="0" y="1552798"/>
                </a:cubicBezTo>
                <a:cubicBezTo>
                  <a:pt x="8444" y="1277203"/>
                  <a:pt x="12420" y="1146770"/>
                  <a:pt x="0" y="889018"/>
                </a:cubicBezTo>
                <a:close/>
              </a:path>
              <a:path w="10591800" h="5334000" stroke="0" extrusionOk="0">
                <a:moveTo>
                  <a:pt x="0" y="889018"/>
                </a:moveTo>
                <a:cubicBezTo>
                  <a:pt x="-115262" y="395220"/>
                  <a:pt x="364358" y="-24248"/>
                  <a:pt x="889018" y="0"/>
                </a:cubicBezTo>
                <a:cubicBezTo>
                  <a:pt x="1140278" y="5413"/>
                  <a:pt x="1457210" y="20245"/>
                  <a:pt x="1743275" y="0"/>
                </a:cubicBezTo>
                <a:cubicBezTo>
                  <a:pt x="2029340" y="-20245"/>
                  <a:pt x="2030439" y="-4656"/>
                  <a:pt x="2156844" y="0"/>
                </a:cubicBezTo>
                <a:cubicBezTo>
                  <a:pt x="2283249" y="4656"/>
                  <a:pt x="2589844" y="42258"/>
                  <a:pt x="3011101" y="0"/>
                </a:cubicBezTo>
                <a:cubicBezTo>
                  <a:pt x="3432358" y="-42258"/>
                  <a:pt x="3364098" y="-3211"/>
                  <a:pt x="3689083" y="0"/>
                </a:cubicBezTo>
                <a:cubicBezTo>
                  <a:pt x="4014068" y="3211"/>
                  <a:pt x="4193351" y="-1124"/>
                  <a:pt x="4455203" y="0"/>
                </a:cubicBezTo>
                <a:cubicBezTo>
                  <a:pt x="4717055" y="1124"/>
                  <a:pt x="4816881" y="342"/>
                  <a:pt x="4956909" y="0"/>
                </a:cubicBezTo>
                <a:cubicBezTo>
                  <a:pt x="5096937" y="-342"/>
                  <a:pt x="5547085" y="15907"/>
                  <a:pt x="5811166" y="0"/>
                </a:cubicBezTo>
                <a:cubicBezTo>
                  <a:pt x="6075247" y="-15907"/>
                  <a:pt x="6287748" y="-3553"/>
                  <a:pt x="6577286" y="0"/>
                </a:cubicBezTo>
                <a:cubicBezTo>
                  <a:pt x="6866824" y="3553"/>
                  <a:pt x="7126862" y="-4845"/>
                  <a:pt x="7343405" y="0"/>
                </a:cubicBezTo>
                <a:cubicBezTo>
                  <a:pt x="7559948" y="4845"/>
                  <a:pt x="7737727" y="5421"/>
                  <a:pt x="8021387" y="0"/>
                </a:cubicBezTo>
                <a:cubicBezTo>
                  <a:pt x="8305047" y="-5421"/>
                  <a:pt x="8489847" y="22358"/>
                  <a:pt x="8611231" y="0"/>
                </a:cubicBezTo>
                <a:cubicBezTo>
                  <a:pt x="8732615" y="-22358"/>
                  <a:pt x="9210235" y="29204"/>
                  <a:pt x="9702782" y="0"/>
                </a:cubicBezTo>
                <a:cubicBezTo>
                  <a:pt x="10164630" y="-43241"/>
                  <a:pt x="10570616" y="400845"/>
                  <a:pt x="10591800" y="889018"/>
                </a:cubicBezTo>
                <a:cubicBezTo>
                  <a:pt x="10605510" y="1165719"/>
                  <a:pt x="10613272" y="1272548"/>
                  <a:pt x="10591800" y="1481679"/>
                </a:cubicBezTo>
                <a:cubicBezTo>
                  <a:pt x="10570328" y="1690810"/>
                  <a:pt x="10619928" y="1866706"/>
                  <a:pt x="10591800" y="2109899"/>
                </a:cubicBezTo>
                <a:cubicBezTo>
                  <a:pt x="10563672" y="2353092"/>
                  <a:pt x="10577475" y="2468375"/>
                  <a:pt x="10591800" y="2595881"/>
                </a:cubicBezTo>
                <a:cubicBezTo>
                  <a:pt x="10606125" y="2723387"/>
                  <a:pt x="10574758" y="2905002"/>
                  <a:pt x="10591800" y="3081862"/>
                </a:cubicBezTo>
                <a:cubicBezTo>
                  <a:pt x="10608842" y="3258722"/>
                  <a:pt x="10567175" y="3380840"/>
                  <a:pt x="10591800" y="3674523"/>
                </a:cubicBezTo>
                <a:cubicBezTo>
                  <a:pt x="10616425" y="3968206"/>
                  <a:pt x="10572058" y="4102733"/>
                  <a:pt x="10591800" y="4444982"/>
                </a:cubicBezTo>
                <a:cubicBezTo>
                  <a:pt x="10652047" y="4970940"/>
                  <a:pt x="10218820" y="5351799"/>
                  <a:pt x="9702782" y="5334000"/>
                </a:cubicBezTo>
                <a:cubicBezTo>
                  <a:pt x="9399054" y="5306604"/>
                  <a:pt x="9162314" y="5309834"/>
                  <a:pt x="9024800" y="5334000"/>
                </a:cubicBezTo>
                <a:cubicBezTo>
                  <a:pt x="8887286" y="5358166"/>
                  <a:pt x="8717066" y="5335090"/>
                  <a:pt x="8611231" y="5334000"/>
                </a:cubicBezTo>
                <a:cubicBezTo>
                  <a:pt x="8505396" y="5332910"/>
                  <a:pt x="8357609" y="5356690"/>
                  <a:pt x="8109525" y="5334000"/>
                </a:cubicBezTo>
                <a:cubicBezTo>
                  <a:pt x="7861441" y="5311310"/>
                  <a:pt x="7790240" y="5332563"/>
                  <a:pt x="7695956" y="5334000"/>
                </a:cubicBezTo>
                <a:cubicBezTo>
                  <a:pt x="7601672" y="5335437"/>
                  <a:pt x="7086272" y="5326123"/>
                  <a:pt x="6841699" y="5334000"/>
                </a:cubicBezTo>
                <a:cubicBezTo>
                  <a:pt x="6597126" y="5341877"/>
                  <a:pt x="6317354" y="5322174"/>
                  <a:pt x="5987441" y="5334000"/>
                </a:cubicBezTo>
                <a:cubicBezTo>
                  <a:pt x="5657528" y="5345826"/>
                  <a:pt x="5473634" y="5361393"/>
                  <a:pt x="5221322" y="5334000"/>
                </a:cubicBezTo>
                <a:cubicBezTo>
                  <a:pt x="4969010" y="5306607"/>
                  <a:pt x="4610040" y="5317853"/>
                  <a:pt x="4455203" y="5334000"/>
                </a:cubicBezTo>
                <a:cubicBezTo>
                  <a:pt x="4300366" y="5350147"/>
                  <a:pt x="3803712" y="5300240"/>
                  <a:pt x="3600945" y="5334000"/>
                </a:cubicBezTo>
                <a:cubicBezTo>
                  <a:pt x="3398178" y="5367760"/>
                  <a:pt x="3078771" y="5316054"/>
                  <a:pt x="2922964" y="5334000"/>
                </a:cubicBezTo>
                <a:cubicBezTo>
                  <a:pt x="2767157" y="5351946"/>
                  <a:pt x="2453275" y="5322555"/>
                  <a:pt x="2244982" y="5334000"/>
                </a:cubicBezTo>
                <a:cubicBezTo>
                  <a:pt x="2036689" y="5345445"/>
                  <a:pt x="1864650" y="5345550"/>
                  <a:pt x="1567000" y="5334000"/>
                </a:cubicBezTo>
                <a:cubicBezTo>
                  <a:pt x="1269350" y="5322450"/>
                  <a:pt x="1172950" y="5310607"/>
                  <a:pt x="889018" y="5334000"/>
                </a:cubicBezTo>
                <a:cubicBezTo>
                  <a:pt x="405754" y="5296643"/>
                  <a:pt x="3672" y="4952338"/>
                  <a:pt x="0" y="4444982"/>
                </a:cubicBezTo>
                <a:cubicBezTo>
                  <a:pt x="11321" y="4220585"/>
                  <a:pt x="6494" y="4093764"/>
                  <a:pt x="0" y="3816762"/>
                </a:cubicBezTo>
                <a:cubicBezTo>
                  <a:pt x="-6494" y="3539760"/>
                  <a:pt x="18835" y="3462398"/>
                  <a:pt x="0" y="3259661"/>
                </a:cubicBezTo>
                <a:cubicBezTo>
                  <a:pt x="-18835" y="3056924"/>
                  <a:pt x="29162" y="2871848"/>
                  <a:pt x="0" y="2631440"/>
                </a:cubicBezTo>
                <a:cubicBezTo>
                  <a:pt x="-29162" y="2391032"/>
                  <a:pt x="19133" y="2215228"/>
                  <a:pt x="0" y="1967660"/>
                </a:cubicBezTo>
                <a:cubicBezTo>
                  <a:pt x="-19133" y="1720092"/>
                  <a:pt x="-46422" y="1379295"/>
                  <a:pt x="0" y="889018"/>
                </a:cubicBezTo>
                <a:close/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33631745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DCF4C26-824B-90B2-9BF5-4AD3EA22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2" y="176879"/>
            <a:ext cx="6598534" cy="668112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2E3296-DF35-8FC8-3789-0A929297A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762000"/>
            <a:ext cx="4852837" cy="4724809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96013A-2BD6-FE13-CBE0-DC1514A33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99D113-610E-C07B-2EFF-611652AA9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9F25427-381C-5187-FAAE-D2E0813BA984}"/>
              </a:ext>
            </a:extLst>
          </p:cNvPr>
          <p:cNvSpPr/>
          <p:nvPr/>
        </p:nvSpPr>
        <p:spPr>
          <a:xfrm flipH="1">
            <a:off x="970514" y="990601"/>
            <a:ext cx="5323879" cy="1059556"/>
          </a:xfrm>
          <a:prstGeom prst="wedgeRoundRectCallout">
            <a:avLst>
              <a:gd name="adj1" fmla="val 17912"/>
              <a:gd name="adj2" fmla="val 95264"/>
              <a:gd name="adj3" fmla="val 16667"/>
            </a:avLst>
          </a:pr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custGeom>
                    <a:avLst/>
                    <a:gdLst>
                      <a:gd name="connsiteX0" fmla="*/ 0 w 5323879"/>
                      <a:gd name="connsiteY0" fmla="*/ 135219 h 811297"/>
                      <a:gd name="connsiteX1" fmla="*/ 135219 w 5323879"/>
                      <a:gd name="connsiteY1" fmla="*/ 0 h 811297"/>
                      <a:gd name="connsiteX2" fmla="*/ 5188660 w 5323879"/>
                      <a:gd name="connsiteY2" fmla="*/ 0 h 811297"/>
                      <a:gd name="connsiteX3" fmla="*/ 5323879 w 5323879"/>
                      <a:gd name="connsiteY3" fmla="*/ 135219 h 811297"/>
                      <a:gd name="connsiteX4" fmla="*/ 5323879 w 5323879"/>
                      <a:gd name="connsiteY4" fmla="*/ 676078 h 811297"/>
                      <a:gd name="connsiteX5" fmla="*/ 5188660 w 5323879"/>
                      <a:gd name="connsiteY5" fmla="*/ 811297 h 811297"/>
                      <a:gd name="connsiteX6" fmla="*/ 135219 w 5323879"/>
                      <a:gd name="connsiteY6" fmla="*/ 811297 h 811297"/>
                      <a:gd name="connsiteX7" fmla="*/ 0 w 5323879"/>
                      <a:gd name="connsiteY7" fmla="*/ 676078 h 811297"/>
                      <a:gd name="connsiteX8" fmla="*/ 0 w 5323879"/>
                      <a:gd name="connsiteY8" fmla="*/ 135219 h 811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23879" h="811297" fill="none" extrusionOk="0">
                        <a:moveTo>
                          <a:pt x="0" y="135219"/>
                        </a:moveTo>
                        <a:cubicBezTo>
                          <a:pt x="-4402" y="59683"/>
                          <a:pt x="52486" y="430"/>
                          <a:pt x="135219" y="0"/>
                        </a:cubicBezTo>
                        <a:cubicBezTo>
                          <a:pt x="2560618" y="44757"/>
                          <a:pt x="4059048" y="-105023"/>
                          <a:pt x="5188660" y="0"/>
                        </a:cubicBezTo>
                        <a:cubicBezTo>
                          <a:pt x="5253807" y="-3507"/>
                          <a:pt x="5322247" y="70035"/>
                          <a:pt x="5323879" y="135219"/>
                        </a:cubicBezTo>
                        <a:cubicBezTo>
                          <a:pt x="5288200" y="201775"/>
                          <a:pt x="5300513" y="539419"/>
                          <a:pt x="5323879" y="676078"/>
                        </a:cubicBezTo>
                        <a:cubicBezTo>
                          <a:pt x="5325689" y="751329"/>
                          <a:pt x="5265501" y="819472"/>
                          <a:pt x="5188660" y="811297"/>
                        </a:cubicBezTo>
                        <a:cubicBezTo>
                          <a:pt x="4610391" y="726324"/>
                          <a:pt x="2314563" y="932884"/>
                          <a:pt x="135219" y="811297"/>
                        </a:cubicBezTo>
                        <a:cubicBezTo>
                          <a:pt x="59272" y="812578"/>
                          <a:pt x="-6304" y="755546"/>
                          <a:pt x="0" y="676078"/>
                        </a:cubicBezTo>
                        <a:cubicBezTo>
                          <a:pt x="23189" y="407717"/>
                          <a:pt x="4568" y="339654"/>
                          <a:pt x="0" y="135219"/>
                        </a:cubicBezTo>
                        <a:close/>
                      </a:path>
                      <a:path w="5323879" h="811297" stroke="0" extrusionOk="0">
                        <a:moveTo>
                          <a:pt x="0" y="135219"/>
                        </a:moveTo>
                        <a:cubicBezTo>
                          <a:pt x="6188" y="58057"/>
                          <a:pt x="59109" y="70"/>
                          <a:pt x="135219" y="0"/>
                        </a:cubicBezTo>
                        <a:cubicBezTo>
                          <a:pt x="2335160" y="120733"/>
                          <a:pt x="4179477" y="-81149"/>
                          <a:pt x="5188660" y="0"/>
                        </a:cubicBezTo>
                        <a:cubicBezTo>
                          <a:pt x="5272976" y="11055"/>
                          <a:pt x="5314487" y="62732"/>
                          <a:pt x="5323879" y="135219"/>
                        </a:cubicBezTo>
                        <a:cubicBezTo>
                          <a:pt x="5323874" y="346475"/>
                          <a:pt x="5303112" y="579423"/>
                          <a:pt x="5323879" y="676078"/>
                        </a:cubicBezTo>
                        <a:cubicBezTo>
                          <a:pt x="5316289" y="754987"/>
                          <a:pt x="5272011" y="810781"/>
                          <a:pt x="5188660" y="811297"/>
                        </a:cubicBezTo>
                        <a:cubicBezTo>
                          <a:pt x="4483686" y="858436"/>
                          <a:pt x="2250533" y="770652"/>
                          <a:pt x="135219" y="811297"/>
                        </a:cubicBezTo>
                        <a:cubicBezTo>
                          <a:pt x="60547" y="807093"/>
                          <a:pt x="-2231" y="736613"/>
                          <a:pt x="0" y="676078"/>
                        </a:cubicBezTo>
                        <a:cubicBezTo>
                          <a:pt x="-33874" y="558506"/>
                          <a:pt x="28366" y="191522"/>
                          <a:pt x="0" y="1352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to: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575440-97B9-C55D-C629-D9973DC3FDF9}"/>
              </a:ext>
            </a:extLst>
          </p:cNvPr>
          <p:cNvSpPr/>
          <p:nvPr/>
        </p:nvSpPr>
        <p:spPr>
          <a:xfrm>
            <a:off x="3826798" y="3886200"/>
            <a:ext cx="4954016" cy="1269576"/>
          </a:xfrm>
          <a:custGeom>
            <a:avLst/>
            <a:gdLst>
              <a:gd name="connsiteX0" fmla="*/ 0 w 4954016"/>
              <a:gd name="connsiteY0" fmla="*/ 211600 h 1269576"/>
              <a:gd name="connsiteX1" fmla="*/ 211600 w 4954016"/>
              <a:gd name="connsiteY1" fmla="*/ 0 h 1269576"/>
              <a:gd name="connsiteX2" fmla="*/ 904168 w 4954016"/>
              <a:gd name="connsiteY2" fmla="*/ 0 h 1269576"/>
              <a:gd name="connsiteX3" fmla="*/ 1551427 w 4954016"/>
              <a:gd name="connsiteY3" fmla="*/ 0 h 1269576"/>
              <a:gd name="connsiteX4" fmla="*/ 2243995 w 4954016"/>
              <a:gd name="connsiteY4" fmla="*/ 0 h 1269576"/>
              <a:gd name="connsiteX5" fmla="*/ 2755330 w 4954016"/>
              <a:gd name="connsiteY5" fmla="*/ 0 h 1269576"/>
              <a:gd name="connsiteX6" fmla="*/ 3493205 w 4954016"/>
              <a:gd name="connsiteY6" fmla="*/ 0 h 1269576"/>
              <a:gd name="connsiteX7" fmla="*/ 4185773 w 4954016"/>
              <a:gd name="connsiteY7" fmla="*/ 0 h 1269576"/>
              <a:gd name="connsiteX8" fmla="*/ 4742416 w 4954016"/>
              <a:gd name="connsiteY8" fmla="*/ 0 h 1269576"/>
              <a:gd name="connsiteX9" fmla="*/ 4954016 w 4954016"/>
              <a:gd name="connsiteY9" fmla="*/ 211600 h 1269576"/>
              <a:gd name="connsiteX10" fmla="*/ 4954016 w 4954016"/>
              <a:gd name="connsiteY10" fmla="*/ 617860 h 1269576"/>
              <a:gd name="connsiteX11" fmla="*/ 4954016 w 4954016"/>
              <a:gd name="connsiteY11" fmla="*/ 1057976 h 1269576"/>
              <a:gd name="connsiteX12" fmla="*/ 4742416 w 4954016"/>
              <a:gd name="connsiteY12" fmla="*/ 1269576 h 1269576"/>
              <a:gd name="connsiteX13" fmla="*/ 4231081 w 4954016"/>
              <a:gd name="connsiteY13" fmla="*/ 1269576 h 1269576"/>
              <a:gd name="connsiteX14" fmla="*/ 3493205 w 4954016"/>
              <a:gd name="connsiteY14" fmla="*/ 1269576 h 1269576"/>
              <a:gd name="connsiteX15" fmla="*/ 2936562 w 4954016"/>
              <a:gd name="connsiteY15" fmla="*/ 1269576 h 1269576"/>
              <a:gd name="connsiteX16" fmla="*/ 2243995 w 4954016"/>
              <a:gd name="connsiteY16" fmla="*/ 1269576 h 1269576"/>
              <a:gd name="connsiteX17" fmla="*/ 1596735 w 4954016"/>
              <a:gd name="connsiteY17" fmla="*/ 1269576 h 1269576"/>
              <a:gd name="connsiteX18" fmla="*/ 1085400 w 4954016"/>
              <a:gd name="connsiteY18" fmla="*/ 1269576 h 1269576"/>
              <a:gd name="connsiteX19" fmla="*/ 211600 w 4954016"/>
              <a:gd name="connsiteY19" fmla="*/ 1269576 h 1269576"/>
              <a:gd name="connsiteX20" fmla="*/ 0 w 4954016"/>
              <a:gd name="connsiteY20" fmla="*/ 1057976 h 1269576"/>
              <a:gd name="connsiteX21" fmla="*/ 0 w 4954016"/>
              <a:gd name="connsiteY21" fmla="*/ 643252 h 1269576"/>
              <a:gd name="connsiteX22" fmla="*/ 0 w 4954016"/>
              <a:gd name="connsiteY22" fmla="*/ 211600 h 126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54016" h="1269576" fill="none" extrusionOk="0">
                <a:moveTo>
                  <a:pt x="0" y="211600"/>
                </a:moveTo>
                <a:cubicBezTo>
                  <a:pt x="-96" y="86682"/>
                  <a:pt x="104253" y="-4090"/>
                  <a:pt x="211600" y="0"/>
                </a:cubicBezTo>
                <a:cubicBezTo>
                  <a:pt x="363792" y="-8520"/>
                  <a:pt x="659811" y="6778"/>
                  <a:pt x="904168" y="0"/>
                </a:cubicBezTo>
                <a:cubicBezTo>
                  <a:pt x="1148525" y="-6778"/>
                  <a:pt x="1309590" y="-9862"/>
                  <a:pt x="1551427" y="0"/>
                </a:cubicBezTo>
                <a:cubicBezTo>
                  <a:pt x="1793264" y="9862"/>
                  <a:pt x="1940227" y="-16448"/>
                  <a:pt x="2243995" y="0"/>
                </a:cubicBezTo>
                <a:cubicBezTo>
                  <a:pt x="2547763" y="16448"/>
                  <a:pt x="2580361" y="-6585"/>
                  <a:pt x="2755330" y="0"/>
                </a:cubicBezTo>
                <a:cubicBezTo>
                  <a:pt x="2930300" y="6585"/>
                  <a:pt x="3176814" y="-27744"/>
                  <a:pt x="3493205" y="0"/>
                </a:cubicBezTo>
                <a:cubicBezTo>
                  <a:pt x="3809596" y="27744"/>
                  <a:pt x="3934463" y="6127"/>
                  <a:pt x="4185773" y="0"/>
                </a:cubicBezTo>
                <a:cubicBezTo>
                  <a:pt x="4437083" y="-6127"/>
                  <a:pt x="4579082" y="-4335"/>
                  <a:pt x="4742416" y="0"/>
                </a:cubicBezTo>
                <a:cubicBezTo>
                  <a:pt x="4865733" y="1900"/>
                  <a:pt x="4956651" y="93865"/>
                  <a:pt x="4954016" y="211600"/>
                </a:cubicBezTo>
                <a:cubicBezTo>
                  <a:pt x="4973828" y="330814"/>
                  <a:pt x="4936029" y="512079"/>
                  <a:pt x="4954016" y="617860"/>
                </a:cubicBezTo>
                <a:cubicBezTo>
                  <a:pt x="4972003" y="723641"/>
                  <a:pt x="4961321" y="965788"/>
                  <a:pt x="4954016" y="1057976"/>
                </a:cubicBezTo>
                <a:cubicBezTo>
                  <a:pt x="4951685" y="1191791"/>
                  <a:pt x="4876716" y="1271039"/>
                  <a:pt x="4742416" y="1269576"/>
                </a:cubicBezTo>
                <a:cubicBezTo>
                  <a:pt x="4639964" y="1259675"/>
                  <a:pt x="4380573" y="1280324"/>
                  <a:pt x="4231081" y="1269576"/>
                </a:cubicBezTo>
                <a:cubicBezTo>
                  <a:pt x="4081590" y="1258828"/>
                  <a:pt x="3855528" y="1285038"/>
                  <a:pt x="3493205" y="1269576"/>
                </a:cubicBezTo>
                <a:cubicBezTo>
                  <a:pt x="3130882" y="1254114"/>
                  <a:pt x="3179280" y="1273400"/>
                  <a:pt x="2936562" y="1269576"/>
                </a:cubicBezTo>
                <a:cubicBezTo>
                  <a:pt x="2693844" y="1265752"/>
                  <a:pt x="2582210" y="1266600"/>
                  <a:pt x="2243995" y="1269576"/>
                </a:cubicBezTo>
                <a:cubicBezTo>
                  <a:pt x="1905780" y="1272552"/>
                  <a:pt x="1900497" y="1253757"/>
                  <a:pt x="1596735" y="1269576"/>
                </a:cubicBezTo>
                <a:cubicBezTo>
                  <a:pt x="1292973" y="1285395"/>
                  <a:pt x="1241598" y="1292101"/>
                  <a:pt x="1085400" y="1269576"/>
                </a:cubicBezTo>
                <a:cubicBezTo>
                  <a:pt x="929202" y="1247051"/>
                  <a:pt x="562211" y="1246425"/>
                  <a:pt x="211600" y="1269576"/>
                </a:cubicBezTo>
                <a:cubicBezTo>
                  <a:pt x="93355" y="1274355"/>
                  <a:pt x="27971" y="1178555"/>
                  <a:pt x="0" y="1057976"/>
                </a:cubicBezTo>
                <a:cubicBezTo>
                  <a:pt x="-20683" y="971378"/>
                  <a:pt x="-7884" y="812203"/>
                  <a:pt x="0" y="643252"/>
                </a:cubicBezTo>
                <a:cubicBezTo>
                  <a:pt x="7884" y="474301"/>
                  <a:pt x="19840" y="384945"/>
                  <a:pt x="0" y="211600"/>
                </a:cubicBezTo>
                <a:close/>
              </a:path>
              <a:path w="4954016" h="1269576" stroke="0" extrusionOk="0">
                <a:moveTo>
                  <a:pt x="0" y="211600"/>
                </a:moveTo>
                <a:cubicBezTo>
                  <a:pt x="-9931" y="107291"/>
                  <a:pt x="70371" y="635"/>
                  <a:pt x="211600" y="0"/>
                </a:cubicBezTo>
                <a:cubicBezTo>
                  <a:pt x="348865" y="-18202"/>
                  <a:pt x="533542" y="21282"/>
                  <a:pt x="768243" y="0"/>
                </a:cubicBezTo>
                <a:cubicBezTo>
                  <a:pt x="1002944" y="-21282"/>
                  <a:pt x="1081491" y="15555"/>
                  <a:pt x="1324886" y="0"/>
                </a:cubicBezTo>
                <a:cubicBezTo>
                  <a:pt x="1568281" y="-15555"/>
                  <a:pt x="1864645" y="-16327"/>
                  <a:pt x="2062762" y="0"/>
                </a:cubicBezTo>
                <a:cubicBezTo>
                  <a:pt x="2260879" y="16327"/>
                  <a:pt x="2409578" y="15614"/>
                  <a:pt x="2664713" y="0"/>
                </a:cubicBezTo>
                <a:cubicBezTo>
                  <a:pt x="2919848" y="-15614"/>
                  <a:pt x="3213697" y="1038"/>
                  <a:pt x="3357281" y="0"/>
                </a:cubicBezTo>
                <a:cubicBezTo>
                  <a:pt x="3500865" y="-1038"/>
                  <a:pt x="3761990" y="-5799"/>
                  <a:pt x="3913924" y="0"/>
                </a:cubicBezTo>
                <a:cubicBezTo>
                  <a:pt x="4065858" y="5799"/>
                  <a:pt x="4438802" y="-7861"/>
                  <a:pt x="4742416" y="0"/>
                </a:cubicBezTo>
                <a:cubicBezTo>
                  <a:pt x="4851478" y="-14347"/>
                  <a:pt x="4943960" y="87475"/>
                  <a:pt x="4954016" y="211600"/>
                </a:cubicBezTo>
                <a:cubicBezTo>
                  <a:pt x="4950829" y="348623"/>
                  <a:pt x="4955873" y="469632"/>
                  <a:pt x="4954016" y="651716"/>
                </a:cubicBezTo>
                <a:cubicBezTo>
                  <a:pt x="4952159" y="833800"/>
                  <a:pt x="4937759" y="951553"/>
                  <a:pt x="4954016" y="1057976"/>
                </a:cubicBezTo>
                <a:cubicBezTo>
                  <a:pt x="4959773" y="1180210"/>
                  <a:pt x="4876246" y="1276191"/>
                  <a:pt x="4742416" y="1269576"/>
                </a:cubicBezTo>
                <a:cubicBezTo>
                  <a:pt x="4502168" y="1287161"/>
                  <a:pt x="4286959" y="1273806"/>
                  <a:pt x="4140465" y="1269576"/>
                </a:cubicBezTo>
                <a:cubicBezTo>
                  <a:pt x="3993971" y="1265346"/>
                  <a:pt x="3819133" y="1255300"/>
                  <a:pt x="3538513" y="1269576"/>
                </a:cubicBezTo>
                <a:cubicBezTo>
                  <a:pt x="3257893" y="1283852"/>
                  <a:pt x="3218580" y="1258992"/>
                  <a:pt x="2936562" y="1269576"/>
                </a:cubicBezTo>
                <a:cubicBezTo>
                  <a:pt x="2654544" y="1280160"/>
                  <a:pt x="2565483" y="1286608"/>
                  <a:pt x="2198686" y="1269576"/>
                </a:cubicBezTo>
                <a:cubicBezTo>
                  <a:pt x="1831889" y="1252544"/>
                  <a:pt x="1808520" y="1273781"/>
                  <a:pt x="1642043" y="1269576"/>
                </a:cubicBezTo>
                <a:cubicBezTo>
                  <a:pt x="1475566" y="1265371"/>
                  <a:pt x="1274294" y="1296982"/>
                  <a:pt x="1040092" y="1269576"/>
                </a:cubicBezTo>
                <a:cubicBezTo>
                  <a:pt x="805890" y="1242170"/>
                  <a:pt x="517225" y="1292108"/>
                  <a:pt x="211600" y="1269576"/>
                </a:cubicBezTo>
                <a:cubicBezTo>
                  <a:pt x="81366" y="1273381"/>
                  <a:pt x="3613" y="1171796"/>
                  <a:pt x="0" y="1057976"/>
                </a:cubicBezTo>
                <a:cubicBezTo>
                  <a:pt x="-13892" y="900844"/>
                  <a:pt x="-16789" y="764499"/>
                  <a:pt x="0" y="626324"/>
                </a:cubicBezTo>
                <a:cubicBezTo>
                  <a:pt x="16789" y="488149"/>
                  <a:pt x="5881" y="294877"/>
                  <a:pt x="0" y="21160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74519E3-F739-15BB-9CD6-88F1C81989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E62328B4-1F8A-DCF2-46DD-8930D86F06ED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495E63-4D25-22DD-1D56-6F8E8DC00F46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51161BD-FF43-C839-52F4-0E207A85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1E7D9B2-EED3-BE35-63DC-31F7C41102F1}"/>
              </a:ext>
            </a:extLst>
          </p:cNvPr>
          <p:cNvSpPr/>
          <p:nvPr/>
        </p:nvSpPr>
        <p:spPr>
          <a:xfrm flipH="1">
            <a:off x="970514" y="990601"/>
            <a:ext cx="5323879" cy="1059556"/>
          </a:xfrm>
          <a:prstGeom prst="wedgeRoundRectCallout">
            <a:avLst>
              <a:gd name="adj1" fmla="val 17912"/>
              <a:gd name="adj2" fmla="val 95264"/>
              <a:gd name="adj3" fmla="val 16667"/>
            </a:avLst>
          </a:pr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custGeom>
                    <a:avLst/>
                    <a:gdLst>
                      <a:gd name="connsiteX0" fmla="*/ 0 w 5323879"/>
                      <a:gd name="connsiteY0" fmla="*/ 135219 h 811297"/>
                      <a:gd name="connsiteX1" fmla="*/ 135219 w 5323879"/>
                      <a:gd name="connsiteY1" fmla="*/ 0 h 811297"/>
                      <a:gd name="connsiteX2" fmla="*/ 5188660 w 5323879"/>
                      <a:gd name="connsiteY2" fmla="*/ 0 h 811297"/>
                      <a:gd name="connsiteX3" fmla="*/ 5323879 w 5323879"/>
                      <a:gd name="connsiteY3" fmla="*/ 135219 h 811297"/>
                      <a:gd name="connsiteX4" fmla="*/ 5323879 w 5323879"/>
                      <a:gd name="connsiteY4" fmla="*/ 676078 h 811297"/>
                      <a:gd name="connsiteX5" fmla="*/ 5188660 w 5323879"/>
                      <a:gd name="connsiteY5" fmla="*/ 811297 h 811297"/>
                      <a:gd name="connsiteX6" fmla="*/ 135219 w 5323879"/>
                      <a:gd name="connsiteY6" fmla="*/ 811297 h 811297"/>
                      <a:gd name="connsiteX7" fmla="*/ 0 w 5323879"/>
                      <a:gd name="connsiteY7" fmla="*/ 676078 h 811297"/>
                      <a:gd name="connsiteX8" fmla="*/ 0 w 5323879"/>
                      <a:gd name="connsiteY8" fmla="*/ 135219 h 811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23879" h="811297" fill="none" extrusionOk="0">
                        <a:moveTo>
                          <a:pt x="0" y="135219"/>
                        </a:moveTo>
                        <a:cubicBezTo>
                          <a:pt x="-4402" y="59683"/>
                          <a:pt x="52486" y="430"/>
                          <a:pt x="135219" y="0"/>
                        </a:cubicBezTo>
                        <a:cubicBezTo>
                          <a:pt x="2560618" y="44757"/>
                          <a:pt x="4059048" y="-105023"/>
                          <a:pt x="5188660" y="0"/>
                        </a:cubicBezTo>
                        <a:cubicBezTo>
                          <a:pt x="5253807" y="-3507"/>
                          <a:pt x="5322247" y="70035"/>
                          <a:pt x="5323879" y="135219"/>
                        </a:cubicBezTo>
                        <a:cubicBezTo>
                          <a:pt x="5288200" y="201775"/>
                          <a:pt x="5300513" y="539419"/>
                          <a:pt x="5323879" y="676078"/>
                        </a:cubicBezTo>
                        <a:cubicBezTo>
                          <a:pt x="5325689" y="751329"/>
                          <a:pt x="5265501" y="819472"/>
                          <a:pt x="5188660" y="811297"/>
                        </a:cubicBezTo>
                        <a:cubicBezTo>
                          <a:pt x="4610391" y="726324"/>
                          <a:pt x="2314563" y="932884"/>
                          <a:pt x="135219" y="811297"/>
                        </a:cubicBezTo>
                        <a:cubicBezTo>
                          <a:pt x="59272" y="812578"/>
                          <a:pt x="-6304" y="755546"/>
                          <a:pt x="0" y="676078"/>
                        </a:cubicBezTo>
                        <a:cubicBezTo>
                          <a:pt x="23189" y="407717"/>
                          <a:pt x="4568" y="339654"/>
                          <a:pt x="0" y="135219"/>
                        </a:cubicBezTo>
                        <a:close/>
                      </a:path>
                      <a:path w="5323879" h="811297" stroke="0" extrusionOk="0">
                        <a:moveTo>
                          <a:pt x="0" y="135219"/>
                        </a:moveTo>
                        <a:cubicBezTo>
                          <a:pt x="6188" y="58057"/>
                          <a:pt x="59109" y="70"/>
                          <a:pt x="135219" y="0"/>
                        </a:cubicBezTo>
                        <a:cubicBezTo>
                          <a:pt x="2335160" y="120733"/>
                          <a:pt x="4179477" y="-81149"/>
                          <a:pt x="5188660" y="0"/>
                        </a:cubicBezTo>
                        <a:cubicBezTo>
                          <a:pt x="5272976" y="11055"/>
                          <a:pt x="5314487" y="62732"/>
                          <a:pt x="5323879" y="135219"/>
                        </a:cubicBezTo>
                        <a:cubicBezTo>
                          <a:pt x="5323874" y="346475"/>
                          <a:pt x="5303112" y="579423"/>
                          <a:pt x="5323879" y="676078"/>
                        </a:cubicBezTo>
                        <a:cubicBezTo>
                          <a:pt x="5316289" y="754987"/>
                          <a:pt x="5272011" y="810781"/>
                          <a:pt x="5188660" y="811297"/>
                        </a:cubicBezTo>
                        <a:cubicBezTo>
                          <a:pt x="4483686" y="858436"/>
                          <a:pt x="2250533" y="770652"/>
                          <a:pt x="135219" y="811297"/>
                        </a:cubicBezTo>
                        <a:cubicBezTo>
                          <a:pt x="60547" y="807093"/>
                          <a:pt x="-2231" y="736613"/>
                          <a:pt x="0" y="676078"/>
                        </a:cubicBezTo>
                        <a:cubicBezTo>
                          <a:pt x="-33874" y="558506"/>
                          <a:pt x="28366" y="191522"/>
                          <a:pt x="0" y="1352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to: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EA8F35-E2B5-AE32-C63E-6E9A090B5368}"/>
              </a:ext>
            </a:extLst>
          </p:cNvPr>
          <p:cNvSpPr/>
          <p:nvPr/>
        </p:nvSpPr>
        <p:spPr>
          <a:xfrm>
            <a:off x="3826798" y="3886200"/>
            <a:ext cx="4954016" cy="1269576"/>
          </a:xfrm>
          <a:custGeom>
            <a:avLst/>
            <a:gdLst>
              <a:gd name="connsiteX0" fmla="*/ 0 w 4954016"/>
              <a:gd name="connsiteY0" fmla="*/ 211600 h 1269576"/>
              <a:gd name="connsiteX1" fmla="*/ 211600 w 4954016"/>
              <a:gd name="connsiteY1" fmla="*/ 0 h 1269576"/>
              <a:gd name="connsiteX2" fmla="*/ 904168 w 4954016"/>
              <a:gd name="connsiteY2" fmla="*/ 0 h 1269576"/>
              <a:gd name="connsiteX3" fmla="*/ 1551427 w 4954016"/>
              <a:gd name="connsiteY3" fmla="*/ 0 h 1269576"/>
              <a:gd name="connsiteX4" fmla="*/ 2243995 w 4954016"/>
              <a:gd name="connsiteY4" fmla="*/ 0 h 1269576"/>
              <a:gd name="connsiteX5" fmla="*/ 2755330 w 4954016"/>
              <a:gd name="connsiteY5" fmla="*/ 0 h 1269576"/>
              <a:gd name="connsiteX6" fmla="*/ 3493205 w 4954016"/>
              <a:gd name="connsiteY6" fmla="*/ 0 h 1269576"/>
              <a:gd name="connsiteX7" fmla="*/ 4185773 w 4954016"/>
              <a:gd name="connsiteY7" fmla="*/ 0 h 1269576"/>
              <a:gd name="connsiteX8" fmla="*/ 4742416 w 4954016"/>
              <a:gd name="connsiteY8" fmla="*/ 0 h 1269576"/>
              <a:gd name="connsiteX9" fmla="*/ 4954016 w 4954016"/>
              <a:gd name="connsiteY9" fmla="*/ 211600 h 1269576"/>
              <a:gd name="connsiteX10" fmla="*/ 4954016 w 4954016"/>
              <a:gd name="connsiteY10" fmla="*/ 617860 h 1269576"/>
              <a:gd name="connsiteX11" fmla="*/ 4954016 w 4954016"/>
              <a:gd name="connsiteY11" fmla="*/ 1057976 h 1269576"/>
              <a:gd name="connsiteX12" fmla="*/ 4742416 w 4954016"/>
              <a:gd name="connsiteY12" fmla="*/ 1269576 h 1269576"/>
              <a:gd name="connsiteX13" fmla="*/ 4231081 w 4954016"/>
              <a:gd name="connsiteY13" fmla="*/ 1269576 h 1269576"/>
              <a:gd name="connsiteX14" fmla="*/ 3493205 w 4954016"/>
              <a:gd name="connsiteY14" fmla="*/ 1269576 h 1269576"/>
              <a:gd name="connsiteX15" fmla="*/ 2936562 w 4954016"/>
              <a:gd name="connsiteY15" fmla="*/ 1269576 h 1269576"/>
              <a:gd name="connsiteX16" fmla="*/ 2243995 w 4954016"/>
              <a:gd name="connsiteY16" fmla="*/ 1269576 h 1269576"/>
              <a:gd name="connsiteX17" fmla="*/ 1596735 w 4954016"/>
              <a:gd name="connsiteY17" fmla="*/ 1269576 h 1269576"/>
              <a:gd name="connsiteX18" fmla="*/ 1085400 w 4954016"/>
              <a:gd name="connsiteY18" fmla="*/ 1269576 h 1269576"/>
              <a:gd name="connsiteX19" fmla="*/ 211600 w 4954016"/>
              <a:gd name="connsiteY19" fmla="*/ 1269576 h 1269576"/>
              <a:gd name="connsiteX20" fmla="*/ 0 w 4954016"/>
              <a:gd name="connsiteY20" fmla="*/ 1057976 h 1269576"/>
              <a:gd name="connsiteX21" fmla="*/ 0 w 4954016"/>
              <a:gd name="connsiteY21" fmla="*/ 643252 h 1269576"/>
              <a:gd name="connsiteX22" fmla="*/ 0 w 4954016"/>
              <a:gd name="connsiteY22" fmla="*/ 211600 h 126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54016" h="1269576" fill="none" extrusionOk="0">
                <a:moveTo>
                  <a:pt x="0" y="211600"/>
                </a:moveTo>
                <a:cubicBezTo>
                  <a:pt x="-96" y="86682"/>
                  <a:pt x="104253" y="-4090"/>
                  <a:pt x="211600" y="0"/>
                </a:cubicBezTo>
                <a:cubicBezTo>
                  <a:pt x="363792" y="-8520"/>
                  <a:pt x="659811" y="6778"/>
                  <a:pt x="904168" y="0"/>
                </a:cubicBezTo>
                <a:cubicBezTo>
                  <a:pt x="1148525" y="-6778"/>
                  <a:pt x="1309590" y="-9862"/>
                  <a:pt x="1551427" y="0"/>
                </a:cubicBezTo>
                <a:cubicBezTo>
                  <a:pt x="1793264" y="9862"/>
                  <a:pt x="1940227" y="-16448"/>
                  <a:pt x="2243995" y="0"/>
                </a:cubicBezTo>
                <a:cubicBezTo>
                  <a:pt x="2547763" y="16448"/>
                  <a:pt x="2580361" y="-6585"/>
                  <a:pt x="2755330" y="0"/>
                </a:cubicBezTo>
                <a:cubicBezTo>
                  <a:pt x="2930300" y="6585"/>
                  <a:pt x="3176814" y="-27744"/>
                  <a:pt x="3493205" y="0"/>
                </a:cubicBezTo>
                <a:cubicBezTo>
                  <a:pt x="3809596" y="27744"/>
                  <a:pt x="3934463" y="6127"/>
                  <a:pt x="4185773" y="0"/>
                </a:cubicBezTo>
                <a:cubicBezTo>
                  <a:pt x="4437083" y="-6127"/>
                  <a:pt x="4579082" y="-4335"/>
                  <a:pt x="4742416" y="0"/>
                </a:cubicBezTo>
                <a:cubicBezTo>
                  <a:pt x="4865733" y="1900"/>
                  <a:pt x="4956651" y="93865"/>
                  <a:pt x="4954016" y="211600"/>
                </a:cubicBezTo>
                <a:cubicBezTo>
                  <a:pt x="4973828" y="330814"/>
                  <a:pt x="4936029" y="512079"/>
                  <a:pt x="4954016" y="617860"/>
                </a:cubicBezTo>
                <a:cubicBezTo>
                  <a:pt x="4972003" y="723641"/>
                  <a:pt x="4961321" y="965788"/>
                  <a:pt x="4954016" y="1057976"/>
                </a:cubicBezTo>
                <a:cubicBezTo>
                  <a:pt x="4951685" y="1191791"/>
                  <a:pt x="4876716" y="1271039"/>
                  <a:pt x="4742416" y="1269576"/>
                </a:cubicBezTo>
                <a:cubicBezTo>
                  <a:pt x="4639964" y="1259675"/>
                  <a:pt x="4380573" y="1280324"/>
                  <a:pt x="4231081" y="1269576"/>
                </a:cubicBezTo>
                <a:cubicBezTo>
                  <a:pt x="4081590" y="1258828"/>
                  <a:pt x="3855528" y="1285038"/>
                  <a:pt x="3493205" y="1269576"/>
                </a:cubicBezTo>
                <a:cubicBezTo>
                  <a:pt x="3130882" y="1254114"/>
                  <a:pt x="3179280" y="1273400"/>
                  <a:pt x="2936562" y="1269576"/>
                </a:cubicBezTo>
                <a:cubicBezTo>
                  <a:pt x="2693844" y="1265752"/>
                  <a:pt x="2582210" y="1266600"/>
                  <a:pt x="2243995" y="1269576"/>
                </a:cubicBezTo>
                <a:cubicBezTo>
                  <a:pt x="1905780" y="1272552"/>
                  <a:pt x="1900497" y="1253757"/>
                  <a:pt x="1596735" y="1269576"/>
                </a:cubicBezTo>
                <a:cubicBezTo>
                  <a:pt x="1292973" y="1285395"/>
                  <a:pt x="1241598" y="1292101"/>
                  <a:pt x="1085400" y="1269576"/>
                </a:cubicBezTo>
                <a:cubicBezTo>
                  <a:pt x="929202" y="1247051"/>
                  <a:pt x="562211" y="1246425"/>
                  <a:pt x="211600" y="1269576"/>
                </a:cubicBezTo>
                <a:cubicBezTo>
                  <a:pt x="93355" y="1274355"/>
                  <a:pt x="27971" y="1178555"/>
                  <a:pt x="0" y="1057976"/>
                </a:cubicBezTo>
                <a:cubicBezTo>
                  <a:pt x="-20683" y="971378"/>
                  <a:pt x="-7884" y="812203"/>
                  <a:pt x="0" y="643252"/>
                </a:cubicBezTo>
                <a:cubicBezTo>
                  <a:pt x="7884" y="474301"/>
                  <a:pt x="19840" y="384945"/>
                  <a:pt x="0" y="211600"/>
                </a:cubicBezTo>
                <a:close/>
              </a:path>
              <a:path w="4954016" h="1269576" stroke="0" extrusionOk="0">
                <a:moveTo>
                  <a:pt x="0" y="211600"/>
                </a:moveTo>
                <a:cubicBezTo>
                  <a:pt x="-9931" y="107291"/>
                  <a:pt x="70371" y="635"/>
                  <a:pt x="211600" y="0"/>
                </a:cubicBezTo>
                <a:cubicBezTo>
                  <a:pt x="348865" y="-18202"/>
                  <a:pt x="533542" y="21282"/>
                  <a:pt x="768243" y="0"/>
                </a:cubicBezTo>
                <a:cubicBezTo>
                  <a:pt x="1002944" y="-21282"/>
                  <a:pt x="1081491" y="15555"/>
                  <a:pt x="1324886" y="0"/>
                </a:cubicBezTo>
                <a:cubicBezTo>
                  <a:pt x="1568281" y="-15555"/>
                  <a:pt x="1864645" y="-16327"/>
                  <a:pt x="2062762" y="0"/>
                </a:cubicBezTo>
                <a:cubicBezTo>
                  <a:pt x="2260879" y="16327"/>
                  <a:pt x="2409578" y="15614"/>
                  <a:pt x="2664713" y="0"/>
                </a:cubicBezTo>
                <a:cubicBezTo>
                  <a:pt x="2919848" y="-15614"/>
                  <a:pt x="3213697" y="1038"/>
                  <a:pt x="3357281" y="0"/>
                </a:cubicBezTo>
                <a:cubicBezTo>
                  <a:pt x="3500865" y="-1038"/>
                  <a:pt x="3761990" y="-5799"/>
                  <a:pt x="3913924" y="0"/>
                </a:cubicBezTo>
                <a:cubicBezTo>
                  <a:pt x="4065858" y="5799"/>
                  <a:pt x="4438802" y="-7861"/>
                  <a:pt x="4742416" y="0"/>
                </a:cubicBezTo>
                <a:cubicBezTo>
                  <a:pt x="4851478" y="-14347"/>
                  <a:pt x="4943960" y="87475"/>
                  <a:pt x="4954016" y="211600"/>
                </a:cubicBezTo>
                <a:cubicBezTo>
                  <a:pt x="4950829" y="348623"/>
                  <a:pt x="4955873" y="469632"/>
                  <a:pt x="4954016" y="651716"/>
                </a:cubicBezTo>
                <a:cubicBezTo>
                  <a:pt x="4952159" y="833800"/>
                  <a:pt x="4937759" y="951553"/>
                  <a:pt x="4954016" y="1057976"/>
                </a:cubicBezTo>
                <a:cubicBezTo>
                  <a:pt x="4959773" y="1180210"/>
                  <a:pt x="4876246" y="1276191"/>
                  <a:pt x="4742416" y="1269576"/>
                </a:cubicBezTo>
                <a:cubicBezTo>
                  <a:pt x="4502168" y="1287161"/>
                  <a:pt x="4286959" y="1273806"/>
                  <a:pt x="4140465" y="1269576"/>
                </a:cubicBezTo>
                <a:cubicBezTo>
                  <a:pt x="3993971" y="1265346"/>
                  <a:pt x="3819133" y="1255300"/>
                  <a:pt x="3538513" y="1269576"/>
                </a:cubicBezTo>
                <a:cubicBezTo>
                  <a:pt x="3257893" y="1283852"/>
                  <a:pt x="3218580" y="1258992"/>
                  <a:pt x="2936562" y="1269576"/>
                </a:cubicBezTo>
                <a:cubicBezTo>
                  <a:pt x="2654544" y="1280160"/>
                  <a:pt x="2565483" y="1286608"/>
                  <a:pt x="2198686" y="1269576"/>
                </a:cubicBezTo>
                <a:cubicBezTo>
                  <a:pt x="1831889" y="1252544"/>
                  <a:pt x="1808520" y="1273781"/>
                  <a:pt x="1642043" y="1269576"/>
                </a:cubicBezTo>
                <a:cubicBezTo>
                  <a:pt x="1475566" y="1265371"/>
                  <a:pt x="1274294" y="1296982"/>
                  <a:pt x="1040092" y="1269576"/>
                </a:cubicBezTo>
                <a:cubicBezTo>
                  <a:pt x="805890" y="1242170"/>
                  <a:pt x="517225" y="1292108"/>
                  <a:pt x="211600" y="1269576"/>
                </a:cubicBezTo>
                <a:cubicBezTo>
                  <a:pt x="81366" y="1273381"/>
                  <a:pt x="3613" y="1171796"/>
                  <a:pt x="0" y="1057976"/>
                </a:cubicBezTo>
                <a:cubicBezTo>
                  <a:pt x="-13892" y="900844"/>
                  <a:pt x="-16789" y="764499"/>
                  <a:pt x="0" y="626324"/>
                </a:cubicBezTo>
                <a:cubicBezTo>
                  <a:pt x="16789" y="488149"/>
                  <a:pt x="5881" y="294877"/>
                  <a:pt x="0" y="21160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7ED871A-6E82-35DC-8314-05CF7D624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15" name="Picture 1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6F090A93-077F-8A60-1B4A-0E908E419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91A5069D-2BE6-1587-6BC5-424168CCDAF9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40E16A-78D4-9B44-C99E-EFF66D7B4F44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8BB78B7-A0C5-FA8D-4564-30F2A5B3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92EC393-87A2-C1CC-A488-A76938552467}"/>
              </a:ext>
            </a:extLst>
          </p:cNvPr>
          <p:cNvSpPr/>
          <p:nvPr/>
        </p:nvSpPr>
        <p:spPr>
          <a:xfrm flipH="1">
            <a:off x="970514" y="990601"/>
            <a:ext cx="5323879" cy="1059556"/>
          </a:xfrm>
          <a:prstGeom prst="wedgeRoundRectCallout">
            <a:avLst>
              <a:gd name="adj1" fmla="val 17912"/>
              <a:gd name="adj2" fmla="val 95264"/>
              <a:gd name="adj3" fmla="val 16667"/>
            </a:avLst>
          </a:pr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custGeom>
                    <a:avLst/>
                    <a:gdLst>
                      <a:gd name="connsiteX0" fmla="*/ 0 w 5323879"/>
                      <a:gd name="connsiteY0" fmla="*/ 135219 h 811297"/>
                      <a:gd name="connsiteX1" fmla="*/ 135219 w 5323879"/>
                      <a:gd name="connsiteY1" fmla="*/ 0 h 811297"/>
                      <a:gd name="connsiteX2" fmla="*/ 5188660 w 5323879"/>
                      <a:gd name="connsiteY2" fmla="*/ 0 h 811297"/>
                      <a:gd name="connsiteX3" fmla="*/ 5323879 w 5323879"/>
                      <a:gd name="connsiteY3" fmla="*/ 135219 h 811297"/>
                      <a:gd name="connsiteX4" fmla="*/ 5323879 w 5323879"/>
                      <a:gd name="connsiteY4" fmla="*/ 676078 h 811297"/>
                      <a:gd name="connsiteX5" fmla="*/ 5188660 w 5323879"/>
                      <a:gd name="connsiteY5" fmla="*/ 811297 h 811297"/>
                      <a:gd name="connsiteX6" fmla="*/ 135219 w 5323879"/>
                      <a:gd name="connsiteY6" fmla="*/ 811297 h 811297"/>
                      <a:gd name="connsiteX7" fmla="*/ 0 w 5323879"/>
                      <a:gd name="connsiteY7" fmla="*/ 676078 h 811297"/>
                      <a:gd name="connsiteX8" fmla="*/ 0 w 5323879"/>
                      <a:gd name="connsiteY8" fmla="*/ 135219 h 811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23879" h="811297" fill="none" extrusionOk="0">
                        <a:moveTo>
                          <a:pt x="0" y="135219"/>
                        </a:moveTo>
                        <a:cubicBezTo>
                          <a:pt x="-4402" y="59683"/>
                          <a:pt x="52486" y="430"/>
                          <a:pt x="135219" y="0"/>
                        </a:cubicBezTo>
                        <a:cubicBezTo>
                          <a:pt x="2560618" y="44757"/>
                          <a:pt x="4059048" y="-105023"/>
                          <a:pt x="5188660" y="0"/>
                        </a:cubicBezTo>
                        <a:cubicBezTo>
                          <a:pt x="5253807" y="-3507"/>
                          <a:pt x="5322247" y="70035"/>
                          <a:pt x="5323879" y="135219"/>
                        </a:cubicBezTo>
                        <a:cubicBezTo>
                          <a:pt x="5288200" y="201775"/>
                          <a:pt x="5300513" y="539419"/>
                          <a:pt x="5323879" y="676078"/>
                        </a:cubicBezTo>
                        <a:cubicBezTo>
                          <a:pt x="5325689" y="751329"/>
                          <a:pt x="5265501" y="819472"/>
                          <a:pt x="5188660" y="811297"/>
                        </a:cubicBezTo>
                        <a:cubicBezTo>
                          <a:pt x="4610391" y="726324"/>
                          <a:pt x="2314563" y="932884"/>
                          <a:pt x="135219" y="811297"/>
                        </a:cubicBezTo>
                        <a:cubicBezTo>
                          <a:pt x="59272" y="812578"/>
                          <a:pt x="-6304" y="755546"/>
                          <a:pt x="0" y="676078"/>
                        </a:cubicBezTo>
                        <a:cubicBezTo>
                          <a:pt x="23189" y="407717"/>
                          <a:pt x="4568" y="339654"/>
                          <a:pt x="0" y="135219"/>
                        </a:cubicBezTo>
                        <a:close/>
                      </a:path>
                      <a:path w="5323879" h="811297" stroke="0" extrusionOk="0">
                        <a:moveTo>
                          <a:pt x="0" y="135219"/>
                        </a:moveTo>
                        <a:cubicBezTo>
                          <a:pt x="6188" y="58057"/>
                          <a:pt x="59109" y="70"/>
                          <a:pt x="135219" y="0"/>
                        </a:cubicBezTo>
                        <a:cubicBezTo>
                          <a:pt x="2335160" y="120733"/>
                          <a:pt x="4179477" y="-81149"/>
                          <a:pt x="5188660" y="0"/>
                        </a:cubicBezTo>
                        <a:cubicBezTo>
                          <a:pt x="5272976" y="11055"/>
                          <a:pt x="5314487" y="62732"/>
                          <a:pt x="5323879" y="135219"/>
                        </a:cubicBezTo>
                        <a:cubicBezTo>
                          <a:pt x="5323874" y="346475"/>
                          <a:pt x="5303112" y="579423"/>
                          <a:pt x="5323879" y="676078"/>
                        </a:cubicBezTo>
                        <a:cubicBezTo>
                          <a:pt x="5316289" y="754987"/>
                          <a:pt x="5272011" y="810781"/>
                          <a:pt x="5188660" y="811297"/>
                        </a:cubicBezTo>
                        <a:cubicBezTo>
                          <a:pt x="4483686" y="858436"/>
                          <a:pt x="2250533" y="770652"/>
                          <a:pt x="135219" y="811297"/>
                        </a:cubicBezTo>
                        <a:cubicBezTo>
                          <a:pt x="60547" y="807093"/>
                          <a:pt x="-2231" y="736613"/>
                          <a:pt x="0" y="676078"/>
                        </a:cubicBezTo>
                        <a:cubicBezTo>
                          <a:pt x="-33874" y="558506"/>
                          <a:pt x="28366" y="191522"/>
                          <a:pt x="0" y="1352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F7C70B-56D1-CF24-5AB6-D60F27D5ECA5}"/>
              </a:ext>
            </a:extLst>
          </p:cNvPr>
          <p:cNvSpPr/>
          <p:nvPr/>
        </p:nvSpPr>
        <p:spPr>
          <a:xfrm>
            <a:off x="3826798" y="3124200"/>
            <a:ext cx="5622002" cy="2031576"/>
          </a:xfrm>
          <a:custGeom>
            <a:avLst/>
            <a:gdLst>
              <a:gd name="connsiteX0" fmla="*/ 0 w 5622002"/>
              <a:gd name="connsiteY0" fmla="*/ 338603 h 2031576"/>
              <a:gd name="connsiteX1" fmla="*/ 338603 w 5622002"/>
              <a:gd name="connsiteY1" fmla="*/ 0 h 2031576"/>
              <a:gd name="connsiteX2" fmla="*/ 857807 w 5622002"/>
              <a:gd name="connsiteY2" fmla="*/ 0 h 2031576"/>
              <a:gd name="connsiteX3" fmla="*/ 1327562 w 5622002"/>
              <a:gd name="connsiteY3" fmla="*/ 0 h 2031576"/>
              <a:gd name="connsiteX4" fmla="*/ 2044558 w 5622002"/>
              <a:gd name="connsiteY4" fmla="*/ 0 h 2031576"/>
              <a:gd name="connsiteX5" fmla="*/ 2712105 w 5622002"/>
              <a:gd name="connsiteY5" fmla="*/ 0 h 2031576"/>
              <a:gd name="connsiteX6" fmla="*/ 3280757 w 5622002"/>
              <a:gd name="connsiteY6" fmla="*/ 0 h 2031576"/>
              <a:gd name="connsiteX7" fmla="*/ 3948304 w 5622002"/>
              <a:gd name="connsiteY7" fmla="*/ 0 h 2031576"/>
              <a:gd name="connsiteX8" fmla="*/ 4615852 w 5622002"/>
              <a:gd name="connsiteY8" fmla="*/ 0 h 2031576"/>
              <a:gd name="connsiteX9" fmla="*/ 5283399 w 5622002"/>
              <a:gd name="connsiteY9" fmla="*/ 0 h 2031576"/>
              <a:gd name="connsiteX10" fmla="*/ 5622002 w 5622002"/>
              <a:gd name="connsiteY10" fmla="*/ 338603 h 2031576"/>
              <a:gd name="connsiteX11" fmla="*/ 5622002 w 5622002"/>
              <a:gd name="connsiteY11" fmla="*/ 1042875 h 2031576"/>
              <a:gd name="connsiteX12" fmla="*/ 5622002 w 5622002"/>
              <a:gd name="connsiteY12" fmla="*/ 1692973 h 2031576"/>
              <a:gd name="connsiteX13" fmla="*/ 5283399 w 5622002"/>
              <a:gd name="connsiteY13" fmla="*/ 2031576 h 2031576"/>
              <a:gd name="connsiteX14" fmla="*/ 4665300 w 5622002"/>
              <a:gd name="connsiteY14" fmla="*/ 2031576 h 2031576"/>
              <a:gd name="connsiteX15" fmla="*/ 4047200 w 5622002"/>
              <a:gd name="connsiteY15" fmla="*/ 2031576 h 2031576"/>
              <a:gd name="connsiteX16" fmla="*/ 3577444 w 5622002"/>
              <a:gd name="connsiteY16" fmla="*/ 2031576 h 2031576"/>
              <a:gd name="connsiteX17" fmla="*/ 2909897 w 5622002"/>
              <a:gd name="connsiteY17" fmla="*/ 2031576 h 2031576"/>
              <a:gd name="connsiteX18" fmla="*/ 2242349 w 5622002"/>
              <a:gd name="connsiteY18" fmla="*/ 2031576 h 2031576"/>
              <a:gd name="connsiteX19" fmla="*/ 1574802 w 5622002"/>
              <a:gd name="connsiteY19" fmla="*/ 2031576 h 2031576"/>
              <a:gd name="connsiteX20" fmla="*/ 907255 w 5622002"/>
              <a:gd name="connsiteY20" fmla="*/ 2031576 h 2031576"/>
              <a:gd name="connsiteX21" fmla="*/ 338603 w 5622002"/>
              <a:gd name="connsiteY21" fmla="*/ 2031576 h 2031576"/>
              <a:gd name="connsiteX22" fmla="*/ 0 w 5622002"/>
              <a:gd name="connsiteY22" fmla="*/ 1692973 h 2031576"/>
              <a:gd name="connsiteX23" fmla="*/ 0 w 5622002"/>
              <a:gd name="connsiteY23" fmla="*/ 988701 h 2031576"/>
              <a:gd name="connsiteX24" fmla="*/ 0 w 5622002"/>
              <a:gd name="connsiteY24" fmla="*/ 338603 h 203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22002" h="2031576" fill="none" extrusionOk="0">
                <a:moveTo>
                  <a:pt x="0" y="338603"/>
                </a:moveTo>
                <a:cubicBezTo>
                  <a:pt x="-19332" y="111990"/>
                  <a:pt x="137121" y="842"/>
                  <a:pt x="338603" y="0"/>
                </a:cubicBezTo>
                <a:cubicBezTo>
                  <a:pt x="575943" y="-4002"/>
                  <a:pt x="694726" y="-16427"/>
                  <a:pt x="857807" y="0"/>
                </a:cubicBezTo>
                <a:cubicBezTo>
                  <a:pt x="1020888" y="16427"/>
                  <a:pt x="1150279" y="18957"/>
                  <a:pt x="1327562" y="0"/>
                </a:cubicBezTo>
                <a:cubicBezTo>
                  <a:pt x="1504845" y="-18957"/>
                  <a:pt x="1738232" y="-27448"/>
                  <a:pt x="2044558" y="0"/>
                </a:cubicBezTo>
                <a:cubicBezTo>
                  <a:pt x="2350884" y="27448"/>
                  <a:pt x="2445937" y="-5920"/>
                  <a:pt x="2712105" y="0"/>
                </a:cubicBezTo>
                <a:cubicBezTo>
                  <a:pt x="2978273" y="5920"/>
                  <a:pt x="3140296" y="24997"/>
                  <a:pt x="3280757" y="0"/>
                </a:cubicBezTo>
                <a:cubicBezTo>
                  <a:pt x="3421218" y="-24997"/>
                  <a:pt x="3704056" y="-13764"/>
                  <a:pt x="3948304" y="0"/>
                </a:cubicBezTo>
                <a:cubicBezTo>
                  <a:pt x="4192552" y="13764"/>
                  <a:pt x="4403413" y="-1833"/>
                  <a:pt x="4615852" y="0"/>
                </a:cubicBezTo>
                <a:cubicBezTo>
                  <a:pt x="4828291" y="1833"/>
                  <a:pt x="5142741" y="-6848"/>
                  <a:pt x="5283399" y="0"/>
                </a:cubicBezTo>
                <a:cubicBezTo>
                  <a:pt x="5468359" y="12952"/>
                  <a:pt x="5637849" y="187642"/>
                  <a:pt x="5622002" y="338603"/>
                </a:cubicBezTo>
                <a:cubicBezTo>
                  <a:pt x="5591466" y="666227"/>
                  <a:pt x="5627711" y="763734"/>
                  <a:pt x="5622002" y="1042875"/>
                </a:cubicBezTo>
                <a:cubicBezTo>
                  <a:pt x="5616293" y="1322016"/>
                  <a:pt x="5641639" y="1525128"/>
                  <a:pt x="5622002" y="1692973"/>
                </a:cubicBezTo>
                <a:cubicBezTo>
                  <a:pt x="5634387" y="1878000"/>
                  <a:pt x="5432864" y="2045476"/>
                  <a:pt x="5283399" y="2031576"/>
                </a:cubicBezTo>
                <a:cubicBezTo>
                  <a:pt x="5118702" y="2048080"/>
                  <a:pt x="4935020" y="2041815"/>
                  <a:pt x="4665300" y="2031576"/>
                </a:cubicBezTo>
                <a:cubicBezTo>
                  <a:pt x="4395580" y="2021337"/>
                  <a:pt x="4332628" y="2002241"/>
                  <a:pt x="4047200" y="2031576"/>
                </a:cubicBezTo>
                <a:cubicBezTo>
                  <a:pt x="3761772" y="2060911"/>
                  <a:pt x="3779879" y="2025177"/>
                  <a:pt x="3577444" y="2031576"/>
                </a:cubicBezTo>
                <a:cubicBezTo>
                  <a:pt x="3375009" y="2037975"/>
                  <a:pt x="3074266" y="2064798"/>
                  <a:pt x="2909897" y="2031576"/>
                </a:cubicBezTo>
                <a:cubicBezTo>
                  <a:pt x="2745528" y="1998354"/>
                  <a:pt x="2534080" y="2011132"/>
                  <a:pt x="2242349" y="2031576"/>
                </a:cubicBezTo>
                <a:cubicBezTo>
                  <a:pt x="1950618" y="2052020"/>
                  <a:pt x="1843141" y="2010486"/>
                  <a:pt x="1574802" y="2031576"/>
                </a:cubicBezTo>
                <a:cubicBezTo>
                  <a:pt x="1306463" y="2052666"/>
                  <a:pt x="1213340" y="2016472"/>
                  <a:pt x="907255" y="2031576"/>
                </a:cubicBezTo>
                <a:cubicBezTo>
                  <a:pt x="601170" y="2046680"/>
                  <a:pt x="513096" y="2044359"/>
                  <a:pt x="338603" y="2031576"/>
                </a:cubicBezTo>
                <a:cubicBezTo>
                  <a:pt x="173918" y="2030939"/>
                  <a:pt x="16884" y="1869445"/>
                  <a:pt x="0" y="1692973"/>
                </a:cubicBezTo>
                <a:cubicBezTo>
                  <a:pt x="-18709" y="1500474"/>
                  <a:pt x="1450" y="1232778"/>
                  <a:pt x="0" y="988701"/>
                </a:cubicBezTo>
                <a:cubicBezTo>
                  <a:pt x="-1450" y="744624"/>
                  <a:pt x="17240" y="591396"/>
                  <a:pt x="0" y="338603"/>
                </a:cubicBezTo>
                <a:close/>
              </a:path>
              <a:path w="5622002" h="2031576" stroke="0" extrusionOk="0">
                <a:moveTo>
                  <a:pt x="0" y="338603"/>
                </a:moveTo>
                <a:cubicBezTo>
                  <a:pt x="-8750" y="162659"/>
                  <a:pt x="112361" y="1023"/>
                  <a:pt x="338603" y="0"/>
                </a:cubicBezTo>
                <a:cubicBezTo>
                  <a:pt x="547085" y="15760"/>
                  <a:pt x="653328" y="12915"/>
                  <a:pt x="857807" y="0"/>
                </a:cubicBezTo>
                <a:cubicBezTo>
                  <a:pt x="1062286" y="-12915"/>
                  <a:pt x="1226739" y="10868"/>
                  <a:pt x="1377010" y="0"/>
                </a:cubicBezTo>
                <a:cubicBezTo>
                  <a:pt x="1527281" y="-10868"/>
                  <a:pt x="1930166" y="-6745"/>
                  <a:pt x="2094006" y="0"/>
                </a:cubicBezTo>
                <a:cubicBezTo>
                  <a:pt x="2257846" y="6745"/>
                  <a:pt x="2479542" y="2720"/>
                  <a:pt x="2662657" y="0"/>
                </a:cubicBezTo>
                <a:cubicBezTo>
                  <a:pt x="2845772" y="-2720"/>
                  <a:pt x="3031836" y="17045"/>
                  <a:pt x="3330205" y="0"/>
                </a:cubicBezTo>
                <a:cubicBezTo>
                  <a:pt x="3628574" y="-17045"/>
                  <a:pt x="3603509" y="-14124"/>
                  <a:pt x="3849408" y="0"/>
                </a:cubicBezTo>
                <a:cubicBezTo>
                  <a:pt x="4095307" y="14124"/>
                  <a:pt x="4232029" y="24776"/>
                  <a:pt x="4566404" y="0"/>
                </a:cubicBezTo>
                <a:cubicBezTo>
                  <a:pt x="4900779" y="-24776"/>
                  <a:pt x="5112576" y="-14579"/>
                  <a:pt x="5283399" y="0"/>
                </a:cubicBezTo>
                <a:cubicBezTo>
                  <a:pt x="5487126" y="17485"/>
                  <a:pt x="5622742" y="163782"/>
                  <a:pt x="5622002" y="338603"/>
                </a:cubicBezTo>
                <a:cubicBezTo>
                  <a:pt x="5607012" y="543789"/>
                  <a:pt x="5645982" y="804692"/>
                  <a:pt x="5622002" y="1002244"/>
                </a:cubicBezTo>
                <a:cubicBezTo>
                  <a:pt x="5598022" y="1199796"/>
                  <a:pt x="5588211" y="1486443"/>
                  <a:pt x="5622002" y="1692973"/>
                </a:cubicBezTo>
                <a:cubicBezTo>
                  <a:pt x="5646300" y="1871704"/>
                  <a:pt x="5478091" y="2051013"/>
                  <a:pt x="5283399" y="2031576"/>
                </a:cubicBezTo>
                <a:cubicBezTo>
                  <a:pt x="5027941" y="2005803"/>
                  <a:pt x="4783181" y="2014766"/>
                  <a:pt x="4566404" y="2031576"/>
                </a:cubicBezTo>
                <a:cubicBezTo>
                  <a:pt x="4349627" y="2048386"/>
                  <a:pt x="4130600" y="2035315"/>
                  <a:pt x="3997752" y="2031576"/>
                </a:cubicBezTo>
                <a:cubicBezTo>
                  <a:pt x="3864904" y="2027837"/>
                  <a:pt x="3594718" y="2008035"/>
                  <a:pt x="3280757" y="2031576"/>
                </a:cubicBezTo>
                <a:cubicBezTo>
                  <a:pt x="2966797" y="2055117"/>
                  <a:pt x="2964080" y="2045911"/>
                  <a:pt x="2761553" y="2031576"/>
                </a:cubicBezTo>
                <a:cubicBezTo>
                  <a:pt x="2559026" y="2017241"/>
                  <a:pt x="2383853" y="2025796"/>
                  <a:pt x="2192902" y="2031576"/>
                </a:cubicBezTo>
                <a:cubicBezTo>
                  <a:pt x="2001951" y="2037356"/>
                  <a:pt x="1828814" y="2033058"/>
                  <a:pt x="1673698" y="2031576"/>
                </a:cubicBezTo>
                <a:cubicBezTo>
                  <a:pt x="1518582" y="2030094"/>
                  <a:pt x="1235336" y="2031784"/>
                  <a:pt x="1055598" y="2031576"/>
                </a:cubicBezTo>
                <a:cubicBezTo>
                  <a:pt x="875860" y="2031368"/>
                  <a:pt x="492526" y="2031704"/>
                  <a:pt x="338603" y="2031576"/>
                </a:cubicBezTo>
                <a:cubicBezTo>
                  <a:pt x="156682" y="2041600"/>
                  <a:pt x="15925" y="1886381"/>
                  <a:pt x="0" y="1692973"/>
                </a:cubicBezTo>
                <a:cubicBezTo>
                  <a:pt x="29866" y="1512607"/>
                  <a:pt x="-31988" y="1259033"/>
                  <a:pt x="0" y="1029332"/>
                </a:cubicBezTo>
                <a:cubicBezTo>
                  <a:pt x="31988" y="799631"/>
                  <a:pt x="-12539" y="482922"/>
                  <a:pt x="0" y="338603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B28BECA-326C-5A20-849E-6B5F39833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16" name="Picture 1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66F0CDA7-8453-9359-E59E-2D5DD59E4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5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86794">
            <a:off x="2155220" y="5817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5941" y="-21874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4215" y="-321875"/>
            <a:ext cx="3842105" cy="2569015"/>
          </a:xfrm>
          <a:prstGeom prst="rect">
            <a:avLst/>
          </a:prstGeom>
        </p:spPr>
      </p:pic>
      <p:pic>
        <p:nvPicPr>
          <p:cNvPr id="1026" name="Picture 2" descr="LINE Official Stickers - Doraemon Animated Stickers Example with GIF  Animation">
            <a:extLst>
              <a:ext uri="{FF2B5EF4-FFF2-40B4-BE49-F238E27FC236}">
                <a16:creationId xmlns:a16="http://schemas.microsoft.com/office/drawing/2014/main" id="{07FB667A-BE9E-4C0D-9DC8-6973639D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352800"/>
            <a:ext cx="3428758" cy="33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F06EB7-AB01-4BC3-9F61-0907E09E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591" y="3324963"/>
            <a:ext cx="3629743" cy="367517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93F8E-0072-5240-2FC8-7A20AC084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6200" y="457200"/>
            <a:ext cx="3938357" cy="15119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0D53E72-E9FD-37A9-741A-033C93B23F53}"/>
              </a:ext>
            </a:extLst>
          </p:cNvPr>
          <p:cNvSpPr txBox="1">
            <a:spLocks/>
          </p:cNvSpPr>
          <p:nvPr/>
        </p:nvSpPr>
        <p:spPr>
          <a:xfrm>
            <a:off x="1066800" y="20574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9600" b="1" dirty="0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b="1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9600" b="1" dirty="0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Nh  </a:t>
            </a:r>
            <a:r>
              <a:rPr lang="en-US" sz="9600" b="1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9600" b="1" dirty="0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2E3EA-120E-58EE-FC8F-61F7BED61F55}"/>
              </a:ext>
            </a:extLst>
          </p:cNvPr>
          <p:cNvGrpSpPr/>
          <p:nvPr/>
        </p:nvGrpSpPr>
        <p:grpSpPr>
          <a:xfrm>
            <a:off x="-209660" y="-276152"/>
            <a:ext cx="4400660" cy="2936023"/>
            <a:chOff x="-209660" y="-276152"/>
            <a:chExt cx="4400660" cy="293602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148D6B6-B80A-4024-9189-E9B453F5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209660" y="-276152"/>
              <a:ext cx="4400660" cy="29360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445636-B857-BD93-5C7C-EF27A8BA69B5}"/>
                </a:ext>
              </a:extLst>
            </p:cNvPr>
            <p:cNvSpPr txBox="1"/>
            <p:nvPr/>
          </p:nvSpPr>
          <p:spPr>
            <a:xfrm>
              <a:off x="914400" y="838200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82cb7142-c597-4fe7-b59a-1216fd3f098c_seed1449936816">
            <a:hlinkClick r:id="" action="ppaction://media"/>
            <a:extLst>
              <a:ext uri="{FF2B5EF4-FFF2-40B4-BE49-F238E27FC236}">
                <a16:creationId xmlns:a16="http://schemas.microsoft.com/office/drawing/2014/main" id="{6C462F2F-A425-6BD6-FE05-C7BE946B0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1898"/>
            <a:ext cx="12255796" cy="6889898"/>
          </a:xfrm>
          <a:prstGeom prst="rect">
            <a:avLst/>
          </a:prstGeom>
        </p:spPr>
      </p:pic>
      <p:pic>
        <p:nvPicPr>
          <p:cNvPr id="3" name="[hanhtrangso.nxbgd.vn] Audio_ Hà ghé nhà bà. Nhà bà ở ngõ nhỏ_HTS">
            <a:hlinkClick r:id="" action="ppaction://media"/>
            <a:extLst>
              <a:ext uri="{FF2B5EF4-FFF2-40B4-BE49-F238E27FC236}">
                <a16:creationId xmlns:a16="http://schemas.microsoft.com/office/drawing/2014/main" id="{DBB3C25E-3D90-BA85-033C-384ADF6B37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7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2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71673C-D7C7-4F7A-87E1-E4B64AB4723F}"/>
              </a:ext>
            </a:extLst>
          </p:cNvPr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9A777-8062-4623-865C-0D2ABD0CD774}"/>
              </a:ext>
            </a:extLst>
          </p:cNvPr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91216-089F-4B70-AD30-020CFBF22C33}"/>
              </a:ext>
            </a:extLst>
          </p:cNvPr>
          <p:cNvSpPr txBox="1"/>
          <p:nvPr/>
        </p:nvSpPr>
        <p:spPr>
          <a:xfrm>
            <a:off x="3877056" y="6085359"/>
            <a:ext cx="576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Hà ghé nhà bà. Nhà bà ở ngõ nhỏ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2ACE2-5634-4E44-B971-989030ECA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50344"/>
            <a:ext cx="2438401" cy="711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A0CB49-171E-4156-86FB-DE1017710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1345179"/>
            <a:ext cx="10058400" cy="48727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03A36-3764-4B97-B668-B5F847222564}"/>
              </a:ext>
            </a:extLst>
          </p:cNvPr>
          <p:cNvGrpSpPr/>
          <p:nvPr/>
        </p:nvGrpSpPr>
        <p:grpSpPr>
          <a:xfrm>
            <a:off x="4436364" y="6085359"/>
            <a:ext cx="4914265" cy="554303"/>
            <a:chOff x="4436364" y="6085359"/>
            <a:chExt cx="4914265" cy="5543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69129BE-2E9C-44C9-94BD-C3F042561C99}"/>
                </a:ext>
              </a:extLst>
            </p:cNvPr>
            <p:cNvGrpSpPr/>
            <p:nvPr/>
          </p:nvGrpSpPr>
          <p:grpSpPr>
            <a:xfrm>
              <a:off x="4436364" y="6085359"/>
              <a:ext cx="1312926" cy="554303"/>
              <a:chOff x="5698236" y="6085359"/>
              <a:chExt cx="1312926" cy="55430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5BEC62-D6DE-4581-A3F3-5AA881164F77}"/>
                  </a:ext>
                </a:extLst>
              </p:cNvPr>
              <p:cNvSpPr txBox="1"/>
              <p:nvPr/>
            </p:nvSpPr>
            <p:spPr>
              <a:xfrm>
                <a:off x="5698236" y="6085664"/>
                <a:ext cx="64008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A8526DC-C815-42C3-9414-DE1D28893349}"/>
                  </a:ext>
                </a:extLst>
              </p:cNvPr>
              <p:cNvSpPr txBox="1"/>
              <p:nvPr/>
            </p:nvSpPr>
            <p:spPr>
              <a:xfrm>
                <a:off x="6407912" y="6085359"/>
                <a:ext cx="60325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64A43D-BA40-45AE-BA4B-FD0B97824B9E}"/>
                </a:ext>
              </a:extLst>
            </p:cNvPr>
            <p:cNvSpPr txBox="1"/>
            <p:nvPr/>
          </p:nvSpPr>
          <p:spPr>
            <a:xfrm>
              <a:off x="6461760" y="6085359"/>
              <a:ext cx="6807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F840EF-280E-4E9C-B9F5-45BB87557933}"/>
                </a:ext>
              </a:extLst>
            </p:cNvPr>
            <p:cNvSpPr txBox="1"/>
            <p:nvPr/>
          </p:nvSpPr>
          <p:spPr>
            <a:xfrm>
              <a:off x="8747379" y="6085359"/>
              <a:ext cx="603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3499F6-0FC4-3DFF-4296-06824859955C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A06EE94A-CF1D-1BE1-F514-85345F056A34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5ED89AB-F222-5F0E-EFF0-1A11F9E3114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89</TotalTime>
  <Words>131</Words>
  <Application>Microsoft Office PowerPoint</Application>
  <PresentationFormat>Widescreen</PresentationFormat>
  <Paragraphs>60</Paragraphs>
  <Slides>15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SimSun</vt:lpstr>
      <vt:lpstr>SimSun</vt:lpstr>
      <vt:lpstr>.VnAvant</vt:lpstr>
      <vt:lpstr>Arial</vt:lpstr>
      <vt:lpstr>Arial Rounded MT Bold</vt:lpstr>
      <vt:lpstr>Arial-Rounded</vt:lpstr>
      <vt:lpstr>Calibri</vt:lpstr>
      <vt:lpstr>Calibri Light</vt:lpstr>
      <vt:lpstr>等线</vt:lpstr>
      <vt:lpstr>Lato</vt:lpstr>
      <vt:lpstr>Quicksand Medium</vt:lpstr>
      <vt:lpstr>黑体</vt:lpstr>
      <vt:lpstr>Times New Roman</vt:lpstr>
      <vt:lpstr>Default Design</vt:lpstr>
      <vt:lpstr>6_Office Theme</vt:lpstr>
      <vt:lpstr>1_默认设计模板</vt:lpstr>
      <vt:lpstr>2_Office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152</cp:revision>
  <dcterms:created xsi:type="dcterms:W3CDTF">2002-08-27T21:28:28Z</dcterms:created>
  <dcterms:modified xsi:type="dcterms:W3CDTF">2025-12-20T13:59:22Z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