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  <p:sldMasterId id="2147483751" r:id="rId2"/>
    <p:sldMasterId id="2147483763" r:id="rId3"/>
    <p:sldMasterId id="2147483775" r:id="rId4"/>
    <p:sldMasterId id="2147483795" r:id="rId5"/>
  </p:sldMasterIdLst>
  <p:notesMasterIdLst>
    <p:notesMasterId r:id="rId16"/>
  </p:notesMasterIdLst>
  <p:handoutMasterIdLst>
    <p:handoutMasterId r:id="rId17"/>
  </p:handoutMasterIdLst>
  <p:sldIdLst>
    <p:sldId id="482" r:id="rId6"/>
    <p:sldId id="478" r:id="rId7"/>
    <p:sldId id="271" r:id="rId8"/>
    <p:sldId id="363" r:id="rId9"/>
    <p:sldId id="364" r:id="rId10"/>
    <p:sldId id="481" r:id="rId11"/>
    <p:sldId id="475" r:id="rId12"/>
    <p:sldId id="267" r:id="rId13"/>
    <p:sldId id="256" r:id="rId14"/>
    <p:sldId id="307" r:id="rId15"/>
  </p:sldIdLst>
  <p:sldSz cx="12192000" cy="6858000"/>
  <p:notesSz cx="6858000" cy="9144000"/>
  <p:custDataLst>
    <p:tags r:id="rId18"/>
  </p:custDataLst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00FF"/>
    <a:srgbClr val="D6A300"/>
    <a:srgbClr val="FFC305"/>
    <a:srgbClr val="FFEDB3"/>
    <a:srgbClr val="FFE89F"/>
    <a:srgbClr val="FFEEB7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71"/>
    <p:restoredTop sz="93739"/>
  </p:normalViewPr>
  <p:slideViewPr>
    <p:cSldViewPr showGuides="1">
      <p:cViewPr varScale="1">
        <p:scale>
          <a:sx n="63" d="100"/>
          <a:sy n="63" d="100"/>
        </p:scale>
        <p:origin x="892" y="2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9" d="100"/>
          <a:sy n="49" d="100"/>
        </p:scale>
        <p:origin x="2740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367C8AA-9799-1B80-D00D-351068716D4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9F1874-56A6-0BCB-20DB-2A318926B3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DCE2F0-DC29-4574-88A7-883112F90DB9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3D46D4-D503-A792-F057-2DF46B9149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241415-4427-3451-CAE5-819BED78374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3E77E-D0B4-46C5-9817-180FB1214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3373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0F7734-0908-4012-B17C-6A533C6ED51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12/20/2025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2532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>
              <a:buNone/>
            </a:pPr>
            <a:fld id="{9A0DB2DC-4C9A-4742-B13C-FB6460FD3503}" type="slidenum">
              <a:rPr lang="en-US" altLang="en-US" sz="1200" dirty="0"/>
              <a:t>‹#›</a:t>
            </a:fld>
            <a:endParaRPr lang="en-US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C1A4F-3F4B-4FDF-86EE-FC94926D40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665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2C1B-DB29-44DA-9232-D800144A3C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432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39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7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22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54967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569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328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169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4816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0667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077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827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770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916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594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7342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7209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7303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4981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932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908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64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360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7489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07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1368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4045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8320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7951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479665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417647-EE01-4446-BAA7-83336301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967774-3BFF-4173-85AD-F5D71D71D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  <a:lvl2pPr>
              <a:defRPr>
                <a:latin typeface="汉仪润圆-65W" panose="00020600040101010101" pitchFamily="18" charset="-122"/>
              </a:defRPr>
            </a:lvl2pPr>
            <a:lvl3pPr>
              <a:defRPr>
                <a:latin typeface="汉仪润圆-65W" panose="00020600040101010101" pitchFamily="18" charset="-122"/>
              </a:defRPr>
            </a:lvl3pPr>
            <a:lvl4pPr>
              <a:defRPr>
                <a:latin typeface="汉仪润圆-65W" panose="00020600040101010101" pitchFamily="18" charset="-122"/>
              </a:defRPr>
            </a:lvl4pPr>
            <a:lvl5pPr>
              <a:defRPr>
                <a:latin typeface="汉仪润圆-65W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F45905-7969-4354-B836-039BCCD923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9DE830-376F-464B-8C1A-03C3FEC18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7B1709-A091-4C28-92EA-3F85970B7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721702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25CDAB-FBF4-4EAA-AED5-C55BF4AA0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1BC463C-1E4B-4638-8D9F-1014DB167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汉仪润圆-65W" panose="00020600040101010101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0D89D7-40FE-44DC-8987-0B504750B3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DA1EF6-B5CF-464D-A03F-0F2478095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00FE7-B7DC-4A99-9393-69D23F98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331389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A39BF0-F827-4E8B-B940-8CD1D838D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FD950AE-DA1E-45E6-A961-1378C4A9D2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  <a:lvl2pPr>
              <a:defRPr>
                <a:latin typeface="汉仪润圆-65W" panose="00020600040101010101" pitchFamily="18" charset="-122"/>
              </a:defRPr>
            </a:lvl2pPr>
            <a:lvl3pPr>
              <a:defRPr>
                <a:latin typeface="汉仪润圆-65W" panose="00020600040101010101" pitchFamily="18" charset="-122"/>
              </a:defRPr>
            </a:lvl3pPr>
            <a:lvl4pPr>
              <a:defRPr>
                <a:latin typeface="汉仪润圆-65W" panose="00020600040101010101" pitchFamily="18" charset="-122"/>
              </a:defRPr>
            </a:lvl4pPr>
            <a:lvl5pPr>
              <a:defRPr>
                <a:latin typeface="汉仪润圆-65W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D6AE50-0373-4548-944F-89B4139EE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  <a:lvl2pPr>
              <a:defRPr>
                <a:latin typeface="汉仪润圆-65W" panose="00020600040101010101" pitchFamily="18" charset="-122"/>
              </a:defRPr>
            </a:lvl2pPr>
            <a:lvl3pPr>
              <a:defRPr>
                <a:latin typeface="汉仪润圆-65W" panose="00020600040101010101" pitchFamily="18" charset="-122"/>
              </a:defRPr>
            </a:lvl3pPr>
            <a:lvl4pPr>
              <a:defRPr>
                <a:latin typeface="汉仪润圆-65W" panose="00020600040101010101" pitchFamily="18" charset="-122"/>
              </a:defRPr>
            </a:lvl4pPr>
            <a:lvl5pPr>
              <a:defRPr>
                <a:latin typeface="汉仪润圆-65W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BB5B669-DFA6-434B-B6E3-A2F65BD01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156D82-A0AB-4408-8C0E-CB3BB36AB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946DD33-4D4E-4739-BD37-A76AD2084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196780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694DD7-6B64-4CC4-90C8-B68D5252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36E106-475A-4450-96A0-5E8B5739B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汉仪润圆-65W" panose="00020600040101010101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6AB2DC-8364-4DE7-866D-2C57480C87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  <a:lvl2pPr>
              <a:defRPr>
                <a:latin typeface="汉仪润圆-65W" panose="00020600040101010101" pitchFamily="18" charset="-122"/>
              </a:defRPr>
            </a:lvl2pPr>
            <a:lvl3pPr>
              <a:defRPr>
                <a:latin typeface="汉仪润圆-65W" panose="00020600040101010101" pitchFamily="18" charset="-122"/>
              </a:defRPr>
            </a:lvl3pPr>
            <a:lvl4pPr>
              <a:defRPr>
                <a:latin typeface="汉仪润圆-65W" panose="00020600040101010101" pitchFamily="18" charset="-122"/>
              </a:defRPr>
            </a:lvl4pPr>
            <a:lvl5pPr>
              <a:defRPr>
                <a:latin typeface="汉仪润圆-65W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424009-2AF8-47DD-A800-AFE78B5CAB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汉仪润圆-65W" panose="00020600040101010101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A231C06-AC02-4766-8271-F3BCED0A15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  <a:lvl2pPr>
              <a:defRPr>
                <a:latin typeface="汉仪润圆-65W" panose="00020600040101010101" pitchFamily="18" charset="-122"/>
              </a:defRPr>
            </a:lvl2pPr>
            <a:lvl3pPr>
              <a:defRPr>
                <a:latin typeface="汉仪润圆-65W" panose="00020600040101010101" pitchFamily="18" charset="-122"/>
              </a:defRPr>
            </a:lvl3pPr>
            <a:lvl4pPr>
              <a:defRPr>
                <a:latin typeface="汉仪润圆-65W" panose="00020600040101010101" pitchFamily="18" charset="-122"/>
              </a:defRPr>
            </a:lvl4pPr>
            <a:lvl5pPr>
              <a:defRPr>
                <a:latin typeface="汉仪润圆-65W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D4AEE86-A472-4C63-BC70-C409FC7C5B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79019E6-ECB0-465C-A2EA-F18F6B563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DAACB4C-AB3E-460F-819F-82DD5A242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147806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705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CE663C-AE46-4725-B5E2-0221E63BA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7023481-BEF4-4554-A102-3B857BDE57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5D77A6-0E1C-44B7-BD49-5C8BF2E57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08377DA-194B-48CB-B68E-D2E1F5AF2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199098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9192988-23BA-44B4-9D88-5DCCC2F387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BE1A062-4D86-4AE2-A237-80470F739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5E99BB-AF39-44FB-A1D2-3F3574219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511106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D35C9D-F050-4DB0-92E2-BE4CDCD00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79804DD-5BEC-4531-ABD9-444F0D2A8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汉仪润圆-65W" panose="00020600040101010101" pitchFamily="18" charset="-122"/>
              </a:defRPr>
            </a:lvl1pPr>
            <a:lvl2pPr>
              <a:defRPr sz="2800">
                <a:latin typeface="汉仪润圆-65W" panose="00020600040101010101" pitchFamily="18" charset="-122"/>
              </a:defRPr>
            </a:lvl2pPr>
            <a:lvl3pPr>
              <a:defRPr sz="2400">
                <a:latin typeface="汉仪润圆-65W" panose="00020600040101010101" pitchFamily="18" charset="-122"/>
              </a:defRPr>
            </a:lvl3pPr>
            <a:lvl4pPr>
              <a:defRPr sz="2000">
                <a:latin typeface="汉仪润圆-65W" panose="00020600040101010101" pitchFamily="18" charset="-122"/>
              </a:defRPr>
            </a:lvl4pPr>
            <a:lvl5pPr>
              <a:defRPr sz="2000">
                <a:latin typeface="汉仪润圆-65W" panose="00020600040101010101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A0439DE-2E79-4984-832C-B87FA3BCCB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汉仪润圆-65W" panose="00020600040101010101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042D77-71C2-416B-8817-95772A42B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98FCDE-B30C-4940-A5E7-D41C59BA2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8613B7-9E0C-47C5-9B57-4B36E8DAF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947895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D39CFB-9CC6-443C-8BE0-7F8765C8D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5BBE96B-7D74-48BC-9F49-C5D35792B5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汉仪润圆-65W" panose="00020600040101010101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C54B76-C4B1-4B6F-BFE9-AFA93371FC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汉仪润圆-65W" panose="00020600040101010101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73BD73-FDAA-4757-86E6-ACD965E5B1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9CB0BD-D9F8-486B-AD85-9DFBA9E9A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6534DC-8ADB-4580-BB5E-AE2C3EB8F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29159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FD1AC1-E1E1-46A1-9F0C-F8F253A69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E2E949D-A517-4578-9DAB-F9E04A3B3E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汉仪润圆-65W" panose="00020600040101010101" pitchFamily="18" charset="-122"/>
              </a:defRPr>
            </a:lvl1pPr>
            <a:lvl2pPr>
              <a:defRPr>
                <a:latin typeface="汉仪润圆-65W" panose="00020600040101010101" pitchFamily="18" charset="-122"/>
              </a:defRPr>
            </a:lvl2pPr>
            <a:lvl3pPr>
              <a:defRPr>
                <a:latin typeface="汉仪润圆-65W" panose="00020600040101010101" pitchFamily="18" charset="-122"/>
              </a:defRPr>
            </a:lvl3pPr>
            <a:lvl4pPr>
              <a:defRPr>
                <a:latin typeface="汉仪润圆-65W" panose="00020600040101010101" pitchFamily="18" charset="-122"/>
              </a:defRPr>
            </a:lvl4pPr>
            <a:lvl5pPr>
              <a:defRPr>
                <a:latin typeface="汉仪润圆-65W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C6C901F-E2D5-410B-8142-341A28BAF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3BA70A-6611-466E-94BA-5548B6C97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0B061A-70D3-4D29-903F-6234358BE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03071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20C473B-421E-44DD-A73A-C876C89A59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250054B-CBBC-4659-980B-C7626B377F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汉仪润圆-65W" panose="00020600040101010101" pitchFamily="18" charset="-122"/>
              </a:defRPr>
            </a:lvl1pPr>
            <a:lvl2pPr>
              <a:defRPr>
                <a:latin typeface="汉仪润圆-65W" panose="00020600040101010101" pitchFamily="18" charset="-122"/>
              </a:defRPr>
            </a:lvl2pPr>
            <a:lvl3pPr>
              <a:defRPr>
                <a:latin typeface="汉仪润圆-65W" panose="00020600040101010101" pitchFamily="18" charset="-122"/>
              </a:defRPr>
            </a:lvl3pPr>
            <a:lvl4pPr>
              <a:defRPr>
                <a:latin typeface="汉仪润圆-65W" panose="00020600040101010101" pitchFamily="18" charset="-122"/>
              </a:defRPr>
            </a:lvl4pPr>
            <a:lvl5pPr>
              <a:defRPr>
                <a:latin typeface="汉仪润圆-65W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663CF6-C057-44A3-98A4-1561EE4A0A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4F5477-95A3-430A-8B02-E2E613B5D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1E2F62-26C8-4FDF-8DC7-CFCC4C8B6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570711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3752650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D9ED4D-CFC4-4836-93DE-5A3E0C021F68}" type="datetimeFigureOut">
              <a:rPr kumimoji="0" lang="zh-CN" alt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32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68EB9A-3794-40D5-BD96-AB4AD446DDC2}" type="slidenum">
              <a:rPr kumimoji="0" lang="zh-CN" alt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32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352337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D9ED4D-CFC4-4836-93DE-5A3E0C021F68}" type="datetimeFigureOut">
              <a:rPr kumimoji="0" lang="zh-CN" alt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32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68EB9A-3794-40D5-BD96-AB4AD446DDC2}" type="slidenum">
              <a:rPr kumimoji="0" lang="zh-CN" alt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32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719066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329524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311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88EC42-CE99-452F-93DC-89BC85A257A9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42BA3-88F8-4157-B546-B097313A0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3734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88EC42-CE99-452F-93DC-89BC85A257A9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42BA3-88F8-4157-B546-B097313A072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1"/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73C8E8-2AFA-4E27-BBD0-B93C7BA4E47D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E6BF59-1982-4B61-884C-5A727BE5BC6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33">
            <a:extLst>
              <a:ext uri="{FF2B5EF4-FFF2-40B4-BE49-F238E27FC236}">
                <a16:creationId xmlns:a16="http://schemas.microsoft.com/office/drawing/2014/main" id="{85237BD7-4051-4635-9843-F09952B3FC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95192"/>
            <a:ext cx="12192000" cy="216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863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1129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371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2415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440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7435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3520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9149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821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00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277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9856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69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455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66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58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oogle Shape;92;p1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53850F16-0434-B92B-A51F-B54A31D3210D}"/>
              </a:ext>
            </a:extLst>
          </p:cNvPr>
          <p:cNvPicPr preferRelativeResize="0"/>
          <p:nvPr userDrawn="1"/>
        </p:nvPicPr>
        <p:blipFill rotWithShape="1">
          <a:blip r:embed="rId14"/>
          <a:srcRect t="6080" b="1338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D781511-3A05-6F0E-A786-7303D28D562C}"/>
              </a:ext>
            </a:extLst>
          </p:cNvPr>
          <p:cNvSpPr/>
          <p:nvPr userDrawn="1"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7F8D171-209A-8796-5B2D-ECFAB6F6168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0"/>
            <a:ext cx="1390352" cy="1390352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9EA73CF-B236-0F89-8B4A-F0A3E4AD6C0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467648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831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oogle Shape;92;p1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38E5AE8B-96B7-8A8A-F681-F2E3BCBF0197}"/>
              </a:ext>
            </a:extLst>
          </p:cNvPr>
          <p:cNvPicPr preferRelativeResize="0"/>
          <p:nvPr userDrawn="1"/>
        </p:nvPicPr>
        <p:blipFill rotWithShape="1">
          <a:blip r:embed="rId13"/>
          <a:srcRect t="6080" b="1338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DACD2C5-8A91-1A51-AE49-3B724B9B32A0}"/>
              </a:ext>
            </a:extLst>
          </p:cNvPr>
          <p:cNvSpPr/>
          <p:nvPr userDrawn="1"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BC54828-64D0-2616-E045-B09A87CD827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0"/>
            <a:ext cx="1390352" cy="1390352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3B12CD1-C407-FD2D-A1EE-3BB4E0B687B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467648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43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2A2C7F21-554E-3B60-388C-E2FAA3AF75C7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CAFA993-B887-4857-B99D-CABF8A526A35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/>
              <a:t>Click to edit Master text styles</a:t>
            </a:r>
          </a:p>
          <a:p>
            <a:pPr lvl="1" fontAlgn="auto">
              <a:spcAft>
                <a:spcPts val="0"/>
              </a:spcAft>
            </a:pPr>
            <a:r>
              <a:rPr lang="en-US"/>
              <a:t>Second level</a:t>
            </a:r>
          </a:p>
          <a:p>
            <a:pPr lvl="2" fontAlgn="auto">
              <a:spcAft>
                <a:spcPts val="0"/>
              </a:spcAft>
            </a:pPr>
            <a:r>
              <a:rPr lang="en-US"/>
              <a:t>Third level</a:t>
            </a:r>
          </a:p>
          <a:p>
            <a:pPr lvl="3" fontAlgn="auto">
              <a:spcAft>
                <a:spcPts val="0"/>
              </a:spcAft>
            </a:pPr>
            <a:r>
              <a:rPr lang="en-US"/>
              <a:t>Fourth level</a:t>
            </a:r>
          </a:p>
          <a:p>
            <a:pPr lvl="4" fontAlgn="auto">
              <a:spcAft>
                <a:spcPts val="0"/>
              </a:spcAft>
            </a:pPr>
            <a:r>
              <a:rPr lang="en-US"/>
              <a:t>Fifth level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80D8F1AD-9032-1AC6-37D0-4D81031E6C66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>
                    <a:tint val="75000"/>
                  </a:schemeClr>
                </a:solidFill>
                <a:latin typeface=".VnAvant" panose="020B7200000000000000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9pPr>
          </a:lstStyle>
          <a:p>
            <a:fld id="{80157B78-494D-42B9-9EAD-6E21D11C46B0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6B9FF0A-A6C4-0A64-5D70-F38F7EF9944B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>
                    <a:tint val="75000"/>
                  </a:schemeClr>
                </a:solidFill>
                <a:latin typeface=".VnAvant" panose="020B7200000000000000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9pPr>
          </a:lstStyle>
          <a:p>
            <a:fld id="{48B62776-71AE-4BDC-8FFF-83B82BABF2D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Google Shape;92;p1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EB1D0EFF-91CC-9678-B436-E8EFF5BDD009}"/>
              </a:ext>
            </a:extLst>
          </p:cNvPr>
          <p:cNvPicPr preferRelativeResize="0"/>
          <p:nvPr userDrawn="1"/>
        </p:nvPicPr>
        <p:blipFill rotWithShape="1">
          <a:blip r:embed="rId13"/>
          <a:srcRect t="6080" b="1338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A855C1A-7A34-6BA0-C262-EFB5F6770BA5}"/>
              </a:ext>
            </a:extLst>
          </p:cNvPr>
          <p:cNvSpPr/>
          <p:nvPr userDrawn="1"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9FC127F-0B06-0192-13E6-4FB6AB60C0D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0"/>
            <a:ext cx="1390352" cy="1390352"/>
          </a:xfrm>
          <a:prstGeom prst="rect">
            <a:avLst/>
          </a:prstGeom>
        </p:spPr>
      </p:pic>
      <p:pic>
        <p:nvPicPr>
          <p:cNvPr id="18" name="Picture 1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D72E3A6-2649-81EB-3C5D-A93D6C72CA3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467648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80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B9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429895"/>
            <a:ext cx="12192000" cy="5998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60号-檀宋" panose="00000500000000000000" pitchFamily="2" charset="-122"/>
              <a:ea typeface="字魂27号-布丁体" panose="00000500000000000000" pitchFamily="2" charset="-122"/>
              <a:cs typeface="+mn-cs"/>
              <a:sym typeface="字魂160号-檀宋" panose="00000500000000000000" pitchFamily="2" charset="-122"/>
            </a:endParaRPr>
          </a:p>
        </p:txBody>
      </p:sp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BC225F0-2EE7-59A6-3CF1-D43FC3BDEBC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6430" y="182980"/>
            <a:ext cx="1196140" cy="119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40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>
          <p15:clr>
            <a:srgbClr val="F26B43"/>
          </p15:clr>
        </p15:guide>
        <p15:guide id="3" orient="horz" pos="4088">
          <p15:clr>
            <a:srgbClr val="F26B43"/>
          </p15:clr>
        </p15:guide>
        <p15:guide id="4" orient="horz" pos="482">
          <p15:clr>
            <a:srgbClr val="F26B43"/>
          </p15:clr>
        </p15:guide>
        <p15:guide id="5" pos="3840">
          <p15:clr>
            <a:srgbClr val="F26B43"/>
          </p15:clr>
        </p15:guide>
        <p15:guide id="6" pos="7680">
          <p15:clr>
            <a:srgbClr val="F26B43"/>
          </p15:clr>
        </p15:guide>
        <p15:guide id="7" pos="7242">
          <p15:clr>
            <a:srgbClr val="F26B43"/>
          </p15:clr>
        </p15:guide>
        <p15:guide id="8" pos="438">
          <p15:clr>
            <a:srgbClr val="F26B43"/>
          </p15:clr>
        </p15:guide>
        <p15:guide id="9" orient="horz">
          <p15:clr>
            <a:srgbClr val="F26B43"/>
          </p15:clr>
        </p15:guide>
        <p15:guide id="10" orient="horz" pos="432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3455E-3500-4D7D-8126-86E987962AA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330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2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9.png"/><Relationship Id="rId4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4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38.png"/><Relationship Id="rId34" Type="http://schemas.openxmlformats.org/officeDocument/2006/relationships/image" Target="../media/image44.png"/><Relationship Id="rId7" Type="http://schemas.openxmlformats.org/officeDocument/2006/relationships/image" Target="../media/image31.png"/><Relationship Id="rId12" Type="http://schemas.microsoft.com/office/2007/relationships/hdphoto" Target="../media/hdphoto4.wdp"/><Relationship Id="rId17" Type="http://schemas.openxmlformats.org/officeDocument/2006/relationships/image" Target="../media/image36.png"/><Relationship Id="rId25" Type="http://schemas.openxmlformats.org/officeDocument/2006/relationships/image" Target="../media/image40.png"/><Relationship Id="rId33" Type="http://schemas.openxmlformats.org/officeDocument/2006/relationships/slide" Target="slide9.xml"/><Relationship Id="rId2" Type="http://schemas.openxmlformats.org/officeDocument/2006/relationships/audio" Target="../media/media3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42.png"/><Relationship Id="rId1" Type="http://schemas.microsoft.com/office/2007/relationships/media" Target="../media/media3.MP3"/><Relationship Id="rId6" Type="http://schemas.microsoft.com/office/2007/relationships/hdphoto" Target="../media/hdphoto1.wdp"/><Relationship Id="rId11" Type="http://schemas.openxmlformats.org/officeDocument/2006/relationships/image" Target="../media/image33.png"/><Relationship Id="rId24" Type="http://schemas.microsoft.com/office/2007/relationships/hdphoto" Target="../media/hdphoto10.wdp"/><Relationship Id="rId32" Type="http://schemas.microsoft.com/office/2007/relationships/hdphoto" Target="../media/hdphoto14.wdp"/><Relationship Id="rId5" Type="http://schemas.openxmlformats.org/officeDocument/2006/relationships/image" Target="../media/image30.png"/><Relationship Id="rId15" Type="http://schemas.openxmlformats.org/officeDocument/2006/relationships/image" Target="../media/image35.png"/><Relationship Id="rId23" Type="http://schemas.openxmlformats.org/officeDocument/2006/relationships/image" Target="../media/image39.png"/><Relationship Id="rId28" Type="http://schemas.microsoft.com/office/2007/relationships/hdphoto" Target="../media/hdphoto12.wdp"/><Relationship Id="rId10" Type="http://schemas.microsoft.com/office/2007/relationships/hdphoto" Target="../media/hdphoto3.wdp"/><Relationship Id="rId19" Type="http://schemas.openxmlformats.org/officeDocument/2006/relationships/image" Target="../media/image37.png"/><Relationship Id="rId31" Type="http://schemas.openxmlformats.org/officeDocument/2006/relationships/image" Target="../media/image4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41.png"/><Relationship Id="rId30" Type="http://schemas.microsoft.com/office/2007/relationships/hdphoto" Target="../media/hdphoto13.wdp"/><Relationship Id="rId35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0.png"/><Relationship Id="rId18" Type="http://schemas.microsoft.com/office/2007/relationships/hdphoto" Target="../media/hdphoto13.wdp"/><Relationship Id="rId3" Type="http://schemas.openxmlformats.org/officeDocument/2006/relationships/image" Target="../media/image30.png"/><Relationship Id="rId21" Type="http://schemas.openxmlformats.org/officeDocument/2006/relationships/slide" Target="slide3.xml"/><Relationship Id="rId7" Type="http://schemas.openxmlformats.org/officeDocument/2006/relationships/image" Target="../media/image33.png"/><Relationship Id="rId12" Type="http://schemas.microsoft.com/office/2007/relationships/hdphoto" Target="../media/hdphoto9.wdp"/><Relationship Id="rId17" Type="http://schemas.openxmlformats.org/officeDocument/2006/relationships/image" Target="../media/image42.png"/><Relationship Id="rId2" Type="http://schemas.openxmlformats.org/officeDocument/2006/relationships/image" Target="../media/image29.png"/><Relationship Id="rId16" Type="http://schemas.microsoft.com/office/2007/relationships/hdphoto" Target="../media/hdphoto12.wdp"/><Relationship Id="rId20" Type="http://schemas.microsoft.com/office/2007/relationships/hdphoto" Target="../media/hdphoto14.wdp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38.png"/><Relationship Id="rId24" Type="http://schemas.openxmlformats.org/officeDocument/2006/relationships/image" Target="../media/image2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23" Type="http://schemas.microsoft.com/office/2007/relationships/hdphoto" Target="../media/hdphoto7.wdp"/><Relationship Id="rId10" Type="http://schemas.microsoft.com/office/2007/relationships/hdphoto" Target="../media/hdphoto5.wdp"/><Relationship Id="rId19" Type="http://schemas.openxmlformats.org/officeDocument/2006/relationships/image" Target="../media/image45.png"/><Relationship Id="rId4" Type="http://schemas.microsoft.com/office/2007/relationships/hdphoto" Target="../media/hdphoto1.wdp"/><Relationship Id="rId9" Type="http://schemas.openxmlformats.org/officeDocument/2006/relationships/image" Target="../media/image34.png"/><Relationship Id="rId14" Type="http://schemas.microsoft.com/office/2007/relationships/hdphoto" Target="../media/hdphoto11.wdp"/><Relationship Id="rId22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11277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952501" y="1366499"/>
            <a:ext cx="10248899" cy="3795398"/>
          </a:xfrm>
          <a:prstGeom prst="rect">
            <a:avLst/>
          </a:prstGeom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5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7A7D99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UBND PHƯỜNG HƯNG ĐẠO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5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7A7D99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sz="1805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406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18: </a:t>
            </a:r>
            <a:r>
              <a:rPr lang="en-US" sz="3008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8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viên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hiện:Bùi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</p:txBody>
      </p:sp>
    </p:spTree>
    <p:extLst>
      <p:ext uri="{BB962C8B-B14F-4D97-AF65-F5344CB8AC3E}">
        <p14:creationId xmlns:p14="http://schemas.microsoft.com/office/powerpoint/2010/main" val="322882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E192495-4087-FB87-C3B3-6D82939BC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A78850E-E841-40C9-8F4D-9051FCDF8429}"/>
              </a:ext>
            </a:extLst>
          </p:cNvPr>
          <p:cNvSpPr/>
          <p:nvPr/>
        </p:nvSpPr>
        <p:spPr>
          <a:xfrm>
            <a:off x="-457200" y="381000"/>
            <a:ext cx="9144000" cy="5105400"/>
          </a:xfrm>
          <a:custGeom>
            <a:avLst/>
            <a:gdLst>
              <a:gd name="connsiteX0" fmla="*/ 0 w 9144000"/>
              <a:gd name="connsiteY0" fmla="*/ 850917 h 5105400"/>
              <a:gd name="connsiteX1" fmla="*/ 850917 w 9144000"/>
              <a:gd name="connsiteY1" fmla="*/ 0 h 5105400"/>
              <a:gd name="connsiteX2" fmla="*/ 1572235 w 9144000"/>
              <a:gd name="connsiteY2" fmla="*/ 0 h 5105400"/>
              <a:gd name="connsiteX3" fmla="*/ 2144709 w 9144000"/>
              <a:gd name="connsiteY3" fmla="*/ 0 h 5105400"/>
              <a:gd name="connsiteX4" fmla="*/ 2866027 w 9144000"/>
              <a:gd name="connsiteY4" fmla="*/ 0 h 5105400"/>
              <a:gd name="connsiteX5" fmla="*/ 3364079 w 9144000"/>
              <a:gd name="connsiteY5" fmla="*/ 0 h 5105400"/>
              <a:gd name="connsiteX6" fmla="*/ 3713289 w 9144000"/>
              <a:gd name="connsiteY6" fmla="*/ 0 h 5105400"/>
              <a:gd name="connsiteX7" fmla="*/ 4285763 w 9144000"/>
              <a:gd name="connsiteY7" fmla="*/ 0 h 5105400"/>
              <a:gd name="connsiteX8" fmla="*/ 4858237 w 9144000"/>
              <a:gd name="connsiteY8" fmla="*/ 0 h 5105400"/>
              <a:gd name="connsiteX9" fmla="*/ 5505133 w 9144000"/>
              <a:gd name="connsiteY9" fmla="*/ 0 h 5105400"/>
              <a:gd name="connsiteX10" fmla="*/ 5854342 w 9144000"/>
              <a:gd name="connsiteY10" fmla="*/ 0 h 5105400"/>
              <a:gd name="connsiteX11" fmla="*/ 6203552 w 9144000"/>
              <a:gd name="connsiteY11" fmla="*/ 0 h 5105400"/>
              <a:gd name="connsiteX12" fmla="*/ 6627183 w 9144000"/>
              <a:gd name="connsiteY12" fmla="*/ 0 h 5105400"/>
              <a:gd name="connsiteX13" fmla="*/ 6976392 w 9144000"/>
              <a:gd name="connsiteY13" fmla="*/ 0 h 5105400"/>
              <a:gd name="connsiteX14" fmla="*/ 7400023 w 9144000"/>
              <a:gd name="connsiteY14" fmla="*/ 0 h 5105400"/>
              <a:gd name="connsiteX15" fmla="*/ 8293083 w 9144000"/>
              <a:gd name="connsiteY15" fmla="*/ 0 h 5105400"/>
              <a:gd name="connsiteX16" fmla="*/ 9144000 w 9144000"/>
              <a:gd name="connsiteY16" fmla="*/ 850917 h 5105400"/>
              <a:gd name="connsiteX17" fmla="*/ 9144000 w 9144000"/>
              <a:gd name="connsiteY17" fmla="*/ 1316071 h 5105400"/>
              <a:gd name="connsiteX18" fmla="*/ 9144000 w 9144000"/>
              <a:gd name="connsiteY18" fmla="*/ 1917368 h 5105400"/>
              <a:gd name="connsiteX19" fmla="*/ 9144000 w 9144000"/>
              <a:gd name="connsiteY19" fmla="*/ 2450593 h 5105400"/>
              <a:gd name="connsiteX20" fmla="*/ 9144000 w 9144000"/>
              <a:gd name="connsiteY20" fmla="*/ 2949783 h 5105400"/>
              <a:gd name="connsiteX21" fmla="*/ 9144000 w 9144000"/>
              <a:gd name="connsiteY21" fmla="*/ 3483008 h 5105400"/>
              <a:gd name="connsiteX22" fmla="*/ 9144000 w 9144000"/>
              <a:gd name="connsiteY22" fmla="*/ 4254483 h 5105400"/>
              <a:gd name="connsiteX23" fmla="*/ 8293083 w 9144000"/>
              <a:gd name="connsiteY23" fmla="*/ 5105400 h 5105400"/>
              <a:gd name="connsiteX24" fmla="*/ 7795030 w 9144000"/>
              <a:gd name="connsiteY24" fmla="*/ 5105400 h 5105400"/>
              <a:gd name="connsiteX25" fmla="*/ 7371399 w 9144000"/>
              <a:gd name="connsiteY25" fmla="*/ 5105400 h 5105400"/>
              <a:gd name="connsiteX26" fmla="*/ 6798925 w 9144000"/>
              <a:gd name="connsiteY26" fmla="*/ 5105400 h 5105400"/>
              <a:gd name="connsiteX27" fmla="*/ 6300872 w 9144000"/>
              <a:gd name="connsiteY27" fmla="*/ 5105400 h 5105400"/>
              <a:gd name="connsiteX28" fmla="*/ 5653976 w 9144000"/>
              <a:gd name="connsiteY28" fmla="*/ 5105400 h 5105400"/>
              <a:gd name="connsiteX29" fmla="*/ 4932659 w 9144000"/>
              <a:gd name="connsiteY29" fmla="*/ 5105400 h 5105400"/>
              <a:gd name="connsiteX30" fmla="*/ 4211341 w 9144000"/>
              <a:gd name="connsiteY30" fmla="*/ 5105400 h 5105400"/>
              <a:gd name="connsiteX31" fmla="*/ 3564445 w 9144000"/>
              <a:gd name="connsiteY31" fmla="*/ 5105400 h 5105400"/>
              <a:gd name="connsiteX32" fmla="*/ 3066393 w 9144000"/>
              <a:gd name="connsiteY32" fmla="*/ 5105400 h 5105400"/>
              <a:gd name="connsiteX33" fmla="*/ 2419497 w 9144000"/>
              <a:gd name="connsiteY33" fmla="*/ 5105400 h 5105400"/>
              <a:gd name="connsiteX34" fmla="*/ 2070287 w 9144000"/>
              <a:gd name="connsiteY34" fmla="*/ 5105400 h 5105400"/>
              <a:gd name="connsiteX35" fmla="*/ 1572235 w 9144000"/>
              <a:gd name="connsiteY35" fmla="*/ 5105400 h 5105400"/>
              <a:gd name="connsiteX36" fmla="*/ 850917 w 9144000"/>
              <a:gd name="connsiteY36" fmla="*/ 5105400 h 5105400"/>
              <a:gd name="connsiteX37" fmla="*/ 0 w 9144000"/>
              <a:gd name="connsiteY37" fmla="*/ 4254483 h 5105400"/>
              <a:gd name="connsiteX38" fmla="*/ 0 w 9144000"/>
              <a:gd name="connsiteY38" fmla="*/ 3653186 h 5105400"/>
              <a:gd name="connsiteX39" fmla="*/ 0 w 9144000"/>
              <a:gd name="connsiteY39" fmla="*/ 3188032 h 5105400"/>
              <a:gd name="connsiteX40" fmla="*/ 0 w 9144000"/>
              <a:gd name="connsiteY40" fmla="*/ 2586736 h 5105400"/>
              <a:gd name="connsiteX41" fmla="*/ 0 w 9144000"/>
              <a:gd name="connsiteY41" fmla="*/ 2121582 h 5105400"/>
              <a:gd name="connsiteX42" fmla="*/ 0 w 9144000"/>
              <a:gd name="connsiteY42" fmla="*/ 1520285 h 5105400"/>
              <a:gd name="connsiteX43" fmla="*/ 0 w 9144000"/>
              <a:gd name="connsiteY43" fmla="*/ 850917 h 510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9144000" h="5105400" fill="none" extrusionOk="0">
                <a:moveTo>
                  <a:pt x="0" y="850917"/>
                </a:moveTo>
                <a:cubicBezTo>
                  <a:pt x="123420" y="430376"/>
                  <a:pt x="345695" y="-10485"/>
                  <a:pt x="850917" y="0"/>
                </a:cubicBezTo>
                <a:cubicBezTo>
                  <a:pt x="1157001" y="-80572"/>
                  <a:pt x="1426463" y="31246"/>
                  <a:pt x="1572235" y="0"/>
                </a:cubicBezTo>
                <a:cubicBezTo>
                  <a:pt x="1718007" y="-31246"/>
                  <a:pt x="2007646" y="6416"/>
                  <a:pt x="2144709" y="0"/>
                </a:cubicBezTo>
                <a:cubicBezTo>
                  <a:pt x="2281772" y="-6416"/>
                  <a:pt x="2528878" y="41683"/>
                  <a:pt x="2866027" y="0"/>
                </a:cubicBezTo>
                <a:cubicBezTo>
                  <a:pt x="3203176" y="-41683"/>
                  <a:pt x="3247229" y="45379"/>
                  <a:pt x="3364079" y="0"/>
                </a:cubicBezTo>
                <a:cubicBezTo>
                  <a:pt x="3480929" y="-45379"/>
                  <a:pt x="3640247" y="595"/>
                  <a:pt x="3713289" y="0"/>
                </a:cubicBezTo>
                <a:cubicBezTo>
                  <a:pt x="3786331" y="-595"/>
                  <a:pt x="4016701" y="15711"/>
                  <a:pt x="4285763" y="0"/>
                </a:cubicBezTo>
                <a:cubicBezTo>
                  <a:pt x="4554825" y="-15711"/>
                  <a:pt x="4704172" y="68464"/>
                  <a:pt x="4858237" y="0"/>
                </a:cubicBezTo>
                <a:cubicBezTo>
                  <a:pt x="5012302" y="-68464"/>
                  <a:pt x="5373680" y="35458"/>
                  <a:pt x="5505133" y="0"/>
                </a:cubicBezTo>
                <a:cubicBezTo>
                  <a:pt x="5636586" y="-35458"/>
                  <a:pt x="5744071" y="27341"/>
                  <a:pt x="5854342" y="0"/>
                </a:cubicBezTo>
                <a:cubicBezTo>
                  <a:pt x="5964613" y="-27341"/>
                  <a:pt x="6115483" y="21913"/>
                  <a:pt x="6203552" y="0"/>
                </a:cubicBezTo>
                <a:cubicBezTo>
                  <a:pt x="6291621" y="-21913"/>
                  <a:pt x="6514266" y="15605"/>
                  <a:pt x="6627183" y="0"/>
                </a:cubicBezTo>
                <a:cubicBezTo>
                  <a:pt x="6740100" y="-15605"/>
                  <a:pt x="6848812" y="13615"/>
                  <a:pt x="6976392" y="0"/>
                </a:cubicBezTo>
                <a:cubicBezTo>
                  <a:pt x="7103972" y="-13615"/>
                  <a:pt x="7306084" y="8058"/>
                  <a:pt x="7400023" y="0"/>
                </a:cubicBezTo>
                <a:cubicBezTo>
                  <a:pt x="7493962" y="-8058"/>
                  <a:pt x="8060463" y="13974"/>
                  <a:pt x="8293083" y="0"/>
                </a:cubicBezTo>
                <a:cubicBezTo>
                  <a:pt x="8795915" y="116174"/>
                  <a:pt x="9082989" y="337974"/>
                  <a:pt x="9144000" y="850917"/>
                </a:cubicBezTo>
                <a:cubicBezTo>
                  <a:pt x="9156233" y="1044918"/>
                  <a:pt x="9107921" y="1126371"/>
                  <a:pt x="9144000" y="1316071"/>
                </a:cubicBezTo>
                <a:cubicBezTo>
                  <a:pt x="9180079" y="1505771"/>
                  <a:pt x="9131077" y="1742580"/>
                  <a:pt x="9144000" y="1917368"/>
                </a:cubicBezTo>
                <a:cubicBezTo>
                  <a:pt x="9156923" y="2092156"/>
                  <a:pt x="9097538" y="2320988"/>
                  <a:pt x="9144000" y="2450593"/>
                </a:cubicBezTo>
                <a:cubicBezTo>
                  <a:pt x="9190462" y="2580198"/>
                  <a:pt x="9140854" y="2822228"/>
                  <a:pt x="9144000" y="2949783"/>
                </a:cubicBezTo>
                <a:cubicBezTo>
                  <a:pt x="9147146" y="3077338"/>
                  <a:pt x="9122005" y="3241932"/>
                  <a:pt x="9144000" y="3483008"/>
                </a:cubicBezTo>
                <a:cubicBezTo>
                  <a:pt x="9165995" y="3724085"/>
                  <a:pt x="9070513" y="4018019"/>
                  <a:pt x="9144000" y="4254483"/>
                </a:cubicBezTo>
                <a:cubicBezTo>
                  <a:pt x="9090314" y="4763810"/>
                  <a:pt x="8743586" y="5115085"/>
                  <a:pt x="8293083" y="5105400"/>
                </a:cubicBezTo>
                <a:cubicBezTo>
                  <a:pt x="8097662" y="5115498"/>
                  <a:pt x="7943199" y="5075632"/>
                  <a:pt x="7795030" y="5105400"/>
                </a:cubicBezTo>
                <a:cubicBezTo>
                  <a:pt x="7646861" y="5135168"/>
                  <a:pt x="7520208" y="5074738"/>
                  <a:pt x="7371399" y="5105400"/>
                </a:cubicBezTo>
                <a:cubicBezTo>
                  <a:pt x="7222590" y="5136062"/>
                  <a:pt x="7044700" y="5074197"/>
                  <a:pt x="6798925" y="5105400"/>
                </a:cubicBezTo>
                <a:cubicBezTo>
                  <a:pt x="6553150" y="5136603"/>
                  <a:pt x="6457627" y="5073799"/>
                  <a:pt x="6300872" y="5105400"/>
                </a:cubicBezTo>
                <a:cubicBezTo>
                  <a:pt x="6144117" y="5137001"/>
                  <a:pt x="5947464" y="5082823"/>
                  <a:pt x="5653976" y="5105400"/>
                </a:cubicBezTo>
                <a:cubicBezTo>
                  <a:pt x="5360488" y="5127977"/>
                  <a:pt x="5119275" y="5036156"/>
                  <a:pt x="4932659" y="5105400"/>
                </a:cubicBezTo>
                <a:cubicBezTo>
                  <a:pt x="4746043" y="5174644"/>
                  <a:pt x="4438124" y="5094272"/>
                  <a:pt x="4211341" y="5105400"/>
                </a:cubicBezTo>
                <a:cubicBezTo>
                  <a:pt x="3984558" y="5116528"/>
                  <a:pt x="3796903" y="5087447"/>
                  <a:pt x="3564445" y="5105400"/>
                </a:cubicBezTo>
                <a:cubicBezTo>
                  <a:pt x="3331987" y="5123353"/>
                  <a:pt x="3310540" y="5058362"/>
                  <a:pt x="3066393" y="5105400"/>
                </a:cubicBezTo>
                <a:cubicBezTo>
                  <a:pt x="2822246" y="5152438"/>
                  <a:pt x="2624907" y="5091480"/>
                  <a:pt x="2419497" y="5105400"/>
                </a:cubicBezTo>
                <a:cubicBezTo>
                  <a:pt x="2214087" y="5119320"/>
                  <a:pt x="2244766" y="5088677"/>
                  <a:pt x="2070287" y="5105400"/>
                </a:cubicBezTo>
                <a:cubicBezTo>
                  <a:pt x="1895808" y="5122123"/>
                  <a:pt x="1685660" y="5101291"/>
                  <a:pt x="1572235" y="5105400"/>
                </a:cubicBezTo>
                <a:cubicBezTo>
                  <a:pt x="1458810" y="5109509"/>
                  <a:pt x="1043927" y="5032257"/>
                  <a:pt x="850917" y="5105400"/>
                </a:cubicBezTo>
                <a:cubicBezTo>
                  <a:pt x="301850" y="5037499"/>
                  <a:pt x="-35591" y="4726950"/>
                  <a:pt x="0" y="4254483"/>
                </a:cubicBezTo>
                <a:cubicBezTo>
                  <a:pt x="-60503" y="4096199"/>
                  <a:pt x="52581" y="3945680"/>
                  <a:pt x="0" y="3653186"/>
                </a:cubicBezTo>
                <a:cubicBezTo>
                  <a:pt x="-52581" y="3360692"/>
                  <a:pt x="52499" y="3353996"/>
                  <a:pt x="0" y="3188032"/>
                </a:cubicBezTo>
                <a:cubicBezTo>
                  <a:pt x="-52499" y="3022068"/>
                  <a:pt x="56910" y="2830353"/>
                  <a:pt x="0" y="2586736"/>
                </a:cubicBezTo>
                <a:cubicBezTo>
                  <a:pt x="-56910" y="2343119"/>
                  <a:pt x="45033" y="2338092"/>
                  <a:pt x="0" y="2121582"/>
                </a:cubicBezTo>
                <a:cubicBezTo>
                  <a:pt x="-45033" y="1905072"/>
                  <a:pt x="42486" y="1653770"/>
                  <a:pt x="0" y="1520285"/>
                </a:cubicBezTo>
                <a:cubicBezTo>
                  <a:pt x="-42486" y="1386800"/>
                  <a:pt x="38529" y="1134311"/>
                  <a:pt x="0" y="850917"/>
                </a:cubicBezTo>
                <a:close/>
              </a:path>
              <a:path w="9144000" h="5105400" stroke="0" extrusionOk="0">
                <a:moveTo>
                  <a:pt x="0" y="850917"/>
                </a:moveTo>
                <a:cubicBezTo>
                  <a:pt x="123663" y="411878"/>
                  <a:pt x="452168" y="-52315"/>
                  <a:pt x="850917" y="0"/>
                </a:cubicBezTo>
                <a:cubicBezTo>
                  <a:pt x="1163337" y="-71059"/>
                  <a:pt x="1414929" y="4327"/>
                  <a:pt x="1572235" y="0"/>
                </a:cubicBezTo>
                <a:cubicBezTo>
                  <a:pt x="1729541" y="-4327"/>
                  <a:pt x="1825192" y="21742"/>
                  <a:pt x="1921444" y="0"/>
                </a:cubicBezTo>
                <a:cubicBezTo>
                  <a:pt x="2017696" y="-21742"/>
                  <a:pt x="2406616" y="30897"/>
                  <a:pt x="2642762" y="0"/>
                </a:cubicBezTo>
                <a:cubicBezTo>
                  <a:pt x="2878908" y="-30897"/>
                  <a:pt x="3095142" y="1382"/>
                  <a:pt x="3289658" y="0"/>
                </a:cubicBezTo>
                <a:cubicBezTo>
                  <a:pt x="3484174" y="-1382"/>
                  <a:pt x="3646785" y="23877"/>
                  <a:pt x="3936554" y="0"/>
                </a:cubicBezTo>
                <a:cubicBezTo>
                  <a:pt x="4226323" y="-23877"/>
                  <a:pt x="4287423" y="59995"/>
                  <a:pt x="4583449" y="0"/>
                </a:cubicBezTo>
                <a:cubicBezTo>
                  <a:pt x="4879475" y="-59995"/>
                  <a:pt x="5159690" y="75674"/>
                  <a:pt x="5304767" y="0"/>
                </a:cubicBezTo>
                <a:cubicBezTo>
                  <a:pt x="5449844" y="-75674"/>
                  <a:pt x="5760147" y="17298"/>
                  <a:pt x="5877241" y="0"/>
                </a:cubicBezTo>
                <a:cubicBezTo>
                  <a:pt x="5994335" y="-17298"/>
                  <a:pt x="6076199" y="33133"/>
                  <a:pt x="6226451" y="0"/>
                </a:cubicBezTo>
                <a:cubicBezTo>
                  <a:pt x="6376703" y="-33133"/>
                  <a:pt x="6572339" y="46176"/>
                  <a:pt x="6873347" y="0"/>
                </a:cubicBezTo>
                <a:cubicBezTo>
                  <a:pt x="7174355" y="-46176"/>
                  <a:pt x="7305659" y="57789"/>
                  <a:pt x="7594664" y="0"/>
                </a:cubicBezTo>
                <a:cubicBezTo>
                  <a:pt x="7883669" y="-57789"/>
                  <a:pt x="7954371" y="3101"/>
                  <a:pt x="8293083" y="0"/>
                </a:cubicBezTo>
                <a:cubicBezTo>
                  <a:pt x="8691152" y="-86538"/>
                  <a:pt x="9036372" y="391037"/>
                  <a:pt x="9144000" y="850917"/>
                </a:cubicBezTo>
                <a:cubicBezTo>
                  <a:pt x="9197054" y="1054065"/>
                  <a:pt x="9117207" y="1161630"/>
                  <a:pt x="9144000" y="1350107"/>
                </a:cubicBezTo>
                <a:cubicBezTo>
                  <a:pt x="9170793" y="1538584"/>
                  <a:pt x="9118012" y="1696889"/>
                  <a:pt x="9144000" y="1883332"/>
                </a:cubicBezTo>
                <a:cubicBezTo>
                  <a:pt x="9169988" y="2069775"/>
                  <a:pt x="9120470" y="2221172"/>
                  <a:pt x="9144000" y="2348486"/>
                </a:cubicBezTo>
                <a:cubicBezTo>
                  <a:pt x="9167530" y="2475800"/>
                  <a:pt x="9139738" y="2640352"/>
                  <a:pt x="9144000" y="2881711"/>
                </a:cubicBezTo>
                <a:cubicBezTo>
                  <a:pt x="9148262" y="3123071"/>
                  <a:pt x="9128790" y="3329814"/>
                  <a:pt x="9144000" y="3517044"/>
                </a:cubicBezTo>
                <a:cubicBezTo>
                  <a:pt x="9159210" y="3704274"/>
                  <a:pt x="9081682" y="3983491"/>
                  <a:pt x="9144000" y="4254483"/>
                </a:cubicBezTo>
                <a:cubicBezTo>
                  <a:pt x="9031477" y="4805540"/>
                  <a:pt x="8811520" y="5086847"/>
                  <a:pt x="8293083" y="5105400"/>
                </a:cubicBezTo>
                <a:cubicBezTo>
                  <a:pt x="7996015" y="5161520"/>
                  <a:pt x="7825260" y="5080292"/>
                  <a:pt x="7571765" y="5105400"/>
                </a:cubicBezTo>
                <a:cubicBezTo>
                  <a:pt x="7318270" y="5130508"/>
                  <a:pt x="7356646" y="5103429"/>
                  <a:pt x="7222556" y="5105400"/>
                </a:cubicBezTo>
                <a:cubicBezTo>
                  <a:pt x="7088466" y="5107371"/>
                  <a:pt x="7020443" y="5094960"/>
                  <a:pt x="6873347" y="5105400"/>
                </a:cubicBezTo>
                <a:cubicBezTo>
                  <a:pt x="6726251" y="5115840"/>
                  <a:pt x="6385709" y="5080850"/>
                  <a:pt x="6226451" y="5105400"/>
                </a:cubicBezTo>
                <a:cubicBezTo>
                  <a:pt x="6067193" y="5129950"/>
                  <a:pt x="6037753" y="5088119"/>
                  <a:pt x="5877241" y="5105400"/>
                </a:cubicBezTo>
                <a:cubicBezTo>
                  <a:pt x="5716729" y="5122681"/>
                  <a:pt x="5540859" y="5051691"/>
                  <a:pt x="5230345" y="5105400"/>
                </a:cubicBezTo>
                <a:cubicBezTo>
                  <a:pt x="4919831" y="5159109"/>
                  <a:pt x="4895589" y="5097643"/>
                  <a:pt x="4806714" y="5105400"/>
                </a:cubicBezTo>
                <a:cubicBezTo>
                  <a:pt x="4717839" y="5113157"/>
                  <a:pt x="4455135" y="5084724"/>
                  <a:pt x="4159818" y="5105400"/>
                </a:cubicBezTo>
                <a:cubicBezTo>
                  <a:pt x="3864501" y="5126076"/>
                  <a:pt x="3649235" y="5054972"/>
                  <a:pt x="3438501" y="5105400"/>
                </a:cubicBezTo>
                <a:cubicBezTo>
                  <a:pt x="3227767" y="5155828"/>
                  <a:pt x="2881777" y="5094794"/>
                  <a:pt x="2717183" y="5105400"/>
                </a:cubicBezTo>
                <a:cubicBezTo>
                  <a:pt x="2552589" y="5116006"/>
                  <a:pt x="2488798" y="5084146"/>
                  <a:pt x="2367974" y="5105400"/>
                </a:cubicBezTo>
                <a:cubicBezTo>
                  <a:pt x="2247150" y="5126654"/>
                  <a:pt x="1862854" y="5083379"/>
                  <a:pt x="1646656" y="5105400"/>
                </a:cubicBezTo>
                <a:cubicBezTo>
                  <a:pt x="1430458" y="5127421"/>
                  <a:pt x="1092886" y="5087013"/>
                  <a:pt x="850917" y="5105400"/>
                </a:cubicBezTo>
                <a:cubicBezTo>
                  <a:pt x="431274" y="5098296"/>
                  <a:pt x="-62925" y="4665810"/>
                  <a:pt x="0" y="4254483"/>
                </a:cubicBezTo>
                <a:cubicBezTo>
                  <a:pt x="-20424" y="4014460"/>
                  <a:pt x="53411" y="3965234"/>
                  <a:pt x="0" y="3721258"/>
                </a:cubicBezTo>
                <a:cubicBezTo>
                  <a:pt x="-53411" y="3477283"/>
                  <a:pt x="36748" y="3339315"/>
                  <a:pt x="0" y="3188032"/>
                </a:cubicBezTo>
                <a:cubicBezTo>
                  <a:pt x="-36748" y="3036749"/>
                  <a:pt x="37318" y="2856989"/>
                  <a:pt x="0" y="2620771"/>
                </a:cubicBezTo>
                <a:cubicBezTo>
                  <a:pt x="-37318" y="2384553"/>
                  <a:pt x="16401" y="2336508"/>
                  <a:pt x="0" y="2155617"/>
                </a:cubicBezTo>
                <a:cubicBezTo>
                  <a:pt x="-16401" y="1974726"/>
                  <a:pt x="8624" y="1846890"/>
                  <a:pt x="0" y="1690463"/>
                </a:cubicBezTo>
                <a:cubicBezTo>
                  <a:pt x="-8624" y="1534036"/>
                  <a:pt x="98858" y="1128875"/>
                  <a:pt x="0" y="850917"/>
                </a:cubicBezTo>
                <a:close/>
              </a:path>
            </a:pathLst>
          </a:custGeom>
          <a:solidFill>
            <a:schemeClr val="bg1"/>
          </a:solidFill>
          <a:ln w="38100">
            <a:extLst>
              <a:ext uri="{C807C97D-BFC1-408E-A445-0C87EB9F89A2}">
                <ask:lineSketchStyleProps xmlns:ask="http://schemas.microsoft.com/office/drawing/2018/sketchyshapes" xmlns="" sd="27031663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6DCF4C26-824B-90B2-9BF5-4AD3EA227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091" y="817880"/>
            <a:ext cx="5845953" cy="5919121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B21E8F5-AD98-69BA-6D3B-37254AEA8DDD}"/>
              </a:ext>
            </a:extLst>
          </p:cNvPr>
          <p:cNvGrpSpPr/>
          <p:nvPr/>
        </p:nvGrpSpPr>
        <p:grpSpPr>
          <a:xfrm>
            <a:off x="-290987" y="817880"/>
            <a:ext cx="8063387" cy="5640070"/>
            <a:chOff x="4149463" y="8204395"/>
            <a:chExt cx="7193902" cy="564007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B7655EE-A0F2-E3B0-33C8-1B5E70428A07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5640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 w="330200">
                    <a:solidFill>
                      <a:srgbClr val="CCFFFF"/>
                    </a:solidFill>
                    <a:prstDash val="solid"/>
                  </a:ln>
                  <a:solidFill>
                    <a:srgbClr val="4BACC6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TẠM BIỆT VÀ HẸN GẶP LẠI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54154A-A56B-7E7A-84C2-AF69EB6A271D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5640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Ạ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M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BACC6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B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Ệ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 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V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À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BACC6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Ẹ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 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G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Ặ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P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BACC6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L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Ạ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563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B98954F1-69D8-D518-9623-D5DCCAA1D42B}"/>
              </a:ext>
            </a:extLst>
          </p:cNvPr>
          <p:cNvSpPr/>
          <p:nvPr/>
        </p:nvSpPr>
        <p:spPr>
          <a:xfrm>
            <a:off x="152400" y="51458"/>
            <a:ext cx="8763000" cy="4724400"/>
          </a:xfrm>
          <a:custGeom>
            <a:avLst/>
            <a:gdLst>
              <a:gd name="connsiteX0" fmla="*/ 791104 w 8763000"/>
              <a:gd name="connsiteY0" fmla="*/ 1571519 h 4724400"/>
              <a:gd name="connsiteX1" fmla="*/ 1140609 w 8763000"/>
              <a:gd name="connsiteY1" fmla="*/ 755357 h 4724400"/>
              <a:gd name="connsiteX2" fmla="*/ 2840875 w 8763000"/>
              <a:gd name="connsiteY2" fmla="*/ 568896 h 4724400"/>
              <a:gd name="connsiteX3" fmla="*/ 4555137 w 8763000"/>
              <a:gd name="connsiteY3" fmla="*/ 375327 h 4724400"/>
              <a:gd name="connsiteX4" fmla="*/ 5223113 w 8763000"/>
              <a:gd name="connsiteY4" fmla="*/ 21872 h 4724400"/>
              <a:gd name="connsiteX5" fmla="*/ 6051541 w 8763000"/>
              <a:gd name="connsiteY5" fmla="*/ 271324 h 4724400"/>
              <a:gd name="connsiteX6" fmla="*/ 7193571 w 8763000"/>
              <a:gd name="connsiteY6" fmla="*/ 75459 h 4724400"/>
              <a:gd name="connsiteX7" fmla="*/ 7772699 w 8763000"/>
              <a:gd name="connsiteY7" fmla="*/ 609797 h 4724400"/>
              <a:gd name="connsiteX8" fmla="*/ 8515932 w 8763000"/>
              <a:gd name="connsiteY8" fmla="*/ 1128387 h 4724400"/>
              <a:gd name="connsiteX9" fmla="*/ 8482665 w 8763000"/>
              <a:gd name="connsiteY9" fmla="*/ 1690722 h 4724400"/>
              <a:gd name="connsiteX10" fmla="*/ 8725676 w 8763000"/>
              <a:gd name="connsiteY10" fmla="*/ 2550519 h 4724400"/>
              <a:gd name="connsiteX11" fmla="*/ 7587297 w 8763000"/>
              <a:gd name="connsiteY11" fmla="*/ 3303143 h 4724400"/>
              <a:gd name="connsiteX12" fmla="*/ 7179777 w 8763000"/>
              <a:gd name="connsiteY12" fmla="*/ 3948045 h 4724400"/>
              <a:gd name="connsiteX13" fmla="*/ 5792302 w 8763000"/>
              <a:gd name="connsiteY13" fmla="*/ 4026129 h 4724400"/>
              <a:gd name="connsiteX14" fmla="*/ 4800785 w 8763000"/>
              <a:gd name="connsiteY14" fmla="*/ 4714120 h 4724400"/>
              <a:gd name="connsiteX15" fmla="*/ 3342922 w 8763000"/>
              <a:gd name="connsiteY15" fmla="*/ 4294173 h 4724400"/>
              <a:gd name="connsiteX16" fmla="*/ 1177325 w 8763000"/>
              <a:gd name="connsiteY16" fmla="*/ 3879257 h 4724400"/>
              <a:gd name="connsiteX17" fmla="*/ 225160 w 8763000"/>
              <a:gd name="connsiteY17" fmla="*/ 3417534 h 4724400"/>
              <a:gd name="connsiteX18" fmla="*/ 428616 w 8763000"/>
              <a:gd name="connsiteY18" fmla="*/ 2794285 h 4724400"/>
              <a:gd name="connsiteX19" fmla="*/ -1015 w 8763000"/>
              <a:gd name="connsiteY19" fmla="*/ 2154851 h 4724400"/>
              <a:gd name="connsiteX20" fmla="*/ 783598 w 8763000"/>
              <a:gd name="connsiteY20" fmla="*/ 1586501 h 4724400"/>
              <a:gd name="connsiteX21" fmla="*/ 791104 w 8763000"/>
              <a:gd name="connsiteY21" fmla="*/ 1571519 h 4724400"/>
              <a:gd name="connsiteX0" fmla="*/ 951962 w 8763000"/>
              <a:gd name="connsiteY0" fmla="*/ 2862745 h 4724400"/>
              <a:gd name="connsiteX1" fmla="*/ 438150 w 8763000"/>
              <a:gd name="connsiteY1" fmla="*/ 2775585 h 4724400"/>
              <a:gd name="connsiteX2" fmla="*/ 1405325 w 8763000"/>
              <a:gd name="connsiteY2" fmla="*/ 3816593 h 4724400"/>
              <a:gd name="connsiteX3" fmla="*/ 1180570 w 8763000"/>
              <a:gd name="connsiteY3" fmla="*/ 3858260 h 4724400"/>
              <a:gd name="connsiteX4" fmla="*/ 3342516 w 8763000"/>
              <a:gd name="connsiteY4" fmla="*/ 4274925 h 4724400"/>
              <a:gd name="connsiteX5" fmla="*/ 3207014 w 8763000"/>
              <a:gd name="connsiteY5" fmla="*/ 4084637 h 4724400"/>
              <a:gd name="connsiteX6" fmla="*/ 5847476 w 8763000"/>
              <a:gd name="connsiteY6" fmla="*/ 3800407 h 4724400"/>
              <a:gd name="connsiteX7" fmla="*/ 5793316 w 8763000"/>
              <a:gd name="connsiteY7" fmla="*/ 4009178 h 4724400"/>
              <a:gd name="connsiteX8" fmla="*/ 6922972 w 8763000"/>
              <a:gd name="connsiteY8" fmla="*/ 2510274 h 4724400"/>
              <a:gd name="connsiteX9" fmla="*/ 7582429 w 8763000"/>
              <a:gd name="connsiteY9" fmla="*/ 3290675 h 4724400"/>
              <a:gd name="connsiteX10" fmla="*/ 8478608 w 8763000"/>
              <a:gd name="connsiteY10" fmla="*/ 1679130 h 4724400"/>
              <a:gd name="connsiteX11" fmla="*/ 8184885 w 8763000"/>
              <a:gd name="connsiteY11" fmla="*/ 1971780 h 4724400"/>
              <a:gd name="connsiteX12" fmla="*/ 7773916 w 8763000"/>
              <a:gd name="connsiteY12" fmla="*/ 593393 h 4724400"/>
              <a:gd name="connsiteX13" fmla="*/ 7789333 w 8763000"/>
              <a:gd name="connsiteY13" fmla="*/ 731625 h 4724400"/>
              <a:gd name="connsiteX14" fmla="*/ 5898391 w 8763000"/>
              <a:gd name="connsiteY14" fmla="*/ 432195 h 4724400"/>
              <a:gd name="connsiteX15" fmla="*/ 6048904 w 8763000"/>
              <a:gd name="connsiteY15" fmla="*/ 255905 h 4724400"/>
              <a:gd name="connsiteX16" fmla="*/ 4491240 w 8763000"/>
              <a:gd name="connsiteY16" fmla="*/ 516184 h 4724400"/>
              <a:gd name="connsiteX17" fmla="*/ 4564062 w 8763000"/>
              <a:gd name="connsiteY17" fmla="*/ 364172 h 4724400"/>
              <a:gd name="connsiteX18" fmla="*/ 2839861 w 8763000"/>
              <a:gd name="connsiteY18" fmla="*/ 567802 h 4724400"/>
              <a:gd name="connsiteX19" fmla="*/ 3103562 w 8763000"/>
              <a:gd name="connsiteY19" fmla="*/ 715221 h 4724400"/>
              <a:gd name="connsiteX20" fmla="*/ 837150 w 8763000"/>
              <a:gd name="connsiteY20" fmla="*/ 1726702 h 4724400"/>
              <a:gd name="connsiteX21" fmla="*/ 791104 w 8763000"/>
              <a:gd name="connsiteY21" fmla="*/ 1571519 h 472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763000" h="4724400" fill="none" extrusionOk="0">
                <a:moveTo>
                  <a:pt x="791104" y="1571519"/>
                </a:moveTo>
                <a:cubicBezTo>
                  <a:pt x="783488" y="1335742"/>
                  <a:pt x="799622" y="998199"/>
                  <a:pt x="1140609" y="755357"/>
                </a:cubicBezTo>
                <a:cubicBezTo>
                  <a:pt x="1579822" y="366785"/>
                  <a:pt x="2266292" y="330644"/>
                  <a:pt x="2840875" y="568896"/>
                </a:cubicBezTo>
                <a:cubicBezTo>
                  <a:pt x="3130054" y="-50595"/>
                  <a:pt x="4001529" y="-89791"/>
                  <a:pt x="4555137" y="375327"/>
                </a:cubicBezTo>
                <a:cubicBezTo>
                  <a:pt x="4716189" y="155782"/>
                  <a:pt x="4980610" y="34525"/>
                  <a:pt x="5223113" y="21872"/>
                </a:cubicBezTo>
                <a:cubicBezTo>
                  <a:pt x="5507302" y="2223"/>
                  <a:pt x="5845972" y="55128"/>
                  <a:pt x="6051541" y="271324"/>
                </a:cubicBezTo>
                <a:cubicBezTo>
                  <a:pt x="6402386" y="52432"/>
                  <a:pt x="6867606" y="7912"/>
                  <a:pt x="7193571" y="75459"/>
                </a:cubicBezTo>
                <a:cubicBezTo>
                  <a:pt x="7482299" y="171237"/>
                  <a:pt x="7681197" y="400793"/>
                  <a:pt x="7772699" y="609797"/>
                </a:cubicBezTo>
                <a:cubicBezTo>
                  <a:pt x="8163819" y="680389"/>
                  <a:pt x="8390895" y="833397"/>
                  <a:pt x="8515932" y="1128387"/>
                </a:cubicBezTo>
                <a:cubicBezTo>
                  <a:pt x="8603896" y="1330402"/>
                  <a:pt x="8550323" y="1520970"/>
                  <a:pt x="8482665" y="1690722"/>
                </a:cubicBezTo>
                <a:cubicBezTo>
                  <a:pt x="8663588" y="1944179"/>
                  <a:pt x="8862631" y="2282948"/>
                  <a:pt x="8725676" y="2550519"/>
                </a:cubicBezTo>
                <a:cubicBezTo>
                  <a:pt x="8622904" y="2929420"/>
                  <a:pt x="8063871" y="3149927"/>
                  <a:pt x="7587297" y="3303143"/>
                </a:cubicBezTo>
                <a:cubicBezTo>
                  <a:pt x="7593137" y="3536609"/>
                  <a:pt x="7436938" y="3773568"/>
                  <a:pt x="7179777" y="3948045"/>
                </a:cubicBezTo>
                <a:cubicBezTo>
                  <a:pt x="6825448" y="4258318"/>
                  <a:pt x="6243966" y="4270985"/>
                  <a:pt x="5792302" y="4026129"/>
                </a:cubicBezTo>
                <a:cubicBezTo>
                  <a:pt x="5697253" y="4428564"/>
                  <a:pt x="5230468" y="4663662"/>
                  <a:pt x="4800785" y="4714120"/>
                </a:cubicBezTo>
                <a:cubicBezTo>
                  <a:pt x="4230440" y="4801120"/>
                  <a:pt x="3635682" y="4662566"/>
                  <a:pt x="3342922" y="4294173"/>
                </a:cubicBezTo>
                <a:cubicBezTo>
                  <a:pt x="2748110" y="4545874"/>
                  <a:pt x="1589823" y="4436267"/>
                  <a:pt x="1177325" y="3879257"/>
                </a:cubicBezTo>
                <a:cubicBezTo>
                  <a:pt x="717121" y="3964947"/>
                  <a:pt x="266714" y="3726823"/>
                  <a:pt x="225160" y="3417534"/>
                </a:cubicBezTo>
                <a:cubicBezTo>
                  <a:pt x="141192" y="3187138"/>
                  <a:pt x="229721" y="2938950"/>
                  <a:pt x="428616" y="2794285"/>
                </a:cubicBezTo>
                <a:cubicBezTo>
                  <a:pt x="159631" y="2659072"/>
                  <a:pt x="8774" y="2435791"/>
                  <a:pt x="-1015" y="2154851"/>
                </a:cubicBezTo>
                <a:cubicBezTo>
                  <a:pt x="23924" y="1763808"/>
                  <a:pt x="372804" y="1599001"/>
                  <a:pt x="783598" y="1586501"/>
                </a:cubicBezTo>
                <a:cubicBezTo>
                  <a:pt x="786856" y="1582149"/>
                  <a:pt x="788548" y="1576512"/>
                  <a:pt x="791104" y="1571519"/>
                </a:cubicBezTo>
                <a:close/>
              </a:path>
              <a:path w="8763000" h="4724400" fill="none" extrusionOk="0">
                <a:moveTo>
                  <a:pt x="951962" y="2862745"/>
                </a:moveTo>
                <a:cubicBezTo>
                  <a:pt x="741717" y="2880390"/>
                  <a:pt x="613161" y="2817162"/>
                  <a:pt x="438150" y="2775585"/>
                </a:cubicBezTo>
                <a:moveTo>
                  <a:pt x="1405325" y="3816593"/>
                </a:moveTo>
                <a:cubicBezTo>
                  <a:pt x="1333636" y="3824365"/>
                  <a:pt x="1262373" y="3853525"/>
                  <a:pt x="1180570" y="3858260"/>
                </a:cubicBezTo>
                <a:moveTo>
                  <a:pt x="3342516" y="4274925"/>
                </a:moveTo>
                <a:cubicBezTo>
                  <a:pt x="3296546" y="4212976"/>
                  <a:pt x="3243748" y="4156849"/>
                  <a:pt x="3207014" y="4084637"/>
                </a:cubicBezTo>
                <a:moveTo>
                  <a:pt x="5847476" y="3800407"/>
                </a:moveTo>
                <a:cubicBezTo>
                  <a:pt x="5837720" y="3870848"/>
                  <a:pt x="5822730" y="3951883"/>
                  <a:pt x="5793316" y="4009178"/>
                </a:cubicBezTo>
                <a:moveTo>
                  <a:pt x="6922972" y="2510274"/>
                </a:moveTo>
                <a:cubicBezTo>
                  <a:pt x="7381916" y="2677085"/>
                  <a:pt x="7560381" y="2946381"/>
                  <a:pt x="7582429" y="3290675"/>
                </a:cubicBezTo>
                <a:moveTo>
                  <a:pt x="8478608" y="1679130"/>
                </a:moveTo>
                <a:cubicBezTo>
                  <a:pt x="8409609" y="1797515"/>
                  <a:pt x="8311650" y="1902267"/>
                  <a:pt x="8184885" y="1971780"/>
                </a:cubicBezTo>
                <a:moveTo>
                  <a:pt x="7773916" y="593393"/>
                </a:moveTo>
                <a:cubicBezTo>
                  <a:pt x="7779172" y="633164"/>
                  <a:pt x="7785703" y="677364"/>
                  <a:pt x="7789333" y="731625"/>
                </a:cubicBezTo>
                <a:moveTo>
                  <a:pt x="5898391" y="432195"/>
                </a:moveTo>
                <a:cubicBezTo>
                  <a:pt x="5948089" y="380866"/>
                  <a:pt x="5972365" y="303775"/>
                  <a:pt x="6048904" y="255905"/>
                </a:cubicBezTo>
                <a:moveTo>
                  <a:pt x="4491240" y="516184"/>
                </a:moveTo>
                <a:cubicBezTo>
                  <a:pt x="4511408" y="451545"/>
                  <a:pt x="4531103" y="405679"/>
                  <a:pt x="4564062" y="364172"/>
                </a:cubicBezTo>
                <a:moveTo>
                  <a:pt x="2839861" y="567802"/>
                </a:moveTo>
                <a:cubicBezTo>
                  <a:pt x="2930220" y="602783"/>
                  <a:pt x="3022496" y="667919"/>
                  <a:pt x="3103562" y="715221"/>
                </a:cubicBezTo>
                <a:moveTo>
                  <a:pt x="837150" y="1726702"/>
                </a:moveTo>
                <a:cubicBezTo>
                  <a:pt x="819149" y="1681636"/>
                  <a:pt x="799191" y="1611927"/>
                  <a:pt x="791104" y="1571519"/>
                </a:cubicBezTo>
              </a:path>
              <a:path w="8763000" h="4724400" stroke="0" extrusionOk="0">
                <a:moveTo>
                  <a:pt x="791104" y="1571519"/>
                </a:moveTo>
                <a:cubicBezTo>
                  <a:pt x="669086" y="1273189"/>
                  <a:pt x="807633" y="934778"/>
                  <a:pt x="1140609" y="755357"/>
                </a:cubicBezTo>
                <a:cubicBezTo>
                  <a:pt x="1637766" y="333545"/>
                  <a:pt x="2365711" y="436380"/>
                  <a:pt x="2840875" y="568896"/>
                </a:cubicBezTo>
                <a:cubicBezTo>
                  <a:pt x="3221572" y="31982"/>
                  <a:pt x="4045243" y="50746"/>
                  <a:pt x="4555137" y="375327"/>
                </a:cubicBezTo>
                <a:cubicBezTo>
                  <a:pt x="4740438" y="198864"/>
                  <a:pt x="4950755" y="60129"/>
                  <a:pt x="5223113" y="21872"/>
                </a:cubicBezTo>
                <a:cubicBezTo>
                  <a:pt x="5536022" y="24266"/>
                  <a:pt x="5869372" y="106996"/>
                  <a:pt x="6051541" y="271324"/>
                </a:cubicBezTo>
                <a:cubicBezTo>
                  <a:pt x="6283642" y="68317"/>
                  <a:pt x="6777537" y="-102974"/>
                  <a:pt x="7193571" y="75459"/>
                </a:cubicBezTo>
                <a:cubicBezTo>
                  <a:pt x="7514540" y="165244"/>
                  <a:pt x="7716379" y="403744"/>
                  <a:pt x="7772699" y="609797"/>
                </a:cubicBezTo>
                <a:cubicBezTo>
                  <a:pt x="8079949" y="685383"/>
                  <a:pt x="8347948" y="907006"/>
                  <a:pt x="8515932" y="1128387"/>
                </a:cubicBezTo>
                <a:cubicBezTo>
                  <a:pt x="8620661" y="1301549"/>
                  <a:pt x="8613674" y="1482034"/>
                  <a:pt x="8482665" y="1690722"/>
                </a:cubicBezTo>
                <a:cubicBezTo>
                  <a:pt x="8775682" y="1959000"/>
                  <a:pt x="8832458" y="2257463"/>
                  <a:pt x="8725676" y="2550519"/>
                </a:cubicBezTo>
                <a:cubicBezTo>
                  <a:pt x="8581504" y="2957419"/>
                  <a:pt x="8105419" y="3194091"/>
                  <a:pt x="7587297" y="3303143"/>
                </a:cubicBezTo>
                <a:cubicBezTo>
                  <a:pt x="7567738" y="3553315"/>
                  <a:pt x="7487393" y="3754608"/>
                  <a:pt x="7179777" y="3948045"/>
                </a:cubicBezTo>
                <a:cubicBezTo>
                  <a:pt x="6781605" y="4213277"/>
                  <a:pt x="6305899" y="4209675"/>
                  <a:pt x="5792302" y="4026129"/>
                </a:cubicBezTo>
                <a:cubicBezTo>
                  <a:pt x="5742536" y="4357397"/>
                  <a:pt x="5300951" y="4565992"/>
                  <a:pt x="4800785" y="4714120"/>
                </a:cubicBezTo>
                <a:cubicBezTo>
                  <a:pt x="4145838" y="4758354"/>
                  <a:pt x="3704714" y="4651002"/>
                  <a:pt x="3342922" y="4294173"/>
                </a:cubicBezTo>
                <a:cubicBezTo>
                  <a:pt x="2688781" y="4687755"/>
                  <a:pt x="1573355" y="4388900"/>
                  <a:pt x="1177325" y="3879257"/>
                </a:cubicBezTo>
                <a:cubicBezTo>
                  <a:pt x="701967" y="3859871"/>
                  <a:pt x="410244" y="3758274"/>
                  <a:pt x="225160" y="3417534"/>
                </a:cubicBezTo>
                <a:cubicBezTo>
                  <a:pt x="177176" y="3226075"/>
                  <a:pt x="177843" y="2973421"/>
                  <a:pt x="428616" y="2794285"/>
                </a:cubicBezTo>
                <a:cubicBezTo>
                  <a:pt x="117506" y="2694476"/>
                  <a:pt x="-34870" y="2359834"/>
                  <a:pt x="-1015" y="2154851"/>
                </a:cubicBezTo>
                <a:cubicBezTo>
                  <a:pt x="8995" y="1769566"/>
                  <a:pt x="375206" y="1628042"/>
                  <a:pt x="783598" y="1586501"/>
                </a:cubicBezTo>
                <a:cubicBezTo>
                  <a:pt x="785878" y="1581010"/>
                  <a:pt x="787955" y="1577391"/>
                  <a:pt x="791104" y="1571519"/>
                </a:cubicBezTo>
                <a:close/>
              </a:path>
              <a:path w="8763000" h="4724400" fill="none" stroke="0" extrusionOk="0">
                <a:moveTo>
                  <a:pt x="951962" y="2862745"/>
                </a:moveTo>
                <a:cubicBezTo>
                  <a:pt x="764754" y="2889478"/>
                  <a:pt x="606353" y="2833993"/>
                  <a:pt x="438150" y="2775585"/>
                </a:cubicBezTo>
                <a:moveTo>
                  <a:pt x="1405325" y="3816593"/>
                </a:moveTo>
                <a:cubicBezTo>
                  <a:pt x="1340551" y="3843143"/>
                  <a:pt x="1245195" y="3863841"/>
                  <a:pt x="1180570" y="3858260"/>
                </a:cubicBezTo>
                <a:moveTo>
                  <a:pt x="3342516" y="4274925"/>
                </a:moveTo>
                <a:cubicBezTo>
                  <a:pt x="3292669" y="4208267"/>
                  <a:pt x="3244199" y="4158644"/>
                  <a:pt x="3207014" y="4084637"/>
                </a:cubicBezTo>
                <a:moveTo>
                  <a:pt x="5847476" y="3800407"/>
                </a:moveTo>
                <a:cubicBezTo>
                  <a:pt x="5832286" y="3872219"/>
                  <a:pt x="5822983" y="3939843"/>
                  <a:pt x="5793316" y="4009178"/>
                </a:cubicBezTo>
                <a:moveTo>
                  <a:pt x="6922972" y="2510274"/>
                </a:moveTo>
                <a:cubicBezTo>
                  <a:pt x="7341772" y="2608542"/>
                  <a:pt x="7525130" y="2921116"/>
                  <a:pt x="7582429" y="3290675"/>
                </a:cubicBezTo>
                <a:moveTo>
                  <a:pt x="8478608" y="1679130"/>
                </a:moveTo>
                <a:cubicBezTo>
                  <a:pt x="8403812" y="1787886"/>
                  <a:pt x="8281714" y="1900081"/>
                  <a:pt x="8184885" y="1971780"/>
                </a:cubicBezTo>
                <a:moveTo>
                  <a:pt x="7773916" y="593393"/>
                </a:moveTo>
                <a:cubicBezTo>
                  <a:pt x="7784758" y="631147"/>
                  <a:pt x="7795967" y="676629"/>
                  <a:pt x="7789333" y="731625"/>
                </a:cubicBezTo>
                <a:moveTo>
                  <a:pt x="5898391" y="432195"/>
                </a:moveTo>
                <a:cubicBezTo>
                  <a:pt x="5937913" y="382400"/>
                  <a:pt x="5997117" y="318541"/>
                  <a:pt x="6048904" y="255905"/>
                </a:cubicBezTo>
                <a:moveTo>
                  <a:pt x="4491240" y="516184"/>
                </a:moveTo>
                <a:cubicBezTo>
                  <a:pt x="4509690" y="463201"/>
                  <a:pt x="4525360" y="412223"/>
                  <a:pt x="4564062" y="364172"/>
                </a:cubicBezTo>
                <a:moveTo>
                  <a:pt x="2839861" y="567802"/>
                </a:moveTo>
                <a:cubicBezTo>
                  <a:pt x="2947511" y="594119"/>
                  <a:pt x="3040413" y="644711"/>
                  <a:pt x="3103562" y="715221"/>
                </a:cubicBezTo>
                <a:moveTo>
                  <a:pt x="837150" y="1726702"/>
                </a:moveTo>
                <a:cubicBezTo>
                  <a:pt x="813355" y="1677362"/>
                  <a:pt x="799552" y="1624602"/>
                  <a:pt x="791104" y="1571519"/>
                </a:cubicBezTo>
              </a:path>
            </a:pathLst>
          </a:custGeom>
          <a:solidFill>
            <a:schemeClr val="lt1"/>
          </a:solidFill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2" descr="Download Nobi Child Nobita Cartoon Doraemon PNG Download Free HQ PNG Image  | FreePNGImg">
            <a:extLst>
              <a:ext uri="{FF2B5EF4-FFF2-40B4-BE49-F238E27FC236}">
                <a16:creationId xmlns:a16="http://schemas.microsoft.com/office/drawing/2014/main" id="{BAD94DFD-7F52-0A19-CD63-927A19D19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974411"/>
            <a:ext cx="7210425" cy="386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31EE1B-A840-0FD3-6871-50754E25E6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295400"/>
            <a:ext cx="8120576" cy="20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3977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4" t="30847" r="33195" b="34633"/>
          <a:stretch/>
        </p:blipFill>
        <p:spPr bwMode="auto">
          <a:xfrm>
            <a:off x="2748831" y="142872"/>
            <a:ext cx="6208665" cy="300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28125" r="32724" b="30078"/>
          <a:stretch/>
        </p:blipFill>
        <p:spPr bwMode="auto">
          <a:xfrm>
            <a:off x="2908460" y="3124200"/>
            <a:ext cx="5889404" cy="3613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7EE7BA0-7B5F-4E1F-AB9A-0B9FF933D9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783" y="-137104"/>
            <a:ext cx="1867592" cy="9725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181BDF-DC10-45AF-B236-33C3F61314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9758" y="376720"/>
            <a:ext cx="9589008" cy="50809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F58C67-A2E5-E571-E41E-B939E61180FE}"/>
              </a:ext>
            </a:extLst>
          </p:cNvPr>
          <p:cNvSpPr txBox="1">
            <a:spLocks/>
          </p:cNvSpPr>
          <p:nvPr/>
        </p:nvSpPr>
        <p:spPr>
          <a:xfrm>
            <a:off x="1051719" y="4876800"/>
            <a:ext cx="10141025" cy="2137229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 nhờ Hà bê ghế nhỏ.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70F6DAB-B784-4DB8-07FB-F3E0F2EB7567}"/>
              </a:ext>
            </a:extLst>
          </p:cNvPr>
          <p:cNvSpPr txBox="1">
            <a:spLocks/>
          </p:cNvSpPr>
          <p:nvPr/>
        </p:nvSpPr>
        <p:spPr>
          <a:xfrm>
            <a:off x="2539281" y="5260443"/>
            <a:ext cx="1981200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endParaRPr lang="en-US" sz="72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9768E2E-1640-0261-3CF7-A15581B64FC7}"/>
              </a:ext>
            </a:extLst>
          </p:cNvPr>
          <p:cNvSpPr txBox="1">
            <a:spLocks/>
          </p:cNvSpPr>
          <p:nvPr/>
        </p:nvSpPr>
        <p:spPr>
          <a:xfrm>
            <a:off x="8694113" y="5066315"/>
            <a:ext cx="1479456" cy="1753587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9E1CABC-36D6-2ADB-0159-D95DAD50E30A}"/>
              </a:ext>
            </a:extLst>
          </p:cNvPr>
          <p:cNvSpPr txBox="1">
            <a:spLocks/>
          </p:cNvSpPr>
          <p:nvPr/>
        </p:nvSpPr>
        <p:spPr>
          <a:xfrm>
            <a:off x="7011287" y="5068621"/>
            <a:ext cx="1479456" cy="1753587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</a:p>
        </p:txBody>
      </p:sp>
      <p:pic>
        <p:nvPicPr>
          <p:cNvPr id="6" name="[hanhtrangso.nxbgd.vn] Audio_ Mẹ nhờ Hà bê ghế nhỏ_HTS">
            <a:hlinkClick r:id="" action="ppaction://media"/>
            <a:extLst>
              <a:ext uri="{FF2B5EF4-FFF2-40B4-BE49-F238E27FC236}">
                <a16:creationId xmlns:a16="http://schemas.microsoft.com/office/drawing/2014/main" id="{F94E3FEB-9F1B-A71D-6F6A-9314A077F2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36526" y="10668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741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6332ACE-5EAE-49A2-8D57-915591994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58" y="285701"/>
            <a:ext cx="1852569" cy="8293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591DD7-55B4-4CCD-95ED-45CF975D8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3728" y="830911"/>
            <a:ext cx="7822144" cy="5885534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5846CB13-C6EA-3F19-DA67-870DFA157AF0}"/>
              </a:ext>
            </a:extLst>
          </p:cNvPr>
          <p:cNvSpPr/>
          <p:nvPr/>
        </p:nvSpPr>
        <p:spPr>
          <a:xfrm>
            <a:off x="457200" y="1295400"/>
            <a:ext cx="4343400" cy="2819400"/>
          </a:xfrm>
          <a:prstGeom prst="wedgeRoundRectCallout">
            <a:avLst>
              <a:gd name="adj1" fmla="val 43978"/>
              <a:gd name="adj2" fmla="val 67000"/>
              <a:gd name="adj3" fmla="val 16667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/>
              <a:t>Em thấy những ai trong tranh?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/>
              <a:t>Những người ấy đang ở đâu?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/>
              <a:t>Họ đang làm gì?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5638B1-AD17-493C-896B-90B90BDA4EFB}"/>
              </a:ext>
            </a:extLst>
          </p:cNvPr>
          <p:cNvSpPr txBox="1"/>
          <p:nvPr/>
        </p:nvSpPr>
        <p:spPr>
          <a:xfrm>
            <a:off x="5562600" y="228600"/>
            <a:ext cx="3952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Giới thiệu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667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waving&#10;&#10;AI-generated content may be incorrect.">
            <a:extLst>
              <a:ext uri="{FF2B5EF4-FFF2-40B4-BE49-F238E27FC236}">
                <a16:creationId xmlns:a16="http://schemas.microsoft.com/office/drawing/2014/main" id="{0FD89DC0-08CB-D663-BD4C-40B0600072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990600"/>
            <a:ext cx="3107531" cy="5424053"/>
          </a:xfrm>
          <a:prstGeom prst="rect">
            <a:avLst/>
          </a:prstGeom>
        </p:spPr>
      </p:pic>
      <p:pic>
        <p:nvPicPr>
          <p:cNvPr id="4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6AE149F6-7411-5078-97B7-6F809C1DE2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66800" y="175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5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146573" y="1743740"/>
            <a:ext cx="9802849" cy="4103391"/>
            <a:chOff x="603225" y="2182575"/>
            <a:chExt cx="2577800" cy="424450"/>
          </a:xfrm>
        </p:grpSpPr>
        <p:sp>
          <p:nvSpPr>
            <p:cNvPr id="9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815" y="1701918"/>
            <a:ext cx="3328477" cy="3546412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92" y="612844"/>
            <a:ext cx="2128564" cy="22679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970" y="-235986"/>
            <a:ext cx="2153488" cy="1942979"/>
          </a:xfrm>
          <a:prstGeom prst="rect">
            <a:avLst/>
          </a:prstGeom>
        </p:spPr>
      </p:pic>
      <p:pic>
        <p:nvPicPr>
          <p:cNvPr id="17" name="Picture 16" descr="A doll with pink hair&#10;&#10;Description automatically generated with low confidence">
            <a:extLst>
              <a:ext uri="{FF2B5EF4-FFF2-40B4-BE49-F238E27FC236}">
                <a16:creationId xmlns:a16="http://schemas.microsoft.com/office/drawing/2014/main" id="{73F8E7D2-A3F6-4659-8862-F0C0288425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838" y="3891687"/>
            <a:ext cx="2951713" cy="2951713"/>
          </a:xfrm>
          <a:prstGeom prst="rect">
            <a:avLst/>
          </a:prstGeom>
        </p:spPr>
      </p:pic>
      <p:pic>
        <p:nvPicPr>
          <p:cNvPr id="7" name="Picture 6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53902893-9176-63ED-A4CF-DEEAC2664A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981200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8206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89" y="3306302"/>
            <a:ext cx="1975757" cy="1257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200" y="4533841"/>
            <a:ext cx="1975757" cy="1257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221" y="6151016"/>
            <a:ext cx="2337448" cy="7864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2047"/>
            <a:ext cx="1571039" cy="99975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549" y="3636645"/>
            <a:ext cx="1893401" cy="6370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641" y="4162739"/>
            <a:ext cx="1975757" cy="1257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556" y="5732837"/>
            <a:ext cx="1893401" cy="6370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6182026"/>
            <a:ext cx="1893401" cy="63703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048" y="1149532"/>
            <a:ext cx="1414645" cy="141869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314" y="1342404"/>
            <a:ext cx="1543813" cy="12510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240" y="1290560"/>
            <a:ext cx="1753487" cy="12742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357" y="2925976"/>
            <a:ext cx="1209293" cy="13034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479" y="2629525"/>
            <a:ext cx="1480128" cy="15102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834" y="2025872"/>
            <a:ext cx="1621003" cy="10748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818" y="3934952"/>
            <a:ext cx="1638443" cy="152695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956" y="4915295"/>
            <a:ext cx="1384988" cy="126673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605" y="5280791"/>
            <a:ext cx="1267074" cy="13865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575" y="3672067"/>
            <a:ext cx="1382534" cy="1139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  <a14:backgroundMark x1="99708" y1="74619" x2="99708" y2="75127"/>
                        <a14:backgroundMark x1="99708" y1="83249" x2="99708" y2="80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314" y="-486747"/>
            <a:ext cx="5363061" cy="3080241"/>
          </a:xfrm>
          <a:prstGeom prst="rect">
            <a:avLst/>
          </a:prstGeom>
        </p:spPr>
      </p:pic>
      <p:pic>
        <p:nvPicPr>
          <p:cNvPr id="46" name="Picture 11" descr="C:\Users\ADMIN\Desktop\Tai nguyen thiet ke tro choi\Angry birds epic birds\1505573783630 (2).pn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376" y="5231624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85708" y="3956025"/>
            <a:ext cx="56621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ẾCH XANH MƯU TRÍ</a:t>
            </a:r>
          </a:p>
        </p:txBody>
      </p:sp>
      <p:pic>
        <p:nvPicPr>
          <p:cNvPr id="4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3056055" y="60671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4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 numSld="13">
                <p:cTn id="17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89" y="3306302"/>
            <a:ext cx="1975757" cy="1257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100" y="4533841"/>
            <a:ext cx="1975757" cy="1257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971" y="5636666"/>
            <a:ext cx="2337448" cy="78643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99" y="3636645"/>
            <a:ext cx="1893401" cy="6370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392" y="4810365"/>
            <a:ext cx="1975757" cy="1257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306" y="5732837"/>
            <a:ext cx="1893401" cy="6370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8" y="5590195"/>
            <a:ext cx="1893401" cy="63703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26" y="1857720"/>
            <a:ext cx="1414645" cy="141869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241" y="1857720"/>
            <a:ext cx="1543813" cy="125109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5" y="4549316"/>
            <a:ext cx="1621003" cy="10748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06" y="4915295"/>
            <a:ext cx="1384988" cy="126673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355" y="4766441"/>
            <a:ext cx="1267074" cy="13865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71" y="4911087"/>
            <a:ext cx="1382534" cy="1139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1031" y="-554815"/>
            <a:ext cx="4476272" cy="2570919"/>
          </a:xfrm>
          <a:prstGeom prst="rect">
            <a:avLst/>
          </a:prstGeom>
        </p:spPr>
      </p:pic>
      <p:sp>
        <p:nvSpPr>
          <p:cNvPr id="2" name="Rounded Rectangle 1">
            <a:hlinkClick r:id="rId21" action="ppaction://hlinksldjump"/>
          </p:cNvPr>
          <p:cNvSpPr/>
          <p:nvPr/>
        </p:nvSpPr>
        <p:spPr>
          <a:xfrm>
            <a:off x="3559030" y="3306302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</a:p>
        </p:txBody>
      </p:sp>
      <p:sp>
        <p:nvSpPr>
          <p:cNvPr id="36" name="Rounded Rectangle 35">
            <a:hlinkClick r:id="" action="ppaction://noaction"/>
          </p:cNvPr>
          <p:cNvSpPr/>
          <p:nvPr/>
        </p:nvSpPr>
        <p:spPr>
          <a:xfrm>
            <a:off x="5342809" y="4305578"/>
            <a:ext cx="1290216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Rounded Rectangle 36">
            <a:hlinkClick r:id="" action="ppaction://noaction"/>
          </p:cNvPr>
          <p:cNvSpPr/>
          <p:nvPr/>
        </p:nvSpPr>
        <p:spPr>
          <a:xfrm>
            <a:off x="8338255" y="3355807"/>
            <a:ext cx="1643945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Rounded Rectangle 40">
            <a:hlinkClick r:id="rId21" action="ppaction://hlinksldjump"/>
          </p:cNvPr>
          <p:cNvSpPr/>
          <p:nvPr/>
        </p:nvSpPr>
        <p:spPr>
          <a:xfrm>
            <a:off x="5758515" y="6309001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Rounded Rectangle 42">
            <a:hlinkClick r:id="" action="ppaction://noaction"/>
          </p:cNvPr>
          <p:cNvSpPr/>
          <p:nvPr/>
        </p:nvSpPr>
        <p:spPr>
          <a:xfrm>
            <a:off x="10520016" y="6340173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Rounded Rectangle 43">
            <a:hlinkClick r:id="" action="ppaction://noaction"/>
          </p:cNvPr>
          <p:cNvSpPr/>
          <p:nvPr/>
        </p:nvSpPr>
        <p:spPr>
          <a:xfrm>
            <a:off x="437775" y="6107949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Rounded Rectangle 44">
            <a:hlinkClick r:id="" action="ppaction://noaction"/>
          </p:cNvPr>
          <p:cNvSpPr/>
          <p:nvPr/>
        </p:nvSpPr>
        <p:spPr>
          <a:xfrm>
            <a:off x="3552913" y="5968277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1E8E98-39C6-4FD9-8680-BD249D8ECB53}"/>
              </a:ext>
            </a:extLst>
          </p:cNvPr>
          <p:cNvSpPr/>
          <p:nvPr/>
        </p:nvSpPr>
        <p:spPr>
          <a:xfrm>
            <a:off x="5342809" y="304800"/>
            <a:ext cx="4563191" cy="80238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9CFD99-7898-B550-FF82-2612303924A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107" y="2925976"/>
            <a:ext cx="1209293" cy="1303422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7518817-AB45-1423-7DC0-1FEC78A6F8C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0"/>
            <a:ext cx="1390352" cy="1390352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ED5C7D2-2FA5-F136-71BA-632B14346E4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467648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9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  <p:bldP spid="41" grpId="0" animBg="1"/>
      <p:bldP spid="43" grpId="0" animBg="1"/>
      <p:bldP spid="44" grpId="0" animBg="1"/>
      <p:bldP spid="4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9CB97"/>
      </a:accent1>
      <a:accent2>
        <a:srgbClr val="69BFE2"/>
      </a:accent2>
      <a:accent3>
        <a:srgbClr val="F6B650"/>
      </a:accent3>
      <a:accent4>
        <a:srgbClr val="FFF687"/>
      </a:accent4>
      <a:accent5>
        <a:srgbClr val="F9ADB1"/>
      </a:accent5>
      <a:accent6>
        <a:srgbClr val="279F62"/>
      </a:accent6>
      <a:hlink>
        <a:srgbClr val="0563C1"/>
      </a:hlink>
      <a:folHlink>
        <a:srgbClr val="954F72"/>
      </a:folHlink>
    </a:clrScheme>
    <a:fontScheme name="自定义 2">
      <a:majorFont>
        <a:latin typeface="字体视界-细黑体手写字体"/>
        <a:ea typeface="036-上首金牛体"/>
        <a:cs typeface=""/>
      </a:majorFont>
      <a:minorFont>
        <a:latin typeface="字体视界-细黑体手写字体"/>
        <a:ea typeface="印品灵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82</TotalTime>
  <Words>94</Words>
  <Application>Microsoft Office PowerPoint</Application>
  <PresentationFormat>Widescreen</PresentationFormat>
  <Paragraphs>30</Paragraphs>
  <Slides>10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31" baseType="lpstr">
      <vt:lpstr>宋体</vt:lpstr>
      <vt:lpstr>#9Slide05 FS Blonde Script</vt:lpstr>
      <vt:lpstr>.VnAvant</vt:lpstr>
      <vt:lpstr>036-上首金牛体</vt:lpstr>
      <vt:lpstr>Algerian</vt:lpstr>
      <vt:lpstr>Arial</vt:lpstr>
      <vt:lpstr>Arial-Rounded</vt:lpstr>
      <vt:lpstr>Calibri</vt:lpstr>
      <vt:lpstr>Calibri Light</vt:lpstr>
      <vt:lpstr>SVN-Poky's</vt:lpstr>
      <vt:lpstr>Times New Roman</vt:lpstr>
      <vt:lpstr>印品灵秀体</vt:lpstr>
      <vt:lpstr>字体视界-细黑体手写字体</vt:lpstr>
      <vt:lpstr>字魂160号-檀宋</vt:lpstr>
      <vt:lpstr>字魂27号-布丁体</vt:lpstr>
      <vt:lpstr>汉仪润圆-65W</vt:lpstr>
      <vt:lpstr>6_Office Theme</vt:lpstr>
      <vt:lpstr>Office Theme</vt:lpstr>
      <vt:lpstr>2_Office Theme</vt:lpstr>
      <vt:lpstr>1_Office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yen&amp;van</dc:creator>
  <cp:lastModifiedBy>Admin</cp:lastModifiedBy>
  <cp:revision>151</cp:revision>
  <dcterms:created xsi:type="dcterms:W3CDTF">2002-08-27T21:28:28Z</dcterms:created>
  <dcterms:modified xsi:type="dcterms:W3CDTF">2025-12-20T09:05:53Z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