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5" r:id="rId1"/>
    <p:sldMasterId id="2147483701" r:id="rId2"/>
    <p:sldMasterId id="2147483751" r:id="rId3"/>
    <p:sldMasterId id="2147483790" r:id="rId4"/>
    <p:sldMasterId id="2147483814" r:id="rId5"/>
    <p:sldMasterId id="2147483828" r:id="rId6"/>
  </p:sldMasterIdLst>
  <p:notesMasterIdLst>
    <p:notesMasterId r:id="rId22"/>
  </p:notesMasterIdLst>
  <p:sldIdLst>
    <p:sldId id="374" r:id="rId7"/>
    <p:sldId id="365" r:id="rId8"/>
    <p:sldId id="258" r:id="rId9"/>
    <p:sldId id="310" r:id="rId10"/>
    <p:sldId id="358" r:id="rId11"/>
    <p:sldId id="360" r:id="rId12"/>
    <p:sldId id="265" r:id="rId13"/>
    <p:sldId id="311" r:id="rId14"/>
    <p:sldId id="312" r:id="rId15"/>
    <p:sldId id="313" r:id="rId16"/>
    <p:sldId id="357" r:id="rId17"/>
    <p:sldId id="366" r:id="rId18"/>
    <p:sldId id="273" r:id="rId19"/>
    <p:sldId id="314" r:id="rId20"/>
    <p:sldId id="30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65" d="100"/>
          <a:sy n="65" d="100"/>
        </p:scale>
        <p:origin x="6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C1A4F-3F4B-4FDF-86EE-FC94926D40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38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993843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581361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782818183"/>
      </p:ext>
    </p:extLst>
  </p:cSld>
  <p:clrMapOvr>
    <a:masterClrMapping/>
  </p:clrMapOvr>
  <p:transition spd="slow"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79571622"/>
      </p:ext>
    </p:extLst>
  </p:cSld>
  <p:clrMapOvr>
    <a:masterClrMapping/>
  </p:clrMapOvr>
  <p:transition spd="slow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35440418"/>
      </p:ext>
    </p:extLst>
  </p:cSld>
  <p:clrMapOvr>
    <a:masterClrMapping/>
  </p:clrMapOvr>
  <p:transition spd="slow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62374681"/>
      </p:ext>
    </p:extLst>
  </p:cSld>
  <p:clrMapOvr>
    <a:masterClrMapping/>
  </p:clrMapOvr>
  <p:transition spd="slow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90316254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17594715"/>
      </p:ext>
    </p:extLst>
  </p:cSld>
  <p:clrMapOvr>
    <a:masterClrMapping/>
  </p:clrMapOvr>
  <p:transition spd="slow">
    <p:split orient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936087"/>
      </p:ext>
    </p:extLst>
  </p:cSld>
  <p:clrMapOvr>
    <a:masterClrMapping/>
  </p:clrMapOvr>
  <p:transition spd="slow">
    <p:split orient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7200033"/>
      </p:ext>
    </p:extLst>
  </p:cSld>
  <p:clrMapOvr>
    <a:masterClrMapping/>
  </p:clrMapOvr>
  <p:transition spd="slow">
    <p:split orient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89795277"/>
      </p:ext>
    </p:extLst>
  </p:cSld>
  <p:clrMapOvr>
    <a:masterClrMapping/>
  </p:clrMapOvr>
  <p:transition spd="slow">
    <p:split orient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81591976"/>
      </p:ext>
    </p:extLst>
  </p:cSld>
  <p:clrMapOvr>
    <a:masterClrMapping/>
  </p:clrMapOvr>
  <p:transition spd="slow">
    <p:split orient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10307329"/>
      </p:ext>
    </p:extLst>
  </p:cSld>
  <p:clrMapOvr>
    <a:masterClrMapping/>
  </p:clrMapOvr>
  <p:transition spd="slow">
    <p:split orient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80303263"/>
      </p:ext>
    </p:extLst>
  </p:cSld>
  <p:clrMapOvr>
    <a:masterClrMapping/>
  </p:clrMapOvr>
  <p:transition spd="slow">
    <p:split orient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855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081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21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748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127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11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958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58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133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648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470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475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3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237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412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407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849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958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615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1875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315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992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700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6461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64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7">
            <a:extLst>
              <a:ext uri="{FF2B5EF4-FFF2-40B4-BE49-F238E27FC236}">
                <a16:creationId xmlns:a16="http://schemas.microsoft.com/office/drawing/2014/main" id="{96DE8BEB-F38D-5B4A-F9CB-8A40C3E60F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051" y="3232488"/>
            <a:ext cx="2857949" cy="3625512"/>
          </a:xfrm>
          <a:prstGeom prst="rect">
            <a:avLst/>
          </a:prstGeom>
        </p:spPr>
      </p:pic>
      <p:pic>
        <p:nvPicPr>
          <p:cNvPr id="8" name="图片 28">
            <a:extLst>
              <a:ext uri="{FF2B5EF4-FFF2-40B4-BE49-F238E27FC236}">
                <a16:creationId xmlns:a16="http://schemas.microsoft.com/office/drawing/2014/main" id="{E8FF8847-4C00-0A9A-C5A4-6C57D1ACDF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600" y="3907812"/>
            <a:ext cx="2325599" cy="295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6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2">
            <a:extLst>
              <a:ext uri="{FF2B5EF4-FFF2-40B4-BE49-F238E27FC236}">
                <a16:creationId xmlns:a16="http://schemas.microsoft.com/office/drawing/2014/main" id="{872C3E8A-54F7-F585-46E6-DB9CAFB98201}"/>
              </a:ext>
            </a:extLst>
          </p:cNvPr>
          <p:cNvSpPr/>
          <p:nvPr userDrawn="1"/>
        </p:nvSpPr>
        <p:spPr>
          <a:xfrm>
            <a:off x="245661" y="223370"/>
            <a:ext cx="11709778" cy="6532272"/>
          </a:xfrm>
          <a:prstGeom prst="roundRect">
            <a:avLst>
              <a:gd name="adj" fmla="val 107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9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56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24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5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5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8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5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0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743C6-1150-9F2C-FB7D-5A3B6EABA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28B86-4C5A-80DB-C0D5-F29198C9A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BFAF2-AE51-D311-7803-BA294406F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93EF8-6436-4EBC-816C-BA4F00C8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3F45B-9A44-768A-1CB6-A8ADD9BE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4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2" name="图片 4">
            <a:extLst>
              <a:ext uri="{FF2B5EF4-FFF2-40B4-BE49-F238E27FC236}">
                <a16:creationId xmlns:a16="http://schemas.microsoft.com/office/drawing/2014/main" id="{E32C9C20-8B02-8567-6397-D876130491B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12">
            <a:extLst>
              <a:ext uri="{FF2B5EF4-FFF2-40B4-BE49-F238E27FC236}">
                <a16:creationId xmlns:a16="http://schemas.microsoft.com/office/drawing/2014/main" id="{C906C7BC-AF9D-8DF7-8DBE-79AE93752EC9}"/>
              </a:ext>
            </a:extLst>
          </p:cNvPr>
          <p:cNvSpPr/>
          <p:nvPr userDrawn="1"/>
        </p:nvSpPr>
        <p:spPr>
          <a:xfrm>
            <a:off x="245661" y="223370"/>
            <a:ext cx="11709778" cy="6532272"/>
          </a:xfrm>
          <a:prstGeom prst="roundRect">
            <a:avLst>
              <a:gd name="adj" fmla="val 107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3290C14-5554-A663-E07A-CBE5A5162FD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808" y="0"/>
            <a:ext cx="1632091" cy="1632091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B5A938A-C35A-8C28-3CBF-889025B5C42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509" y="5225909"/>
            <a:ext cx="1632091" cy="16320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sp>
        <p:nvSpPr>
          <p:cNvPr id="2" name="Title 1025">
            <a:extLst>
              <a:ext uri="{FF2B5EF4-FFF2-40B4-BE49-F238E27FC236}">
                <a16:creationId xmlns:a16="http://schemas.microsoft.com/office/drawing/2014/main" id="{39436FC5-FA48-69A5-3EC5-AD100B2DE7DD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1026">
            <a:extLst>
              <a:ext uri="{FF2B5EF4-FFF2-40B4-BE49-F238E27FC236}">
                <a16:creationId xmlns:a16="http://schemas.microsoft.com/office/drawing/2014/main" id="{DA8EA3DA-C75E-C432-2EBE-16F64F84C30F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029">
            <a:extLst>
              <a:ext uri="{FF2B5EF4-FFF2-40B4-BE49-F238E27FC236}">
                <a16:creationId xmlns:a16="http://schemas.microsoft.com/office/drawing/2014/main" id="{A8D3983E-2EF2-DEFF-F9E1-0F4A16B6043A}"/>
              </a:ext>
            </a:extLst>
          </p:cNvPr>
          <p:cNvSpPr txBox="1">
            <a:spLocks/>
          </p:cNvSpPr>
          <p:nvPr userDrawn="1"/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0DB2DC-4C9A-4742-B13C-FB6460FD35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D01CB79-5534-665C-208A-38D36910B95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12">
            <a:extLst>
              <a:ext uri="{FF2B5EF4-FFF2-40B4-BE49-F238E27FC236}">
                <a16:creationId xmlns:a16="http://schemas.microsoft.com/office/drawing/2014/main" id="{A6910559-479B-7267-636D-1CB81DFFB23A}"/>
              </a:ext>
            </a:extLst>
          </p:cNvPr>
          <p:cNvSpPr/>
          <p:nvPr userDrawn="1"/>
        </p:nvSpPr>
        <p:spPr>
          <a:xfrm>
            <a:off x="245661" y="223370"/>
            <a:ext cx="11709778" cy="6532272"/>
          </a:xfrm>
          <a:prstGeom prst="roundRect">
            <a:avLst>
              <a:gd name="adj" fmla="val 107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59DE469-2A24-0CD0-7F91-A192C9E5A20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808" y="0"/>
            <a:ext cx="1632091" cy="1632091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A4D2958-15C0-A17C-A89C-58C53CFDA15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509" y="5225909"/>
            <a:ext cx="1632091" cy="16320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025">
            <a:extLst>
              <a:ext uri="{FF2B5EF4-FFF2-40B4-BE49-F238E27FC236}">
                <a16:creationId xmlns:a16="http://schemas.microsoft.com/office/drawing/2014/main" id="{3745FA45-FBB8-68CF-02BC-BC29CD766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3" name="Text Placeholder 1026">
            <a:extLst>
              <a:ext uri="{FF2B5EF4-FFF2-40B4-BE49-F238E27FC236}">
                <a16:creationId xmlns:a16="http://schemas.microsoft.com/office/drawing/2014/main" id="{0518B4DF-06F2-8E8F-AE45-CA535AA6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1027">
            <a:extLst>
              <a:ext uri="{FF2B5EF4-FFF2-40B4-BE49-F238E27FC236}">
                <a16:creationId xmlns:a16="http://schemas.microsoft.com/office/drawing/2014/main" id="{F5F4C84B-911A-AFB7-CECB-BFC357E9C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5" name="Footer Placeholder 1028">
            <a:extLst>
              <a:ext uri="{FF2B5EF4-FFF2-40B4-BE49-F238E27FC236}">
                <a16:creationId xmlns:a16="http://schemas.microsoft.com/office/drawing/2014/main" id="{005EECBF-9033-A86F-FF4A-3124EC633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6" name="Slide Number Placeholder 1029">
            <a:extLst>
              <a:ext uri="{FF2B5EF4-FFF2-40B4-BE49-F238E27FC236}">
                <a16:creationId xmlns:a16="http://schemas.microsoft.com/office/drawing/2014/main" id="{2918DD70-9D5C-8837-D8E6-1D91A28A31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FC5D0544-9EA3-2D35-48CC-571881C9BCF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12">
            <a:extLst>
              <a:ext uri="{FF2B5EF4-FFF2-40B4-BE49-F238E27FC236}">
                <a16:creationId xmlns:a16="http://schemas.microsoft.com/office/drawing/2014/main" id="{EE07B0F9-0250-5609-8912-ED5F2BD2684A}"/>
              </a:ext>
            </a:extLst>
          </p:cNvPr>
          <p:cNvSpPr/>
          <p:nvPr userDrawn="1"/>
        </p:nvSpPr>
        <p:spPr>
          <a:xfrm>
            <a:off x="245661" y="223370"/>
            <a:ext cx="11709778" cy="6532272"/>
          </a:xfrm>
          <a:prstGeom prst="roundRect">
            <a:avLst>
              <a:gd name="adj" fmla="val 107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F1F7F74-B3F1-75D6-B2EA-E333541DA62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808" y="0"/>
            <a:ext cx="1632091" cy="1632091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9D12C83-FE4E-2260-19D1-DA1247F8AE3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509" y="5225909"/>
            <a:ext cx="1632091" cy="16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71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2A76441E-0087-BFB2-3D2B-6295681C178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08DA7AA-1B63-4419-D5A4-A1A87E2B764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808" y="0"/>
            <a:ext cx="1632091" cy="1632091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9384DDD-3ABE-402B-CFD8-832FA90BFCF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509" y="5225909"/>
            <a:ext cx="1632091" cy="16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44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EA1ECF2-6FE2-890B-12F8-DE7EDE2524A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808" y="0"/>
            <a:ext cx="1632091" cy="1632091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3DA9721-7883-4104-278D-17DC0ED53EE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509" y="5225909"/>
            <a:ext cx="1632091" cy="16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8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71D1E945-2C0D-E02F-86B5-DBE21224B64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BC0A7F2-61C7-2B35-372D-1F947287847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808" y="0"/>
            <a:ext cx="1632091" cy="1632091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FF78779-2258-78C2-1248-07531B1B2F0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509" y="5225909"/>
            <a:ext cx="1632091" cy="16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7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5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8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3.xml"/><Relationship Id="rId6" Type="http://schemas.openxmlformats.org/officeDocument/2006/relationships/slide" Target="slide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11277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52501" y="1366499"/>
            <a:ext cx="10248899" cy="3795398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A7D99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UBND PHƯỜNG HƯNG ĐẠO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A7D99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80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40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23: 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hiện:Bùi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</p:txBody>
      </p:sp>
    </p:spTree>
    <p:extLst>
      <p:ext uri="{BB962C8B-B14F-4D97-AF65-F5344CB8AC3E}">
        <p14:creationId xmlns:p14="http://schemas.microsoft.com/office/powerpoint/2010/main" val="203108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93E85-8B38-E561-4094-C5CB929B855F}"/>
              </a:ext>
            </a:extLst>
          </p:cNvPr>
          <p:cNvSpPr txBox="1">
            <a:spLocks/>
          </p:cNvSpPr>
          <p:nvPr/>
        </p:nvSpPr>
        <p:spPr>
          <a:xfrm>
            <a:off x="2267754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4EE80B1-F17C-233E-C579-BA64FF2D2572}"/>
              </a:ext>
            </a:extLst>
          </p:cNvPr>
          <p:cNvSpPr txBox="1">
            <a:spLocks/>
          </p:cNvSpPr>
          <p:nvPr/>
        </p:nvSpPr>
        <p:spPr>
          <a:xfrm>
            <a:off x="1031577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A523D8-F0F6-BEA7-53B6-581FBE1AFDEC}"/>
              </a:ext>
            </a:extLst>
          </p:cNvPr>
          <p:cNvSpPr txBox="1">
            <a:spLocks/>
          </p:cNvSpPr>
          <p:nvPr/>
        </p:nvSpPr>
        <p:spPr>
          <a:xfrm>
            <a:off x="3228390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96255C4-FFE6-1A55-10D2-058809B9A979}"/>
              </a:ext>
            </a:extLst>
          </p:cNvPr>
          <p:cNvSpPr txBox="1">
            <a:spLocks/>
          </p:cNvSpPr>
          <p:nvPr/>
        </p:nvSpPr>
        <p:spPr>
          <a:xfrm>
            <a:off x="1032884" y="3682085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6BE73C-3506-186A-B956-A1E1542766BF}"/>
              </a:ext>
            </a:extLst>
          </p:cNvPr>
          <p:cNvSpPr txBox="1">
            <a:spLocks/>
          </p:cNvSpPr>
          <p:nvPr/>
        </p:nvSpPr>
        <p:spPr>
          <a:xfrm>
            <a:off x="7016295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FEF0531-D16C-6D9A-5A79-D23F20A38CF6}"/>
              </a:ext>
            </a:extLst>
          </p:cNvPr>
          <p:cNvSpPr txBox="1">
            <a:spLocks/>
          </p:cNvSpPr>
          <p:nvPr/>
        </p:nvSpPr>
        <p:spPr>
          <a:xfrm>
            <a:off x="9215251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ia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1E4BA08-2DFD-BF76-DEC7-C5FEF5556845}"/>
              </a:ext>
            </a:extLst>
          </p:cNvPr>
          <p:cNvSpPr txBox="1">
            <a:spLocks/>
          </p:cNvSpPr>
          <p:nvPr/>
        </p:nvSpPr>
        <p:spPr>
          <a:xfrm>
            <a:off x="7017569" y="3682085"/>
            <a:ext cx="4295803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ia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4C5AB03-EB83-0A82-961A-23FF84E6EBA3}"/>
              </a:ext>
            </a:extLst>
          </p:cNvPr>
          <p:cNvSpPr txBox="1">
            <a:spLocks/>
          </p:cNvSpPr>
          <p:nvPr/>
        </p:nvSpPr>
        <p:spPr>
          <a:xfrm>
            <a:off x="69559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thẻ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0B65909-2A48-83FD-F0AD-D375A9365AF2}"/>
              </a:ext>
            </a:extLst>
          </p:cNvPr>
          <p:cNvSpPr txBox="1">
            <a:spLocks/>
          </p:cNvSpPr>
          <p:nvPr/>
        </p:nvSpPr>
        <p:spPr>
          <a:xfrm>
            <a:off x="2204851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thọ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2B2942C-31E2-78CE-C9EE-0A26C18F99B5}"/>
              </a:ext>
            </a:extLst>
          </p:cNvPr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1278680-9034-AF22-8EF1-68939CC653F0}"/>
              </a:ext>
            </a:extLst>
          </p:cNvPr>
          <p:cNvSpPr txBox="1">
            <a:spLocks/>
          </p:cNvSpPr>
          <p:nvPr/>
        </p:nvSpPr>
        <p:spPr>
          <a:xfrm>
            <a:off x="613395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đĩa</a:t>
            </a:r>
          </a:p>
        </p:txBody>
      </p:sp>
      <p:sp>
        <p:nvSpPr>
          <p:cNvPr id="3072" name="Title 1">
            <a:extLst>
              <a:ext uri="{FF2B5EF4-FFF2-40B4-BE49-F238E27FC236}">
                <a16:creationId xmlns:a16="http://schemas.microsoft.com/office/drawing/2014/main" id="{01B2A234-080F-F7BF-08CA-42CA0468EB99}"/>
              </a:ext>
            </a:extLst>
          </p:cNvPr>
          <p:cNvSpPr txBox="1">
            <a:spLocks/>
          </p:cNvSpPr>
          <p:nvPr/>
        </p:nvSpPr>
        <p:spPr>
          <a:xfrm>
            <a:off x="804898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mía</a:t>
            </a:r>
          </a:p>
        </p:txBody>
      </p:sp>
      <p:sp>
        <p:nvSpPr>
          <p:cNvPr id="3073" name="Title 1">
            <a:extLst>
              <a:ext uri="{FF2B5EF4-FFF2-40B4-BE49-F238E27FC236}">
                <a16:creationId xmlns:a16="http://schemas.microsoft.com/office/drawing/2014/main" id="{0BD54CDA-6559-FB66-625E-D0A56AB456FC}"/>
              </a:ext>
            </a:extLst>
          </p:cNvPr>
          <p:cNvSpPr txBox="1">
            <a:spLocks/>
          </p:cNvSpPr>
          <p:nvPr/>
        </p:nvSpPr>
        <p:spPr>
          <a:xfrm>
            <a:off x="9949506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thìa</a:t>
            </a:r>
          </a:p>
        </p:txBody>
      </p:sp>
      <p:sp>
        <p:nvSpPr>
          <p:cNvPr id="3074" name="Title 1">
            <a:extLst>
              <a:ext uri="{FF2B5EF4-FFF2-40B4-BE49-F238E27FC236}">
                <a16:creationId xmlns:a16="http://schemas.microsoft.com/office/drawing/2014/main" id="{3369CF62-CF0D-74FE-4102-CBC009E236AC}"/>
              </a:ext>
            </a:extLst>
          </p:cNvPr>
          <p:cNvSpPr txBox="1">
            <a:spLocks/>
          </p:cNvSpPr>
          <p:nvPr/>
        </p:nvSpPr>
        <p:spPr>
          <a:xfrm>
            <a:off x="84293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sp>
        <p:nvSpPr>
          <p:cNvPr id="3075" name="Title 1">
            <a:extLst>
              <a:ext uri="{FF2B5EF4-FFF2-40B4-BE49-F238E27FC236}">
                <a16:creationId xmlns:a16="http://schemas.microsoft.com/office/drawing/2014/main" id="{B7D32BD0-E0A2-27AA-BA57-4033E9714DB8}"/>
              </a:ext>
            </a:extLst>
          </p:cNvPr>
          <p:cNvSpPr txBox="1">
            <a:spLocks/>
          </p:cNvSpPr>
          <p:nvPr/>
        </p:nvSpPr>
        <p:spPr>
          <a:xfrm>
            <a:off x="219707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sp>
        <p:nvSpPr>
          <p:cNvPr id="3077" name="Title 1">
            <a:extLst>
              <a:ext uri="{FF2B5EF4-FFF2-40B4-BE49-F238E27FC236}">
                <a16:creationId xmlns:a16="http://schemas.microsoft.com/office/drawing/2014/main" id="{DA7D9758-C4FB-2905-EE26-157C2F723089}"/>
              </a:ext>
            </a:extLst>
          </p:cNvPr>
          <p:cNvSpPr txBox="1">
            <a:spLocks/>
          </p:cNvSpPr>
          <p:nvPr/>
        </p:nvSpPr>
        <p:spPr>
          <a:xfrm>
            <a:off x="413309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grpSp>
        <p:nvGrpSpPr>
          <p:cNvPr id="3078" name="Group 3077">
            <a:extLst>
              <a:ext uri="{FF2B5EF4-FFF2-40B4-BE49-F238E27FC236}">
                <a16:creationId xmlns:a16="http://schemas.microsoft.com/office/drawing/2014/main" id="{7481C382-D581-8755-3762-BFD0F92EC5ED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079" name="Rounded Rectangle 34">
              <a:extLst>
                <a:ext uri="{FF2B5EF4-FFF2-40B4-BE49-F238E27FC236}">
                  <a16:creationId xmlns:a16="http://schemas.microsoft.com/office/drawing/2014/main" id="{E6829481-A6BA-6E82-9365-C9248DC526F4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080" name="Oval 3079">
              <a:extLst>
                <a:ext uri="{FF2B5EF4-FFF2-40B4-BE49-F238E27FC236}">
                  <a16:creationId xmlns:a16="http://schemas.microsoft.com/office/drawing/2014/main" id="{8232FD45-816A-D872-7B9F-12978DB203B1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081" name="Title 1">
            <a:extLst>
              <a:ext uri="{FF2B5EF4-FFF2-40B4-BE49-F238E27FC236}">
                <a16:creationId xmlns:a16="http://schemas.microsoft.com/office/drawing/2014/main" id="{C74467C9-6850-39C5-0993-1740FDD5E44E}"/>
              </a:ext>
            </a:extLst>
          </p:cNvPr>
          <p:cNvSpPr txBox="1">
            <a:spLocks/>
          </p:cNvSpPr>
          <p:nvPr/>
        </p:nvSpPr>
        <p:spPr>
          <a:xfrm>
            <a:off x="8214519" y="1143000"/>
            <a:ext cx="205740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ia</a:t>
            </a:r>
          </a:p>
        </p:txBody>
      </p:sp>
      <p:pic>
        <p:nvPicPr>
          <p:cNvPr id="3082" name="Picture 2">
            <a:extLst>
              <a:ext uri="{FF2B5EF4-FFF2-40B4-BE49-F238E27FC236}">
                <a16:creationId xmlns:a16="http://schemas.microsoft.com/office/drawing/2014/main" id="{72E87B26-FFC4-8002-5A29-38A36797E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1"/>
          <a:stretch/>
        </p:blipFill>
        <p:spPr bwMode="auto">
          <a:xfrm>
            <a:off x="6468462" y="5596208"/>
            <a:ext cx="2007315" cy="142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2">
            <a:extLst>
              <a:ext uri="{FF2B5EF4-FFF2-40B4-BE49-F238E27FC236}">
                <a16:creationId xmlns:a16="http://schemas.microsoft.com/office/drawing/2014/main" id="{B1F03CA3-D04F-CEC7-80DF-AA09888D9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1"/>
          <a:stretch/>
        </p:blipFill>
        <p:spPr bwMode="auto">
          <a:xfrm>
            <a:off x="8516429" y="5601689"/>
            <a:ext cx="2007315" cy="142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2">
            <a:extLst>
              <a:ext uri="{FF2B5EF4-FFF2-40B4-BE49-F238E27FC236}">
                <a16:creationId xmlns:a16="http://schemas.microsoft.com/office/drawing/2014/main" id="{2512D5D0-3643-C35F-4F66-645C84375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1"/>
          <a:stretch/>
        </p:blipFill>
        <p:spPr bwMode="auto">
          <a:xfrm>
            <a:off x="10396159" y="5601689"/>
            <a:ext cx="2007315" cy="142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884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26" grpId="0" animBg="1"/>
      <p:bldP spid="27" grpId="0" animBg="1"/>
      <p:bldP spid="28" grpId="0"/>
      <p:bldP spid="29" grpId="0"/>
      <p:bldP spid="30" grpId="0"/>
      <p:bldP spid="31" grpId="0"/>
      <p:bldP spid="3073" grpId="0"/>
      <p:bldP spid="3074" grpId="0"/>
      <p:bldP spid="3075" grpId="0"/>
      <p:bldP spid="3077" grpId="0"/>
      <p:bldP spid="30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2">
            <a:extLst>
              <a:ext uri="{FF2B5EF4-FFF2-40B4-BE49-F238E27FC236}">
                <a16:creationId xmlns:a16="http://schemas.microsoft.com/office/drawing/2014/main" id="{E641914A-77F2-43FB-ABFB-67D1FF6868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715" t="62222" r="57568" b="25555"/>
          <a:stretch>
            <a:fillRect/>
          </a:stretch>
        </p:blipFill>
        <p:spPr>
          <a:xfrm>
            <a:off x="1756410" y="883860"/>
            <a:ext cx="3444875" cy="198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CEC95C26-DC3A-413D-8FE8-A48F09B8BC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615" t="63335" r="23955" b="25555"/>
          <a:stretch>
            <a:fillRect/>
          </a:stretch>
        </p:blipFill>
        <p:spPr>
          <a:xfrm>
            <a:off x="1756410" y="3855660"/>
            <a:ext cx="3292475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20">
            <a:extLst>
              <a:ext uri="{FF2B5EF4-FFF2-40B4-BE49-F238E27FC236}">
                <a16:creationId xmlns:a16="http://schemas.microsoft.com/office/drawing/2014/main" id="{E5D958FF-36FB-4E73-9E8D-97088934CA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288" t="62222" r="41853" b="25555"/>
          <a:stretch>
            <a:fillRect/>
          </a:stretch>
        </p:blipFill>
        <p:spPr>
          <a:xfrm>
            <a:off x="6725285" y="853698"/>
            <a:ext cx="2971800" cy="201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9468AF8-0B16-4FCD-90C0-524046227C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862" t="63335" r="5708" b="25555"/>
          <a:stretch>
            <a:fillRect/>
          </a:stretch>
        </p:blipFill>
        <p:spPr>
          <a:xfrm>
            <a:off x="6725285" y="3835023"/>
            <a:ext cx="2971800" cy="1773237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0" name="Text Box 9">
            <a:extLst>
              <a:ext uri="{FF2B5EF4-FFF2-40B4-BE49-F238E27FC236}">
                <a16:creationId xmlns:a16="http://schemas.microsoft.com/office/drawing/2014/main" id="{E39A45F5-B355-4A03-88F7-7C2DB2A89C22}"/>
              </a:ext>
            </a:extLst>
          </p:cNvPr>
          <p:cNvSpPr txBox="1"/>
          <p:nvPr/>
        </p:nvSpPr>
        <p:spPr>
          <a:xfrm>
            <a:off x="2259648" y="2866648"/>
            <a:ext cx="3017837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 đô</a:t>
            </a: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AE1C2397-5530-4270-82BB-9C171F422737}"/>
              </a:ext>
            </a:extLst>
          </p:cNvPr>
          <p:cNvSpPr txBox="1"/>
          <p:nvPr/>
        </p:nvSpPr>
        <p:spPr>
          <a:xfrm>
            <a:off x="7106285" y="2888873"/>
            <a:ext cx="3017838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</a:t>
            </a:r>
            <a:r>
              <a:rPr lang="en-US" altLang="x-none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6767FA85-DD8F-473F-B1F6-32BA50E75E39}"/>
              </a:ext>
            </a:extLst>
          </p:cNvPr>
          <p:cNvSpPr txBox="1"/>
          <p:nvPr/>
        </p:nvSpPr>
        <p:spPr>
          <a:xfrm>
            <a:off x="2183448" y="5762248"/>
            <a:ext cx="3017837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ìa dĩa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0B6AFDA-9563-4B7D-9475-05970D53DD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715" t="62222" r="57568" b="25555"/>
          <a:stretch>
            <a:fillRect/>
          </a:stretch>
        </p:blipFill>
        <p:spPr>
          <a:xfrm>
            <a:off x="1832610" y="920373"/>
            <a:ext cx="3444875" cy="1982787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0C89120-A710-4725-BA0F-E67BC944E7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615" t="63335" r="23955" b="25555"/>
          <a:stretch>
            <a:fillRect/>
          </a:stretch>
        </p:blipFill>
        <p:spPr>
          <a:xfrm>
            <a:off x="1832610" y="3892173"/>
            <a:ext cx="3292475" cy="17526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60CB41D-3F80-4887-B06A-09B20D43A1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288" t="62222" r="41853" b="25555"/>
          <a:stretch>
            <a:fillRect/>
          </a:stretch>
        </p:blipFill>
        <p:spPr>
          <a:xfrm>
            <a:off x="6801485" y="890210"/>
            <a:ext cx="2971800" cy="201295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6" name="Text Box 9">
            <a:extLst>
              <a:ext uri="{FF2B5EF4-FFF2-40B4-BE49-F238E27FC236}">
                <a16:creationId xmlns:a16="http://schemas.microsoft.com/office/drawing/2014/main" id="{503E277A-B291-4529-BB5D-9DECFE742CCC}"/>
              </a:ext>
            </a:extLst>
          </p:cNvPr>
          <p:cNvSpPr txBox="1"/>
          <p:nvPr/>
        </p:nvSpPr>
        <p:spPr>
          <a:xfrm>
            <a:off x="6784340" y="5738435"/>
            <a:ext cx="333946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t</a:t>
            </a:r>
            <a:r>
              <a:rPr lang="en-US" altLang="x-none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ía</a:t>
            </a: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tô</a:t>
            </a:r>
          </a:p>
        </p:txBody>
      </p:sp>
    </p:spTree>
    <p:extLst>
      <p:ext uri="{BB962C8B-B14F-4D97-AF65-F5344CB8AC3E}">
        <p14:creationId xmlns:p14="http://schemas.microsoft.com/office/powerpoint/2010/main" val="3376076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1" grpId="0"/>
      <p:bldP spid="31" grpId="1"/>
      <p:bldP spid="32" grpId="0"/>
      <p:bldP spid="32" grpId="1"/>
      <p:bldP spid="36" grpId="0"/>
      <p:bldP spid="3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1F3CD-5601-3533-566F-405AAC2C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A9032-D573-60D4-652F-1CC889817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5049432"/>
            <a:ext cx="3870351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049432"/>
            <a:ext cx="4122014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049432"/>
            <a:ext cx="3723648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056690"/>
            <a:ext cx="3526850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91" y="-228600"/>
            <a:ext cx="11405466" cy="59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506665"/>
      </p:ext>
    </p:extLst>
  </p:cSld>
  <p:clrMapOvr>
    <a:masterClrMapping/>
  </p:clrMapOvr>
  <p:transition spd="slow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3B3BE9-2B9C-BABB-405E-5C704DD66F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9" y="228600"/>
            <a:ext cx="2583422" cy="755904"/>
          </a:xfrm>
          <a:prstGeom prst="rect">
            <a:avLst/>
          </a:prstGeom>
        </p:spPr>
      </p:pic>
      <p:pic>
        <p:nvPicPr>
          <p:cNvPr id="4" name="5186714256950105470">
            <a:hlinkClick r:id="" action="ppaction://media"/>
            <a:extLst>
              <a:ext uri="{FF2B5EF4-FFF2-40B4-BE49-F238E27FC236}">
                <a16:creationId xmlns:a16="http://schemas.microsoft.com/office/drawing/2014/main" id="{874E8A82-14B0-75CA-F391-A12D792698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6593" y="898450"/>
            <a:ext cx="7739011" cy="565120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23_ia_KN">
            <a:hlinkClick r:id="" action="ppaction://media"/>
            <a:extLst>
              <a:ext uri="{FF2B5EF4-FFF2-40B4-BE49-F238E27FC236}">
                <a16:creationId xmlns:a16="http://schemas.microsoft.com/office/drawing/2014/main" id="{600C2AF4-8812-49E8-B392-C1311980AA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4158" y="561314"/>
            <a:ext cx="6894394" cy="57353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8B1EE5-3253-2654-14F6-31893D2333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9" y="228600"/>
            <a:ext cx="2583422" cy="75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2552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-viết-lớp-1_-chữ-thìa_-Bài-23_-sách-Kết-Nối-tri-thức">
            <a:hlinkClick r:id="" action="ppaction://media"/>
            <a:extLst>
              <a:ext uri="{FF2B5EF4-FFF2-40B4-BE49-F238E27FC236}">
                <a16:creationId xmlns:a16="http://schemas.microsoft.com/office/drawing/2014/main" id="{DBA05FD6-02F9-DFE3-C1E6-F6B7CF2CF1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3425" y="350639"/>
            <a:ext cx="10723103" cy="603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DEE32CA-22EF-3A96-4E18-93517F61B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15" y="914399"/>
            <a:ext cx="8592273" cy="4653528"/>
          </a:xfrm>
          <a:prstGeom prst="rect">
            <a:avLst/>
          </a:prstGeom>
        </p:spPr>
      </p:pic>
      <p:pic>
        <p:nvPicPr>
          <p:cNvPr id="3" name="图片 23">
            <a:extLst>
              <a:ext uri="{FF2B5EF4-FFF2-40B4-BE49-F238E27FC236}">
                <a16:creationId xmlns:a16="http://schemas.microsoft.com/office/drawing/2014/main" id="{825E4BB3-0DFC-1F72-969C-B374EFB4A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848" y="1511475"/>
            <a:ext cx="6096012" cy="60960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702" y="1988660"/>
            <a:ext cx="6854803" cy="248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3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guồn gốc Tết Trung Thu - Đêm rằm trăng tròn nhất nă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16" y="1144419"/>
            <a:ext cx="7010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4126253" y="936176"/>
            <a:ext cx="3505200" cy="28194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7631454" y="940770"/>
            <a:ext cx="3479233" cy="28194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4126252" y="3755576"/>
            <a:ext cx="3505200" cy="28194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7631453" y="3760170"/>
            <a:ext cx="3479233" cy="28194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85104" y="278016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487673" y="1447801"/>
            <a:ext cx="2747222" cy="2307776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 CỬA </a:t>
            </a:r>
          </a:p>
          <a:p>
            <a:pPr algn="ctr"/>
            <a:r>
              <a:rPr lang="en-US" sz="5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BÍ MẬT</a:t>
            </a:r>
          </a:p>
        </p:txBody>
      </p:sp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10363201" y="76200"/>
            <a:ext cx="1813719" cy="533400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  <a:latin typeface="Calibri"/>
              </a:rPr>
              <a:t>ĐI TỚI BÀI HỌC</a:t>
            </a:r>
          </a:p>
        </p:txBody>
      </p:sp>
      <p:sp>
        <p:nvSpPr>
          <p:cNvPr id="5" name="Down Arrow 4"/>
          <p:cNvSpPr/>
          <p:nvPr/>
        </p:nvSpPr>
        <p:spPr>
          <a:xfrm>
            <a:off x="1618968" y="3784206"/>
            <a:ext cx="484632" cy="711595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6228" y="4572000"/>
            <a:ext cx="2747222" cy="1733866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TRUNG THU</a:t>
            </a:r>
          </a:p>
        </p:txBody>
      </p: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116" y="1439864"/>
            <a:ext cx="2962460" cy="21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589" y="1371602"/>
            <a:ext cx="322485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398" y="3570527"/>
            <a:ext cx="354760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589" y="3547677"/>
            <a:ext cx="4197035" cy="21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10972800" y="6096001"/>
            <a:ext cx="823990" cy="6677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1145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61111" y="2209800"/>
            <a:ext cx="9136379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tả hồ cá. Hồ to, có cá mè, cá trê, cá rô. 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0972800" y="6096001"/>
            <a:ext cx="823990" cy="6677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4452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2" y="200026"/>
            <a:ext cx="12277726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11201400" y="98457"/>
            <a:ext cx="823990" cy="6677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661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7636D8-852B-EDDF-B242-4D4F503A2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07B2AE-EC6F-2C06-BDE5-49B203B857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" t="-904" r="-478" b="64482"/>
          <a:stretch/>
        </p:blipFill>
        <p:spPr>
          <a:xfrm>
            <a:off x="-55833" y="-306404"/>
            <a:ext cx="12333783" cy="6353581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5E152049-77B8-1C3F-5AD9-3428D964DC9C}"/>
              </a:ext>
            </a:extLst>
          </p:cNvPr>
          <p:cNvSpPr/>
          <p:nvPr/>
        </p:nvSpPr>
        <p:spPr>
          <a:xfrm>
            <a:off x="-84457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DC5B4C-0CDD-6EDE-5060-9AEA4916AF79}"/>
              </a:ext>
            </a:extLst>
          </p:cNvPr>
          <p:cNvGrpSpPr/>
          <p:nvPr/>
        </p:nvGrpSpPr>
        <p:grpSpPr>
          <a:xfrm>
            <a:off x="574823" y="2030615"/>
            <a:ext cx="3448696" cy="941185"/>
            <a:chOff x="63500" y="1429216"/>
            <a:chExt cx="2592937" cy="705889"/>
          </a:xfrm>
        </p:grpSpPr>
        <p:sp>
          <p:nvSpPr>
            <p:cNvPr id="13" name="Rounded Rectangle 3">
              <a:extLst>
                <a:ext uri="{FF2B5EF4-FFF2-40B4-BE49-F238E27FC236}">
                  <a16:creationId xmlns:a16="http://schemas.microsoft.com/office/drawing/2014/main" id="{84221168-09CB-3B3E-3CBB-A28C65901CBE}"/>
                </a:ext>
              </a:extLst>
            </p:cNvPr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141B71-419A-D45A-6C01-65E95B2295F3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EACB6587-D6DC-E7C5-0427-140EA488A9B0}"/>
              </a:ext>
            </a:extLst>
          </p:cNvPr>
          <p:cNvSpPr txBox="1">
            <a:spLocks/>
          </p:cNvSpPr>
          <p:nvPr/>
        </p:nvSpPr>
        <p:spPr>
          <a:xfrm>
            <a:off x="-65406" y="5410200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Trung </a:t>
            </a:r>
            <a:r>
              <a:rPr lang="en-US" sz="6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u, bé được ch</a:t>
            </a:r>
            <a:r>
              <a:rPr lang="en-US" sz="6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ia</a:t>
            </a: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quà.</a:t>
            </a:r>
          </a:p>
        </p:txBody>
      </p:sp>
    </p:spTree>
  </p:cSld>
  <p:clrMapOvr>
    <a:masterClrMapping/>
  </p:clrMapOvr>
  <p:transition spd="slow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B04FF22-FA9E-870D-41F9-BC85D1398E65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34">
              <a:extLst>
                <a:ext uri="{FF2B5EF4-FFF2-40B4-BE49-F238E27FC236}">
                  <a16:creationId xmlns:a16="http://schemas.microsoft.com/office/drawing/2014/main" id="{E8BBA16C-45AE-4092-B66D-156600F80957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D7A5096-5581-BD4E-12A4-A7472D2A6251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EE8D55-2D8E-A277-69D6-AA85172772C7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34">
              <a:extLst>
                <a:ext uri="{FF2B5EF4-FFF2-40B4-BE49-F238E27FC236}">
                  <a16:creationId xmlns:a16="http://schemas.microsoft.com/office/drawing/2014/main" id="{F9BE7C3F-1D67-B7B9-1211-6C6AA7C90D80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B9A5305-0EBA-3496-B385-B451D07B4471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115</Words>
  <Application>Microsoft Office PowerPoint</Application>
  <PresentationFormat>Widescreen</PresentationFormat>
  <Paragraphs>54</Paragraphs>
  <Slides>15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宋体</vt:lpstr>
      <vt:lpstr>宋体</vt:lpstr>
      <vt:lpstr>Arial</vt:lpstr>
      <vt:lpstr>Arial Rounded MT Bold</vt:lpstr>
      <vt:lpstr>Arial-Rounded</vt:lpstr>
      <vt:lpstr>Calibri</vt:lpstr>
      <vt:lpstr>Calibri Light</vt:lpstr>
      <vt:lpstr>等线</vt:lpstr>
      <vt:lpstr>Times New Roman</vt:lpstr>
      <vt:lpstr>5_Default Design</vt:lpstr>
      <vt:lpstr>6_Default Design</vt:lpstr>
      <vt:lpstr>1_默认设计模板</vt:lpstr>
      <vt:lpstr>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54</cp:revision>
  <dcterms:created xsi:type="dcterms:W3CDTF">2020-10-07T08:19:00Z</dcterms:created>
  <dcterms:modified xsi:type="dcterms:W3CDTF">2025-12-20T14:12:02Z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