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1" r:id="rId1"/>
    <p:sldMasterId id="2147483777" r:id="rId2"/>
    <p:sldMasterId id="2147483790" r:id="rId3"/>
    <p:sldMasterId id="2147483802" r:id="rId4"/>
    <p:sldMasterId id="2147483814" r:id="rId5"/>
    <p:sldMasterId id="2147483828" r:id="rId6"/>
  </p:sldMasterIdLst>
  <p:notesMasterIdLst>
    <p:notesMasterId r:id="rId24"/>
  </p:notesMasterIdLst>
  <p:sldIdLst>
    <p:sldId id="374" r:id="rId7"/>
    <p:sldId id="370" r:id="rId8"/>
    <p:sldId id="362" r:id="rId9"/>
    <p:sldId id="367" r:id="rId10"/>
    <p:sldId id="316" r:id="rId11"/>
    <p:sldId id="279" r:id="rId12"/>
    <p:sldId id="371" r:id="rId13"/>
    <p:sldId id="372" r:id="rId14"/>
    <p:sldId id="364" r:id="rId15"/>
    <p:sldId id="353" r:id="rId16"/>
    <p:sldId id="347" r:id="rId17"/>
    <p:sldId id="348" r:id="rId18"/>
    <p:sldId id="349" r:id="rId19"/>
    <p:sldId id="350" r:id="rId20"/>
    <p:sldId id="351" r:id="rId21"/>
    <p:sldId id="352" r:id="rId22"/>
    <p:sldId id="26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65" d="100"/>
          <a:sy n="65" d="100"/>
        </p:scale>
        <p:origin x="68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DC1A4F-3F4B-4FDF-86EE-FC94926D40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829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970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F5966-4C32-4217-989D-6347E6D407D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580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759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35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963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20238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999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3426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29" y="1122400"/>
            <a:ext cx="9144173" cy="2387680"/>
          </a:xfrm>
          <a:prstGeom prst="rect">
            <a:avLst/>
          </a:prstGeom>
        </p:spPr>
        <p:txBody>
          <a:bodyPr anchor="b"/>
          <a:lstStyle>
            <a:lvl1pPr algn="ctr"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29" y="3602158"/>
            <a:ext cx="9144173" cy="16558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2"/>
            </a:lvl1pPr>
            <a:lvl2pPr marL="455414" indent="0" algn="ctr">
              <a:buNone/>
              <a:defRPr sz="1990"/>
            </a:lvl2pPr>
            <a:lvl3pPr marL="910827" indent="0" algn="ctr">
              <a:buNone/>
              <a:defRPr sz="1791"/>
            </a:lvl3pPr>
            <a:lvl4pPr marL="1366241" indent="0" algn="ctr">
              <a:buNone/>
              <a:defRPr sz="1592"/>
            </a:lvl4pPr>
            <a:lvl5pPr marL="1821195" indent="0" algn="ctr">
              <a:buNone/>
              <a:defRPr sz="1592"/>
            </a:lvl5pPr>
            <a:lvl6pPr marL="2276608" indent="0" algn="ctr">
              <a:buNone/>
              <a:defRPr sz="1592"/>
            </a:lvl6pPr>
            <a:lvl7pPr marL="2732022" indent="0" algn="ctr">
              <a:buNone/>
              <a:defRPr sz="1592"/>
            </a:lvl7pPr>
            <a:lvl8pPr marL="3187435" indent="0" algn="ctr">
              <a:buNone/>
              <a:defRPr sz="1592"/>
            </a:lvl8pPr>
            <a:lvl9pPr marL="3642849" indent="0" algn="ctr">
              <a:buNone/>
              <a:defRPr sz="1592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  <p:extLst>
      <p:ext uri="{BB962C8B-B14F-4D97-AF65-F5344CB8AC3E}">
        <p14:creationId xmlns:p14="http://schemas.microsoft.com/office/powerpoint/2010/main" val="390392687"/>
      </p:ext>
    </p:extLst>
  </p:cSld>
  <p:clrMapOvr>
    <a:masterClrMapping/>
  </p:clrMapOvr>
  <p:transition spd="slow">
    <p:split orient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957637963"/>
      </p:ext>
    </p:extLst>
  </p:cSld>
  <p:clrMapOvr>
    <a:masterClrMapping/>
  </p:clrMapOvr>
  <p:transition spd="slow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66" y="1709795"/>
            <a:ext cx="10515799" cy="2852833"/>
          </a:xfrm>
          <a:prstGeom prst="rect">
            <a:avLst/>
          </a:prstGeom>
        </p:spPr>
        <p:txBody>
          <a:bodyPr anchor="b"/>
          <a:lstStyle>
            <a:lvl1pPr>
              <a:defRPr sz="5974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66" y="4589617"/>
            <a:ext cx="10515799" cy="1500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2">
                <a:solidFill>
                  <a:schemeClr val="tx1">
                    <a:tint val="75000"/>
                  </a:schemeClr>
                </a:solidFill>
              </a:defRPr>
            </a:lvl1pPr>
            <a:lvl2pPr marL="455414" indent="0">
              <a:buNone/>
              <a:defRPr sz="1990">
                <a:solidFill>
                  <a:schemeClr val="tx1">
                    <a:tint val="75000"/>
                  </a:schemeClr>
                </a:solidFill>
              </a:defRPr>
            </a:lvl2pPr>
            <a:lvl3pPr marL="910827" indent="0">
              <a:buNone/>
              <a:defRPr sz="1791">
                <a:solidFill>
                  <a:schemeClr val="tx1">
                    <a:tint val="75000"/>
                  </a:schemeClr>
                </a:solidFill>
              </a:defRPr>
            </a:lvl3pPr>
            <a:lvl4pPr marL="1366241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4pPr>
            <a:lvl5pPr marL="182119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5pPr>
            <a:lvl6pPr marL="2276608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6pPr>
            <a:lvl7pPr marL="2732022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7pPr>
            <a:lvl8pPr marL="3187435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8pPr>
            <a:lvl9pPr marL="3642849" indent="0">
              <a:buNone/>
              <a:defRPr sz="15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94071591"/>
      </p:ext>
    </p:extLst>
  </p:cSld>
  <p:clrMapOvr>
    <a:masterClrMapping/>
  </p:clrMapOvr>
  <p:transition spd="slow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317" y="1825686"/>
            <a:ext cx="5181698" cy="43514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98717963"/>
      </p:ext>
    </p:extLst>
  </p:cSld>
  <p:clrMapOvr>
    <a:masterClrMapping/>
  </p:clrMapOvr>
  <p:transition spd="slow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365138"/>
            <a:ext cx="10515799" cy="132560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96" y="1778497"/>
            <a:ext cx="4873666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96" y="2665468"/>
            <a:ext cx="4873666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056" y="1778497"/>
            <a:ext cx="4897669" cy="82394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790"/>
            </a:lvl1pPr>
            <a:lvl2pPr marL="455414" indent="0">
              <a:buNone/>
              <a:defRPr sz="2392"/>
            </a:lvl2pPr>
            <a:lvl3pPr marL="910827" indent="0">
              <a:buNone/>
              <a:defRPr sz="1990"/>
            </a:lvl3pPr>
            <a:lvl4pPr marL="1366241" indent="0">
              <a:buNone/>
              <a:defRPr sz="1791"/>
            </a:lvl4pPr>
            <a:lvl5pPr marL="1821195" indent="0">
              <a:buNone/>
              <a:defRPr sz="1791"/>
            </a:lvl5pPr>
            <a:lvl6pPr marL="2276608" indent="0">
              <a:buNone/>
              <a:defRPr sz="1791"/>
            </a:lvl6pPr>
            <a:lvl7pPr marL="2732022" indent="0">
              <a:buNone/>
              <a:defRPr sz="1791"/>
            </a:lvl7pPr>
            <a:lvl8pPr marL="3187435" indent="0">
              <a:buNone/>
              <a:defRPr sz="1791"/>
            </a:lvl8pPr>
            <a:lvl9pPr marL="3642849" indent="0">
              <a:buNone/>
              <a:defRPr sz="179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056" y="2665468"/>
            <a:ext cx="4897669" cy="352440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3152574"/>
      </p:ext>
    </p:extLst>
  </p:cSld>
  <p:clrMapOvr>
    <a:masterClrMapping/>
  </p:clrMapOvr>
  <p:transition spd="slow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31989940"/>
      </p:ext>
    </p:extLst>
  </p:cSld>
  <p:clrMapOvr>
    <a:masterClrMapping/>
  </p:clrMapOvr>
  <p:transition spd="slow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225256"/>
      </p:ext>
    </p:extLst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3932311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287" y="987458"/>
            <a:ext cx="6172317" cy="4873788"/>
          </a:xfrm>
          <a:prstGeom prst="rect">
            <a:avLst/>
          </a:prstGeom>
        </p:spPr>
        <p:txBody>
          <a:bodyPr/>
          <a:lstStyle>
            <a:lvl1pPr>
              <a:defRPr sz="3188"/>
            </a:lvl1pPr>
            <a:lvl2pPr>
              <a:defRPr sz="2790"/>
            </a:lvl2pPr>
            <a:lvl3pPr>
              <a:defRPr sz="2392"/>
            </a:lvl3pPr>
            <a:lvl4pPr>
              <a:defRPr sz="1990"/>
            </a:lvl4pPr>
            <a:lvl5pPr>
              <a:defRPr sz="1990"/>
            </a:lvl5pPr>
            <a:lvl6pPr>
              <a:defRPr sz="1990"/>
            </a:lvl6pPr>
            <a:lvl7pPr>
              <a:defRPr sz="1990"/>
            </a:lvl7pPr>
            <a:lvl8pPr>
              <a:defRPr sz="1990"/>
            </a:lvl8pPr>
            <a:lvl9pPr>
              <a:defRPr sz="199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3932311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2"/>
            </a:lvl1pPr>
            <a:lvl2pPr marL="455414" indent="0">
              <a:buNone/>
              <a:defRPr sz="1393"/>
            </a:lvl2pPr>
            <a:lvl3pPr marL="910827" indent="0">
              <a:buNone/>
              <a:defRPr sz="1194"/>
            </a:lvl3pPr>
            <a:lvl4pPr marL="1366241" indent="0">
              <a:buNone/>
              <a:defRPr sz="995"/>
            </a:lvl4pPr>
            <a:lvl5pPr marL="1821195" indent="0">
              <a:buNone/>
              <a:defRPr sz="995"/>
            </a:lvl5pPr>
            <a:lvl6pPr marL="2276608" indent="0">
              <a:buNone/>
              <a:defRPr sz="995"/>
            </a:lvl6pPr>
            <a:lvl7pPr marL="2732022" indent="0">
              <a:buNone/>
              <a:defRPr sz="995"/>
            </a:lvl7pPr>
            <a:lvl8pPr marL="3187435" indent="0">
              <a:buNone/>
              <a:defRPr sz="995"/>
            </a:lvl8pPr>
            <a:lvl9pPr marL="3642849" indent="0">
              <a:buNone/>
              <a:defRPr sz="99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536243004"/>
      </p:ext>
    </p:extLst>
  </p:cSld>
  <p:clrMapOvr>
    <a:masterClrMapping/>
  </p:clrMapOvr>
  <p:transition spd="slow"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4" y="457216"/>
            <a:ext cx="4165428" cy="1600253"/>
          </a:xfrm>
          <a:prstGeom prst="rect">
            <a:avLst/>
          </a:prstGeom>
        </p:spPr>
        <p:txBody>
          <a:bodyPr anchor="b"/>
          <a:lstStyle>
            <a:lvl1pPr>
              <a:defRPr sz="3188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287" y="457216"/>
            <a:ext cx="6172317" cy="54040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88"/>
            </a:lvl1pPr>
            <a:lvl2pPr marL="455414" indent="0">
              <a:buNone/>
              <a:defRPr sz="2790"/>
            </a:lvl2pPr>
            <a:lvl3pPr marL="910827" indent="0">
              <a:buNone/>
              <a:defRPr sz="2392"/>
            </a:lvl3pPr>
            <a:lvl4pPr marL="1366241" indent="0">
              <a:buNone/>
              <a:defRPr sz="1990"/>
            </a:lvl4pPr>
            <a:lvl5pPr marL="1821195" indent="0">
              <a:buNone/>
              <a:defRPr sz="1990"/>
            </a:lvl5pPr>
            <a:lvl6pPr marL="2276608" indent="0">
              <a:buNone/>
              <a:defRPr sz="1990"/>
            </a:lvl6pPr>
            <a:lvl7pPr marL="2732022" indent="0">
              <a:buNone/>
              <a:defRPr sz="1990"/>
            </a:lvl7pPr>
            <a:lvl8pPr marL="3187435" indent="0">
              <a:buNone/>
              <a:defRPr sz="1990"/>
            </a:lvl8pPr>
            <a:lvl9pPr marL="3642849" indent="0">
              <a:buNone/>
              <a:defRPr sz="19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4" y="2057469"/>
            <a:ext cx="4165428" cy="38117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990"/>
            </a:lvl1pPr>
            <a:lvl2pPr marL="455414" indent="0">
              <a:buNone/>
              <a:defRPr sz="1791"/>
            </a:lvl2pPr>
            <a:lvl3pPr marL="910827" indent="0">
              <a:buNone/>
              <a:defRPr sz="1592"/>
            </a:lvl3pPr>
            <a:lvl4pPr marL="1366241" indent="0">
              <a:buNone/>
              <a:defRPr sz="1393"/>
            </a:lvl4pPr>
            <a:lvl5pPr marL="1821195" indent="0">
              <a:buNone/>
              <a:defRPr sz="1393"/>
            </a:lvl5pPr>
            <a:lvl6pPr marL="2276608" indent="0">
              <a:buNone/>
              <a:defRPr sz="1393"/>
            </a:lvl6pPr>
            <a:lvl7pPr marL="2732022" indent="0">
              <a:buNone/>
              <a:defRPr sz="1393"/>
            </a:lvl7pPr>
            <a:lvl8pPr marL="3187435" indent="0">
              <a:buNone/>
              <a:defRPr sz="1393"/>
            </a:lvl8pPr>
            <a:lvl9pPr marL="3642849" indent="0">
              <a:buNone/>
              <a:defRPr sz="1393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28810315"/>
      </p:ext>
    </p:extLst>
  </p:cSld>
  <p:clrMapOvr>
    <a:masterClrMapping/>
  </p:clrMapOvr>
  <p:transition spd="slow">
    <p:split orient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2226" y="198996"/>
            <a:ext cx="5980067" cy="827234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32226" y="1158127"/>
            <a:ext cx="5980067" cy="327584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956363758"/>
      </p:ext>
    </p:extLst>
  </p:cSld>
  <p:clrMapOvr>
    <a:masterClrMapping/>
  </p:clrMapOvr>
  <p:transition spd="slow">
    <p:split orient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065" y="365138"/>
            <a:ext cx="2628950" cy="5812032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6" y="365138"/>
            <a:ext cx="7734446" cy="581203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56963222"/>
      </p:ext>
    </p:extLst>
  </p:cSld>
  <p:clrMapOvr>
    <a:masterClrMapping/>
  </p:clrMapOvr>
  <p:transition spd="slow">
    <p:split orient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1198580"/>
      </p:ext>
    </p:extLst>
  </p:cSld>
  <p:clrMapOvr>
    <a:masterClrMapping/>
  </p:clrMapOvr>
  <p:transition spd="slow">
    <p:split orient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855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081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1215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3748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912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711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958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958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0133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3648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8470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438D8-2250-E47A-8859-02DD8AA52A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C23519-9040-C645-164F-D102D2B455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ED13E-9D06-D3B5-38BE-E82ED4A38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8DAB4-216F-FA8F-2A9A-EA4D941FA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85B8C-9819-28CD-1224-CC38E8A27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2502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2D2E4-5305-BE96-53B7-0F577923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25A499-4D95-45DE-C4AB-ADF005995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150B1-CCFF-BFEA-641B-0F3D700FC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74040B-604E-D2AF-F1F6-A81869278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0EF1D-EEFF-2DA3-69A0-0BB2184D8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065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AB1FC-A56F-C696-963C-6F460C1F1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26B36-AA18-FC19-4786-70FCFD59F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1566F-0F0C-573E-E11D-A4AA76CAF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0F6A63-0EA7-33C2-758E-71E0FF04F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400C5-2D6C-F335-8B86-BEB8A2636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4970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D7773-73A5-8CF0-FAEE-B62B33077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70F22-A93A-6174-17A3-42F01D94A9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8C203D-BDD4-387C-B56B-EF0448CDA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CCDE4C-A65C-E7BC-471C-84C576768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577E32-CBA6-FB58-6F49-DE3C379AA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E1130-662E-CDA5-CA69-15E2CCD58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966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48D9AF-CE0C-30BA-C3EA-4E617363A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9ED60B-F735-5AB1-C832-670ADEBA0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494A90-B8DB-71FD-5A2B-126A95129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6FD8FF-A653-025D-5337-06F2B8EBBF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FDB170-0163-17E7-D2A7-DE6F2FDFB0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3507ED-4E3E-4E18-A13C-95F909E9C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BA337F-9F1D-A876-0A5D-8886E5096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554CBE-309C-03FA-B3AD-1335BE51C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4479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BF903-C75D-5BEC-03B8-4A7BE1DA5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276BF3-F964-6E37-C769-C2EE118A8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458392-ED1E-BDC1-A49C-3DA2D1638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5AD235-78DB-F9CE-4C84-A105C0958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181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24F68C-C55E-3B0E-3AA9-06D046730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2E2FEE-7DE7-2F06-3558-05885BE50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C5B95E-8A44-B2DF-3179-8F1C1DAC5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4824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16E35-1802-5312-9563-AB8662AEB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CF96A-C70A-D41B-1D3D-CB0DC4D63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9E4E56-02F4-2EC5-AE48-85CB03EFEA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D4F11A-AFFB-F9FD-F2FD-73F3B3E28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0C5A93-58CD-F5C9-CB3D-2338EAFB8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A54748-D0F4-A740-E18C-64EA0F98C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0691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3F3C2-AD78-D729-7387-9414BECE9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3DDF5B-D2F1-54EC-C900-CE57AD95A8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AAFC0D-E973-D7D3-60E6-C900C00BA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E141D-88D0-F62A-AF85-D72F5F3E9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5E83E-B769-05B2-225A-38EEB1ACB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4F05E6-B92D-4367-E698-1D4934206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865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98A23-B379-891B-C7F6-2F4542827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E66D4A-2870-CBED-C6EA-2ED64FD0A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59548F-CFE0-ABF8-D2DE-DC4C54126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5D4A3-7324-F211-2DB6-662680E6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7230B-CE72-9DB5-23BF-FB8100310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026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0C8EE6-5DDE-8798-C60F-D4F521B536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47B823-7487-9ABB-DBD2-7511CC2A1C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989532-19EE-9850-581C-ECBE5F4BF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73117-776F-48A7-B171-2DEB4A5823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70428-4993-8A5C-83E7-A5861C15A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0756B-6956-B7C1-4710-1E379806F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9874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07E82-65FE-4300-A810-CD92D20B9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AEE787-50AD-4A8E-83A1-AD630D3E8A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274D6-942E-4142-A3CC-C24A7CF97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33FC4-26B6-453D-9C61-D4491FD0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CCEA4-2152-4182-99FE-0CDE542C1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94758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7466-9F8C-461C-ABFD-E552AFCA9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95887-BAA8-4FFC-8BE5-A3E81B717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8B3B7-2F34-4FE7-BD14-144657390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BB69FB-2F37-4494-A945-C1258DD35B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A4999A-8895-4CE9-95A9-5AC1C54CB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1379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9EF0-6442-4B22-97FD-8CF8A57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9360BB-38F7-45F3-B1B6-C434B015F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15ED-7E73-43F8-B0C3-754CD4A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3D3FE-CEEF-4B0C-874A-F6238735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58017-3B0F-4FAB-9DD9-7D265A0E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23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C4690-9F35-4433-99EC-A4E8FF7CB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11F4A-DAA2-4621-AE0D-32D6CB1F6C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FF1291-619C-4CF3-A549-BE54FA8ED8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50F493-07C5-42A3-A7C4-ADABAA3D0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9CA820-6ACC-4CEB-94CC-BADA9819C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B697C-B662-4FA0-A20A-4EB9D05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4412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1740C-E81F-4CD8-A507-2EA1C5BD5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20197-42F8-4DEE-B2AC-40B8E80CC0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6D472-8E68-44AE-B949-D07BD72C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5B0C6E3-80BE-4164-98EF-F44EDF580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8E40C5-C3A1-48DD-87C4-3D9D93911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847DF3-556A-494C-BA2B-2D3D9CB23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F29D24-C25A-46EA-B709-FF0E2E858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F45F87-F078-4B5F-AEC0-8DA84D8E9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407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E4237-8C5B-44A0-9B19-068FF8CAC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F728F3-6F64-4058-94C2-6312851C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DA0DB1-7495-468B-A483-1F3B628A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29D9FB-E58B-4623-A297-FAF8A87B0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4849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92E5C2-3C34-45D2-917A-BB63B4096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D7403-11E8-477C-8AFC-C8F1EE0AC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46E875-643C-4DBD-A792-33C4FCB26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4958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A6DB-46DC-43E5-8280-4E87D9CDC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4F67B-81FD-42FE-87CB-73438F6D4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3F77D7-E4C7-447E-BC47-B47DD29A9D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0F34CD-7EEE-4E39-B5D4-543DB93B6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A7BAD4-D021-464F-B7C8-D9D4B906F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4D97C1-214F-4734-876A-06314C00B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1615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1C893-51AE-466C-B1DB-0A259F31E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84D100-4984-448C-B4D5-45FC87795C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F4D4-7894-4327-B53D-E84AE0A172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F7C59D-0B6E-44BA-8851-F20EC36D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9528B-8ED5-45D2-A3A6-5F39B8C31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6DCF5-EC1B-4FF8-ACA5-24DDA3637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1875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F2639-5107-42F4-A286-5DC9D19A9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6C0C1-4211-45FA-B538-72A4D92B0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621D-599E-4661-8CCC-42F9E12D5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6674-932E-42B5-964F-B2882D659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74E45-DA20-4437-8907-23F65481C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3153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FDB7C6-1DE0-4F91-A302-A5B270F8AB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53332-1DB0-42C0-99DD-BB5A017ED1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E8789B-3107-4E9C-9F47-24E1D65CC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9382C-7718-45CE-9E53-300FF85A589F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A255-961E-4D86-AB1E-000FE943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DFE52-5F60-40F5-9A03-FD1E3EC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992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870041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6461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864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7">
            <a:extLst>
              <a:ext uri="{FF2B5EF4-FFF2-40B4-BE49-F238E27FC236}">
                <a16:creationId xmlns:a16="http://schemas.microsoft.com/office/drawing/2014/main" id="{96DE8BEB-F38D-5B4A-F9CB-8A40C3E60F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051" y="3232488"/>
            <a:ext cx="2857949" cy="3625512"/>
          </a:xfrm>
          <a:prstGeom prst="rect">
            <a:avLst/>
          </a:prstGeom>
        </p:spPr>
      </p:pic>
      <p:pic>
        <p:nvPicPr>
          <p:cNvPr id="8" name="图片 28">
            <a:extLst>
              <a:ext uri="{FF2B5EF4-FFF2-40B4-BE49-F238E27FC236}">
                <a16:creationId xmlns:a16="http://schemas.microsoft.com/office/drawing/2014/main" id="{E8FF8847-4C00-0A9A-C5A4-6C57D1ACDF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9600" y="3907812"/>
            <a:ext cx="2325599" cy="295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76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12">
            <a:extLst>
              <a:ext uri="{FF2B5EF4-FFF2-40B4-BE49-F238E27FC236}">
                <a16:creationId xmlns:a16="http://schemas.microsoft.com/office/drawing/2014/main" id="{872C3E8A-54F7-F585-46E6-DB9CAFB98201}"/>
              </a:ext>
            </a:extLst>
          </p:cNvPr>
          <p:cNvSpPr/>
          <p:nvPr userDrawn="1"/>
        </p:nvSpPr>
        <p:spPr>
          <a:xfrm>
            <a:off x="245661" y="223370"/>
            <a:ext cx="11709778" cy="6532272"/>
          </a:xfrm>
          <a:prstGeom prst="roundRect">
            <a:avLst>
              <a:gd name="adj" fmla="val 1077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39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56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524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85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5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78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59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075F38F-E782-483E-9E63-81A6AA2DC92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42184C5-56CD-4BB0-8919-EEFBBCD6CA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90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743C6-1150-9F2C-FB7D-5A3B6EABA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028B86-4C5A-80DB-C0D5-F29198C9A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7BFAF2-AE51-D311-7803-BA294406F5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93EF8-6436-4EBC-816C-BA4F00C8B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3F45B-9A44-768A-1CB6-A8ADD9BE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3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sp>
        <p:nvSpPr>
          <p:cNvPr id="2" name="Title 1025">
            <a:extLst>
              <a:ext uri="{FF2B5EF4-FFF2-40B4-BE49-F238E27FC236}">
                <a16:creationId xmlns:a16="http://schemas.microsoft.com/office/drawing/2014/main" id="{39436FC5-FA48-69A5-3EC5-AD100B2DE7DD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1026">
            <a:extLst>
              <a:ext uri="{FF2B5EF4-FFF2-40B4-BE49-F238E27FC236}">
                <a16:creationId xmlns:a16="http://schemas.microsoft.com/office/drawing/2014/main" id="{DA8EA3DA-C75E-C432-2EBE-16F64F84C30F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lvl="0" indent="-3429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lvl="1" indent="-28575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•"/>
              <a:defRPr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–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har char="»"/>
              <a:defRPr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1029">
            <a:extLst>
              <a:ext uri="{FF2B5EF4-FFF2-40B4-BE49-F238E27FC236}">
                <a16:creationId xmlns:a16="http://schemas.microsoft.com/office/drawing/2014/main" id="{A8D3983E-2EF2-DEFF-F9E1-0F4A16B6043A}"/>
              </a:ext>
            </a:extLst>
          </p:cNvPr>
          <p:cNvSpPr txBox="1">
            <a:spLocks/>
          </p:cNvSpPr>
          <p:nvPr userDrawn="1"/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0DB2DC-4C9A-4742-B13C-FB6460FD35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D01CB79-5534-665C-208A-38D36910B95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12">
            <a:extLst>
              <a:ext uri="{FF2B5EF4-FFF2-40B4-BE49-F238E27FC236}">
                <a16:creationId xmlns:a16="http://schemas.microsoft.com/office/drawing/2014/main" id="{A6910559-479B-7267-636D-1CB81DFFB23A}"/>
              </a:ext>
            </a:extLst>
          </p:cNvPr>
          <p:cNvSpPr/>
          <p:nvPr userDrawn="1"/>
        </p:nvSpPr>
        <p:spPr>
          <a:xfrm>
            <a:off x="245661" y="223370"/>
            <a:ext cx="11709778" cy="6532272"/>
          </a:xfrm>
          <a:prstGeom prst="roundRect">
            <a:avLst>
              <a:gd name="adj" fmla="val 1077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59DE469-2A24-0CD0-7F91-A192C9E5A20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808" y="0"/>
            <a:ext cx="1632091" cy="1632091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A4D2958-15C0-A17C-A89C-58C53CFDA15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3509" y="5225909"/>
            <a:ext cx="1632091" cy="16320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ransition spd="slow">
    <p:random/>
  </p:transition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54" y="1150"/>
            <a:ext cx="12189692" cy="68557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025">
            <a:extLst>
              <a:ext uri="{FF2B5EF4-FFF2-40B4-BE49-F238E27FC236}">
                <a16:creationId xmlns:a16="http://schemas.microsoft.com/office/drawing/2014/main" id="{BA4EA33F-6A16-43BF-6FD2-D3F875BC1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3" name="Text Placeholder 1026">
            <a:extLst>
              <a:ext uri="{FF2B5EF4-FFF2-40B4-BE49-F238E27FC236}">
                <a16:creationId xmlns:a16="http://schemas.microsoft.com/office/drawing/2014/main" id="{F248DFE8-B836-0683-A57F-862F0C4B82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" name="Date Placeholder 1027">
            <a:extLst>
              <a:ext uri="{FF2B5EF4-FFF2-40B4-BE49-F238E27FC236}">
                <a16:creationId xmlns:a16="http://schemas.microsoft.com/office/drawing/2014/main" id="{F3E1ADFC-0EA0-42FD-CA53-E86B1AC36B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5" name="Footer Placeholder 1028">
            <a:extLst>
              <a:ext uri="{FF2B5EF4-FFF2-40B4-BE49-F238E27FC236}">
                <a16:creationId xmlns:a16="http://schemas.microsoft.com/office/drawing/2014/main" id="{6C7828E8-C8BF-F980-2234-890CC6E8CC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6" name="Slide Number Placeholder 1029">
            <a:extLst>
              <a:ext uri="{FF2B5EF4-FFF2-40B4-BE49-F238E27FC236}">
                <a16:creationId xmlns:a16="http://schemas.microsoft.com/office/drawing/2014/main" id="{B34D8CED-ABE3-B323-F6E7-7E8C8906AE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7AB7F3AB-A4A5-A5D5-3580-8DB505F9BE2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12">
            <a:extLst>
              <a:ext uri="{FF2B5EF4-FFF2-40B4-BE49-F238E27FC236}">
                <a16:creationId xmlns:a16="http://schemas.microsoft.com/office/drawing/2014/main" id="{D2635145-9342-0CA2-1497-DFFCC3F9B9FE}"/>
              </a:ext>
            </a:extLst>
          </p:cNvPr>
          <p:cNvSpPr/>
          <p:nvPr userDrawn="1"/>
        </p:nvSpPr>
        <p:spPr>
          <a:xfrm>
            <a:off x="245661" y="223370"/>
            <a:ext cx="11709778" cy="6532272"/>
          </a:xfrm>
          <a:prstGeom prst="roundRect">
            <a:avLst>
              <a:gd name="adj" fmla="val 1077"/>
            </a:avLst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C5EF279F-6825-3C24-E119-3E188BEADE7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808" y="0"/>
            <a:ext cx="1632091" cy="1632091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9200673-56A1-09F2-A65B-BBC8BF1E17E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3509" y="5225909"/>
            <a:ext cx="1632091" cy="16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64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ransition spd="slow">
    <p:split orient="vert"/>
  </p:transition>
  <p:hf sldNum="0" hdr="0"/>
  <p:txStyles>
    <p:titleStyle>
      <a:lvl1pPr marL="0" lvl="0" indent="0" algn="ctr" defTabSz="108591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5211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06701" lvl="0" indent="-406701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76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82335" lvl="1" indent="-340067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29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357050" lvl="2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822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900237" lvl="3" indent="-272053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442506" lvl="4" indent="-271134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19816" lvl="5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50692" lvl="6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81567" lvl="7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12443" lvl="8" indent="-165438" algn="l" defTabSz="1085915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388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303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30876" lvl="1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1751" lvl="2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92627" lvl="3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23503" lvl="4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654378" lvl="5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85254" lvl="6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316129" lvl="7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647005" lvl="8" indent="0" algn="l" defTabSz="661751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2171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2A76441E-0087-BFB2-3D2B-6295681C178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08DA7AA-1B63-4419-D5A4-A1A87E2B764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808" y="0"/>
            <a:ext cx="1632091" cy="1632091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9384DDD-3ABE-402B-CFD8-832FA90BFCF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3509" y="5225909"/>
            <a:ext cx="1632091" cy="16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844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5C6645-E717-730C-7F46-73A34F2B4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ED27B-1C5E-09B1-3419-76E831C724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FCB8A-7159-28B6-E410-9CC163A9B4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73117-776F-48A7-B171-2DEB4A582306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AD61B-1D53-39E5-F6F2-13B2E4FB9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9CC670-B9C2-D79A-277B-9B16460341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CCC3E-1BC5-4CAA-9CB8-91C0796EABA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C1EF2-2072-35B5-220B-E96F15EB260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6351988"/>
            <a:ext cx="3920068" cy="506012"/>
          </a:xfrm>
          <a:prstGeom prst="rect">
            <a:avLst/>
          </a:prstGeom>
        </p:spPr>
      </p:pic>
      <p:pic>
        <p:nvPicPr>
          <p:cNvPr id="11" name="Picture 10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055E8A7-54C9-6B53-ED30-8570ED4CBBA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191" y="-5943600"/>
            <a:ext cx="2024762" cy="2024762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79518EBC-7D0A-69EE-48F3-AC21190EE2F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808" y="0"/>
            <a:ext cx="1632091" cy="1632091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E64ED6B-CF65-2B42-9C92-33C696F7BB5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3509" y="5225909"/>
            <a:ext cx="1632091" cy="16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41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7F6443-9D49-4363-B4B0-27BD47ABD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43C451-960E-4FC3-AE52-B3A2A58688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ACC8BC-BC4D-46DD-84EA-732E907B0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9382C-7718-45CE-9E53-300FF85A589F}" type="datetimeFigureOut">
              <a:rPr lang="en-US" smtClean="0"/>
              <a:t>12/20/2025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B04C4A-C998-45D8-8438-6FD5C773A6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EF663C-3234-4780-A52E-F645A7CA20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19F9C-2A16-4D50-AF42-BE6A9B4895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EA1ECF2-6FE2-890B-12F8-DE7EDE2524A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808" y="0"/>
            <a:ext cx="1632091" cy="1632091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3DA9721-7883-4104-278D-17DC0ED53EE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3509" y="5225909"/>
            <a:ext cx="1632091" cy="16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882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71D1E945-2C0D-E02F-86B5-DBE21224B64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BC0A7F2-61C7-2B35-372D-1F947287847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808" y="0"/>
            <a:ext cx="1632091" cy="1632091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FF78779-2258-78C2-1248-07531B1B2F0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3509" y="5225909"/>
            <a:ext cx="1632091" cy="163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73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5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30.png"/><Relationship Id="rId12" Type="http://schemas.openxmlformats.org/officeDocument/2006/relationships/image" Target="../media/image34.gif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9.png"/><Relationship Id="rId11" Type="http://schemas.openxmlformats.org/officeDocument/2006/relationships/image" Target="../media/image33.gif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68.svg"/><Relationship Id="rId1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slide" Target="slide16.xml"/><Relationship Id="rId18" Type="http://schemas.openxmlformats.org/officeDocument/2006/relationships/image" Target="../media/image4.png"/><Relationship Id="rId3" Type="http://schemas.openxmlformats.org/officeDocument/2006/relationships/image" Target="../media/image36.png"/><Relationship Id="rId7" Type="http://schemas.openxmlformats.org/officeDocument/2006/relationships/slide" Target="slide12.xml"/><Relationship Id="rId12" Type="http://schemas.openxmlformats.org/officeDocument/2006/relationships/slide" Target="slide15.xml"/><Relationship Id="rId17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76.svg"/><Relationship Id="rId11" Type="http://schemas.openxmlformats.org/officeDocument/2006/relationships/slide" Target="slide14.xml"/><Relationship Id="rId5" Type="http://schemas.openxmlformats.org/officeDocument/2006/relationships/image" Target="../media/image37.png"/><Relationship Id="rId15" Type="http://schemas.openxmlformats.org/officeDocument/2006/relationships/image" Target="../media/image78.svg"/><Relationship Id="rId10" Type="http://schemas.openxmlformats.org/officeDocument/2006/relationships/slide" Target="slide13.xml"/><Relationship Id="rId19" Type="http://schemas.openxmlformats.org/officeDocument/2006/relationships/image" Target="../media/image33.gif"/><Relationship Id="rId4" Type="http://schemas.openxmlformats.org/officeDocument/2006/relationships/image" Target="../media/image74.svg"/><Relationship Id="rId9" Type="http://schemas.openxmlformats.org/officeDocument/2006/relationships/image" Target="../media/image68.svg"/><Relationship Id="rId1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42.png"/><Relationship Id="rId4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42.png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42.png"/><Relationship Id="rId4" Type="http://schemas.openxmlformats.org/officeDocument/2006/relationships/slide" Target="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42.png"/><Relationship Id="rId4" Type="http://schemas.openxmlformats.org/officeDocument/2006/relationships/slide" Target="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42.png"/><Relationship Id="rId4" Type="http://schemas.openxmlformats.org/officeDocument/2006/relationships/slide" Target="slide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0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.wav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7" Type="http://schemas.openxmlformats.org/officeDocument/2006/relationships/image" Target="../media/image2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4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11277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952501" y="1366499"/>
            <a:ext cx="10248899" cy="3795398"/>
          </a:xfrm>
          <a:prstGeom prst="rect">
            <a:avLst/>
          </a:prstGeom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5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7A7D99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UBND PHƯỜNG HƯNG ĐẠO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805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7A7D99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sz="1805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2406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23: </a:t>
            </a:r>
            <a:r>
              <a:rPr lang="en-US" sz="3008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008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008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3008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viên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hiện:Bùi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8" b="1" kern="10" dirty="0" err="1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3008" b="1" kern="10" dirty="0">
                <a:ln w="9525">
                  <a:round/>
                  <a:headEnd/>
                  <a:tailEnd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</a:p>
        </p:txBody>
      </p:sp>
    </p:spTree>
    <p:extLst>
      <p:ext uri="{BB962C8B-B14F-4D97-AF65-F5344CB8AC3E}">
        <p14:creationId xmlns:p14="http://schemas.microsoft.com/office/powerpoint/2010/main" val="211658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55D460-AC73-93AC-5DDD-EB3476A2C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844130" cy="70068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B0B32E8-880A-FA9E-25FC-F864B3EB43D1}"/>
              </a:ext>
            </a:extLst>
          </p:cNvPr>
          <p:cNvGrpSpPr/>
          <p:nvPr/>
        </p:nvGrpSpPr>
        <p:grpSpPr>
          <a:xfrm>
            <a:off x="12763387" y="2824091"/>
            <a:ext cx="3552825" cy="3848099"/>
            <a:chOff x="6600825" y="2876551"/>
            <a:chExt cx="3552825" cy="384809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94A60A7E-E47D-C9BA-24C1-48040750A4AA}"/>
                </a:ext>
              </a:extLst>
            </p:cNvPr>
            <p:cNvSpPr/>
            <p:nvPr/>
          </p:nvSpPr>
          <p:spPr>
            <a:xfrm>
              <a:off x="6894576" y="2876551"/>
              <a:ext cx="3259074" cy="3781424"/>
            </a:xfrm>
            <a:custGeom>
              <a:avLst/>
              <a:gdLst/>
              <a:ahLst/>
              <a:cxnLst/>
              <a:rect l="l" t="t" r="r" b="b"/>
              <a:pathLst>
                <a:path w="6899148" h="8229600">
                  <a:moveTo>
                    <a:pt x="0" y="0"/>
                  </a:moveTo>
                  <a:lnTo>
                    <a:pt x="6899148" y="0"/>
                  </a:lnTo>
                  <a:lnTo>
                    <a:pt x="6899148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B5059B6-F6A5-34FD-AFC9-A4E7953F07BF}"/>
                </a:ext>
              </a:extLst>
            </p:cNvPr>
            <p:cNvSpPr/>
            <p:nvPr/>
          </p:nvSpPr>
          <p:spPr>
            <a:xfrm>
              <a:off x="6600825" y="5124449"/>
              <a:ext cx="2413998" cy="1600201"/>
            </a:xfrm>
            <a:custGeom>
              <a:avLst/>
              <a:gdLst/>
              <a:ahLst/>
              <a:cxnLst/>
              <a:rect l="l" t="t" r="r" b="b"/>
              <a:pathLst>
                <a:path w="10567705" h="8229600">
                  <a:moveTo>
                    <a:pt x="0" y="0"/>
                  </a:moveTo>
                  <a:lnTo>
                    <a:pt x="10567704" y="0"/>
                  </a:lnTo>
                  <a:lnTo>
                    <a:pt x="10567704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3">
              <a:extLst>
                <a:ext uri="{FF2B5EF4-FFF2-40B4-BE49-F238E27FC236}">
                  <a16:creationId xmlns:a16="http://schemas.microsoft.com/office/drawing/2014/main" id="{9DA3E60C-D9C7-50E9-93E3-AB70FD91C7F0}"/>
                </a:ext>
              </a:extLst>
            </p:cNvPr>
            <p:cNvSpPr/>
            <p:nvPr/>
          </p:nvSpPr>
          <p:spPr>
            <a:xfrm rot="5012020">
              <a:off x="7917083" y="4899691"/>
              <a:ext cx="585503" cy="477396"/>
            </a:xfrm>
            <a:custGeom>
              <a:avLst/>
              <a:gdLst/>
              <a:ahLst/>
              <a:cxnLst/>
              <a:rect l="l" t="t" r="r" b="b"/>
              <a:pathLst>
                <a:path w="1478858" h="1486969">
                  <a:moveTo>
                    <a:pt x="0" y="0"/>
                  </a:moveTo>
                  <a:lnTo>
                    <a:pt x="1478859" y="0"/>
                  </a:lnTo>
                  <a:lnTo>
                    <a:pt x="1478859" y="1486969"/>
                  </a:lnTo>
                  <a:lnTo>
                    <a:pt x="0" y="1486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9">
            <a:extLst>
              <a:ext uri="{FF2B5EF4-FFF2-40B4-BE49-F238E27FC236}">
                <a16:creationId xmlns:a16="http://schemas.microsoft.com/office/drawing/2014/main" id="{CEDB0A59-409E-3B8D-1C84-3FD1FCF18868}"/>
              </a:ext>
            </a:extLst>
          </p:cNvPr>
          <p:cNvSpPr/>
          <p:nvPr/>
        </p:nvSpPr>
        <p:spPr>
          <a:xfrm>
            <a:off x="3267075" y="1562100"/>
            <a:ext cx="4067175" cy="4324349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4" y="0"/>
                </a:lnTo>
                <a:lnTo>
                  <a:pt x="7766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CDDD47A5-8577-5199-77AA-F011D40BABA6}"/>
              </a:ext>
            </a:extLst>
          </p:cNvPr>
          <p:cNvSpPr/>
          <p:nvPr/>
        </p:nvSpPr>
        <p:spPr>
          <a:xfrm>
            <a:off x="-76200" y="2857499"/>
            <a:ext cx="3736257" cy="3762375"/>
          </a:xfrm>
          <a:custGeom>
            <a:avLst/>
            <a:gdLst/>
            <a:ahLst/>
            <a:cxnLst/>
            <a:rect l="l" t="t" r="r" b="b"/>
            <a:pathLst>
              <a:path w="7766685" h="8229600">
                <a:moveTo>
                  <a:pt x="0" y="0"/>
                </a:moveTo>
                <a:lnTo>
                  <a:pt x="7766684" y="0"/>
                </a:lnTo>
                <a:lnTo>
                  <a:pt x="776668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Picture 4">
            <a:extLst>
              <a:ext uri="{FF2B5EF4-FFF2-40B4-BE49-F238E27FC236}">
                <a16:creationId xmlns:a16="http://schemas.microsoft.com/office/drawing/2014/main" id="{536893A8-7186-6516-6FB9-6390DA76E4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495424" y="0"/>
            <a:ext cx="1522373" cy="1522373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CDE46150-13C8-F618-C47D-0CD64A96501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55696" y="5224295"/>
            <a:ext cx="1238250" cy="1289844"/>
          </a:xfrm>
          <a:prstGeom prst="rect">
            <a:avLst/>
          </a:prstGeom>
        </p:spPr>
      </p:pic>
      <p:pic>
        <p:nvPicPr>
          <p:cNvPr id="23" name="Picture 3">
            <a:extLst>
              <a:ext uri="{FF2B5EF4-FFF2-40B4-BE49-F238E27FC236}">
                <a16:creationId xmlns:a16="http://schemas.microsoft.com/office/drawing/2014/main" id="{704D4E9A-D3F2-B7A5-075E-2A8E62D3AD6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9934575" y="392112"/>
            <a:ext cx="1038225" cy="128984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80C89FD-4138-26C8-C08D-73B9D8010B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06365" y="-1279597"/>
            <a:ext cx="7779170" cy="4578493"/>
          </a:xfrm>
          <a:prstGeom prst="rect">
            <a:avLst/>
          </a:prstGeom>
        </p:spPr>
      </p:pic>
      <p:pic>
        <p:nvPicPr>
          <p:cNvPr id="25" name="Nhacnen_OnTap">
            <a:hlinkClick r:id="" action="ppaction://media"/>
            <a:extLst>
              <a:ext uri="{FF2B5EF4-FFF2-40B4-BE49-F238E27FC236}">
                <a16:creationId xmlns:a16="http://schemas.microsoft.com/office/drawing/2014/main" id="{9C7FAD65-D292-3154-E8E9-A877979EA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50601" y="5789421"/>
            <a:ext cx="828517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98758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11111E-6 L -0.43998 -0.0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05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sp>
        <p:nvSpPr>
          <p:cNvPr id="9" name="Freeform 2">
            <a:extLst>
              <a:ext uri="{FF2B5EF4-FFF2-40B4-BE49-F238E27FC236}">
                <a16:creationId xmlns:a16="http://schemas.microsoft.com/office/drawing/2014/main" id="{A00DB783-83F3-06E7-DBF6-95730939919D}"/>
              </a:ext>
            </a:extLst>
          </p:cNvPr>
          <p:cNvSpPr/>
          <p:nvPr/>
        </p:nvSpPr>
        <p:spPr>
          <a:xfrm>
            <a:off x="0" y="0"/>
            <a:ext cx="6087266" cy="6805306"/>
          </a:xfrm>
          <a:custGeom>
            <a:avLst/>
            <a:gdLst/>
            <a:ahLst/>
            <a:cxnLst/>
            <a:rect l="l" t="t" r="r" b="b"/>
            <a:pathLst>
              <a:path w="7682150" h="8097128">
                <a:moveTo>
                  <a:pt x="0" y="0"/>
                </a:moveTo>
                <a:lnTo>
                  <a:pt x="7682150" y="0"/>
                </a:lnTo>
                <a:lnTo>
                  <a:pt x="7682150" y="8097128"/>
                </a:lnTo>
                <a:lnTo>
                  <a:pt x="0" y="80971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1">
            <a:hlinkClick r:id="rId7" action="ppaction://hlinksldjump"/>
            <a:extLst>
              <a:ext uri="{FF2B5EF4-FFF2-40B4-BE49-F238E27FC236}">
                <a16:creationId xmlns:a16="http://schemas.microsoft.com/office/drawing/2014/main" id="{78C0858D-B06D-CA43-22BC-2C1BAE8EB581}"/>
              </a:ext>
            </a:extLst>
          </p:cNvPr>
          <p:cNvSpPr/>
          <p:nvPr/>
        </p:nvSpPr>
        <p:spPr>
          <a:xfrm rot="4461102">
            <a:off x="863451" y="1325061"/>
            <a:ext cx="878457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2">
            <a:hlinkClick r:id="rId10" action="ppaction://hlinksldjump"/>
            <a:extLst>
              <a:ext uri="{FF2B5EF4-FFF2-40B4-BE49-F238E27FC236}">
                <a16:creationId xmlns:a16="http://schemas.microsoft.com/office/drawing/2014/main" id="{8020A023-5905-8972-963B-CAE1BD180AF5}"/>
              </a:ext>
            </a:extLst>
          </p:cNvPr>
          <p:cNvSpPr/>
          <p:nvPr/>
        </p:nvSpPr>
        <p:spPr>
          <a:xfrm rot="2996330">
            <a:off x="2401609" y="609828"/>
            <a:ext cx="1053213" cy="848113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3">
            <a:hlinkClick r:id="rId11" action="ppaction://hlinksldjump"/>
            <a:extLst>
              <a:ext uri="{FF2B5EF4-FFF2-40B4-BE49-F238E27FC236}">
                <a16:creationId xmlns:a16="http://schemas.microsoft.com/office/drawing/2014/main" id="{BDBD9C16-355C-D11B-117D-136617A8F892}"/>
              </a:ext>
            </a:extLst>
          </p:cNvPr>
          <p:cNvSpPr/>
          <p:nvPr/>
        </p:nvSpPr>
        <p:spPr>
          <a:xfrm>
            <a:off x="4212702" y="976643"/>
            <a:ext cx="1082311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4">
            <a:hlinkClick r:id="rId12" action="ppaction://hlinksldjump"/>
            <a:extLst>
              <a:ext uri="{FF2B5EF4-FFF2-40B4-BE49-F238E27FC236}">
                <a16:creationId xmlns:a16="http://schemas.microsoft.com/office/drawing/2014/main" id="{59ED18EB-0AF0-B522-6B37-ED190F86740B}"/>
              </a:ext>
            </a:extLst>
          </p:cNvPr>
          <p:cNvSpPr/>
          <p:nvPr/>
        </p:nvSpPr>
        <p:spPr>
          <a:xfrm>
            <a:off x="2341372" y="2146225"/>
            <a:ext cx="1082311" cy="1054175"/>
          </a:xfrm>
          <a:custGeom>
            <a:avLst/>
            <a:gdLst/>
            <a:ahLst/>
            <a:cxnLst/>
            <a:rect l="l" t="t" r="r" b="b"/>
            <a:pathLst>
              <a:path w="1478858" h="1486969">
                <a:moveTo>
                  <a:pt x="0" y="0"/>
                </a:moveTo>
                <a:lnTo>
                  <a:pt x="1478859" y="0"/>
                </a:lnTo>
                <a:lnTo>
                  <a:pt x="1478859" y="1486969"/>
                </a:lnTo>
                <a:lnTo>
                  <a:pt x="0" y="1486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5">
            <a:hlinkClick r:id="rId13" action="ppaction://hlinksldjump"/>
            <a:extLst>
              <a:ext uri="{FF2B5EF4-FFF2-40B4-BE49-F238E27FC236}">
                <a16:creationId xmlns:a16="http://schemas.microsoft.com/office/drawing/2014/main" id="{8B77009F-E606-530D-90E2-EBE240384D4A}"/>
              </a:ext>
            </a:extLst>
          </p:cNvPr>
          <p:cNvSpPr/>
          <p:nvPr/>
        </p:nvSpPr>
        <p:spPr>
          <a:xfrm rot="-1840342">
            <a:off x="3986219" y="2323883"/>
            <a:ext cx="1287672" cy="817946"/>
          </a:xfrm>
          <a:custGeom>
            <a:avLst/>
            <a:gdLst/>
            <a:ahLst/>
            <a:cxnLst/>
            <a:rect l="l" t="t" r="r" b="b"/>
            <a:pathLst>
              <a:path w="2015469" h="1177921">
                <a:moveTo>
                  <a:pt x="0" y="0"/>
                </a:moveTo>
                <a:lnTo>
                  <a:pt x="2015469" y="0"/>
                </a:lnTo>
                <a:lnTo>
                  <a:pt x="2015469" y="1177921"/>
                </a:lnTo>
                <a:lnTo>
                  <a:pt x="0" y="117792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23ADEA0-982F-31DC-BF0F-CEA091B70BC4}"/>
              </a:ext>
            </a:extLst>
          </p:cNvPr>
          <p:cNvGrpSpPr/>
          <p:nvPr/>
        </p:nvGrpSpPr>
        <p:grpSpPr>
          <a:xfrm>
            <a:off x="7902528" y="2222205"/>
            <a:ext cx="4047430" cy="4635795"/>
            <a:chOff x="7902528" y="2222205"/>
            <a:chExt cx="4047430" cy="4635795"/>
          </a:xfrm>
        </p:grpSpPr>
        <p:pic>
          <p:nvPicPr>
            <p:cNvPr id="21" name="Picture 20" descr="A cartoon of a child holding an orange&#10;&#10;Description automatically generated">
              <a:extLst>
                <a:ext uri="{FF2B5EF4-FFF2-40B4-BE49-F238E27FC236}">
                  <a16:creationId xmlns:a16="http://schemas.microsoft.com/office/drawing/2014/main" id="{EE8717A8-2204-55E6-25A9-DC6D5055E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2528" y="2222205"/>
              <a:ext cx="4047430" cy="4635795"/>
            </a:xfrm>
            <a:prstGeom prst="rect">
              <a:avLst/>
            </a:prstGeom>
          </p:spPr>
        </p:pic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63441C48-B312-93D6-A74E-1E0DF639F43C}"/>
                </a:ext>
              </a:extLst>
            </p:cNvPr>
            <p:cNvSpPr/>
            <p:nvPr/>
          </p:nvSpPr>
          <p:spPr>
            <a:xfrm rot="2596266">
              <a:off x="9193347" y="4519089"/>
              <a:ext cx="705328" cy="832153"/>
            </a:xfrm>
            <a:custGeom>
              <a:avLst/>
              <a:gdLst/>
              <a:ahLst/>
              <a:cxnLst/>
              <a:rect l="l" t="t" r="r" b="b"/>
              <a:pathLst>
                <a:path w="1478858" h="1486969">
                  <a:moveTo>
                    <a:pt x="0" y="0"/>
                  </a:moveTo>
                  <a:lnTo>
                    <a:pt x="1478859" y="0"/>
                  </a:lnTo>
                  <a:lnTo>
                    <a:pt x="1478859" y="1486969"/>
                  </a:lnTo>
                  <a:lnTo>
                    <a:pt x="0" y="1486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6" name="Picture 25" descr="A wicker basket with a black background&#10;&#10;Description automatically generated">
            <a:extLst>
              <a:ext uri="{FF2B5EF4-FFF2-40B4-BE49-F238E27FC236}">
                <a16:creationId xmlns:a16="http://schemas.microsoft.com/office/drawing/2014/main" id="{6920DB43-2367-B71B-CCAD-37B69072E94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924" y="4242391"/>
            <a:ext cx="3891518" cy="28495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F49E7F5-8F52-4E4A-5ACE-DD219B5F99B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20174" y="0"/>
            <a:ext cx="2965329" cy="382772"/>
          </a:xfrm>
          <a:prstGeom prst="rect">
            <a:avLst/>
          </a:prstGeom>
        </p:spPr>
      </p:pic>
      <p:pic>
        <p:nvPicPr>
          <p:cNvPr id="29" name="Picture 4">
            <a:extLst>
              <a:ext uri="{FF2B5EF4-FFF2-40B4-BE49-F238E27FC236}">
                <a16:creationId xmlns:a16="http://schemas.microsoft.com/office/drawing/2014/main" id="{B1F9FA9C-EB99-FFFD-B5A3-89ABBDA8E46E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9948531" y="191386"/>
            <a:ext cx="2083981" cy="208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383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50547 0.542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73" y="2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41654 0.6368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20" y="3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32787 0.6055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93" y="30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0.40456 0.413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21" y="2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7 L 0.30495 0.4062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47" y="2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51767F-B0D3-18A3-EB6F-8481E4EE5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20" y="-1"/>
            <a:ext cx="12271463" cy="736836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EC6FAE5-C1A5-D783-B5CC-5A1703F9EE6A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1" descr="A wicker basket with a black backgroun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D3C807A3-56A1-38B2-6C96-A459C071BC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5F95828-56E1-9E21-7F47-FC10034C69A9}"/>
              </a:ext>
            </a:extLst>
          </p:cNvPr>
          <p:cNvSpPr/>
          <p:nvPr/>
        </p:nvSpPr>
        <p:spPr>
          <a:xfrm>
            <a:off x="3855681" y="2422988"/>
            <a:ext cx="4671870" cy="12309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8698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E9D459-DE9D-5E3A-C580-CF37F9449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20" y="0"/>
            <a:ext cx="12271463" cy="73470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515B79A-7231-08D8-62D8-6D33819F5A80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10" name="Picture 9" descr="A wicker basket with a black backgroun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A42AF44D-6A38-DADA-6713-C240DAA5B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86EA96-079A-2D76-E9A1-630B88D0D14E}"/>
              </a:ext>
            </a:extLst>
          </p:cNvPr>
          <p:cNvSpPr/>
          <p:nvPr/>
        </p:nvSpPr>
        <p:spPr>
          <a:xfrm>
            <a:off x="3855681" y="2422988"/>
            <a:ext cx="4671870" cy="12309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đĩa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3958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4686FD-2963-5442-E045-46F9AD33A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20" y="0"/>
            <a:ext cx="12271463" cy="738962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88E9312-E9F5-468D-81CC-C682A63B2E0E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Picture 8" descr="A wicker basket with a black backgroun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8AEBA507-55D3-F309-C05B-233249B032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DF7F6D0-7894-7894-09DB-A1FF0288C884}"/>
              </a:ext>
            </a:extLst>
          </p:cNvPr>
          <p:cNvSpPr/>
          <p:nvPr/>
        </p:nvSpPr>
        <p:spPr>
          <a:xfrm>
            <a:off x="3855681" y="2422988"/>
            <a:ext cx="4671870" cy="12309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0362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9F51C5-5514-9294-936C-E02843C28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20" y="0"/>
            <a:ext cx="12271463" cy="735773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B9919B5-6DE0-3732-A33E-6A2C990441E1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 descr="A wicker basket with a black backgroun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D4BD0242-0FE4-601D-076B-15B264CC9F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79064C7-2ED3-7921-7F9B-2921E98F4B57}"/>
              </a:ext>
            </a:extLst>
          </p:cNvPr>
          <p:cNvSpPr/>
          <p:nvPr/>
        </p:nvSpPr>
        <p:spPr>
          <a:xfrm>
            <a:off x="3855681" y="2422988"/>
            <a:ext cx="4671870" cy="123090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tía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561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05785E-B1DD-3D5E-E828-376ED2D0F9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920" y="-1"/>
            <a:ext cx="12271463" cy="732583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3F07673-14D0-7BE1-8802-C8E8E4D429E6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pic>
        <p:nvPicPr>
          <p:cNvPr id="4" name="Picture 3" descr="A wicker basket with a black background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6384E7A4-37CE-979A-0F3A-9CA75AC42B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281" y="5316280"/>
            <a:ext cx="2105485" cy="154172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F48C271-9AE1-F56C-5779-55AF9DBFF632}"/>
              </a:ext>
            </a:extLst>
          </p:cNvPr>
          <p:cNvSpPr/>
          <p:nvPr/>
        </p:nvSpPr>
        <p:spPr>
          <a:xfrm>
            <a:off x="1685924" y="2422988"/>
            <a:ext cx="9363075" cy="10462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thìa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dĩa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64845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167F84C6-1D39-286E-EAC4-96F28D5DCA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6143"/>
            <a:ext cx="12192000" cy="58057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54">
            <a:extLst>
              <a:ext uri="{FF2B5EF4-FFF2-40B4-BE49-F238E27FC236}">
                <a16:creationId xmlns:a16="http://schemas.microsoft.com/office/drawing/2014/main" id="{2E4977FF-DF46-9443-0DF4-B3E586133B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2" y="3654832"/>
            <a:ext cx="3203168" cy="3203168"/>
          </a:xfrm>
          <a:prstGeom prst="rect">
            <a:avLst/>
          </a:prstGeom>
        </p:spPr>
      </p:pic>
      <p:pic>
        <p:nvPicPr>
          <p:cNvPr id="6" name="图片 60">
            <a:extLst>
              <a:ext uri="{FF2B5EF4-FFF2-40B4-BE49-F238E27FC236}">
                <a16:creationId xmlns:a16="http://schemas.microsoft.com/office/drawing/2014/main" id="{412F2E2E-FE22-DCDB-965B-F695EA56FE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84392">
            <a:off x="-486486" y="-763709"/>
            <a:ext cx="3835157" cy="3835157"/>
          </a:xfrm>
          <a:prstGeom prst="rect">
            <a:avLst/>
          </a:prstGeom>
        </p:spPr>
      </p:pic>
      <p:pic>
        <p:nvPicPr>
          <p:cNvPr id="7" name="图片 58">
            <a:extLst>
              <a:ext uri="{FF2B5EF4-FFF2-40B4-BE49-F238E27FC236}">
                <a16:creationId xmlns:a16="http://schemas.microsoft.com/office/drawing/2014/main" id="{FE67BF19-1B17-ECC5-AC79-DB2DF75B56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368" flipH="1">
            <a:off x="9255115" y="-799658"/>
            <a:ext cx="2960034" cy="29600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2" y="-101371"/>
            <a:ext cx="1523956" cy="15088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000" y="1658521"/>
            <a:ext cx="10219224" cy="391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2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DEE32CA-22EF-3A96-4E18-93517F61B4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015" y="914399"/>
            <a:ext cx="8592273" cy="4653528"/>
          </a:xfrm>
          <a:prstGeom prst="rect">
            <a:avLst/>
          </a:prstGeom>
        </p:spPr>
      </p:pic>
      <p:pic>
        <p:nvPicPr>
          <p:cNvPr id="3" name="图片 23">
            <a:extLst>
              <a:ext uri="{FF2B5EF4-FFF2-40B4-BE49-F238E27FC236}">
                <a16:creationId xmlns:a16="http://schemas.microsoft.com/office/drawing/2014/main" id="{825E4BB3-0DFC-1F72-969C-B374EFB4A9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848" y="1511475"/>
            <a:ext cx="6096012" cy="60960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6145D5-600D-5AC5-B6B2-93CBE601B1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4617" y="1741240"/>
            <a:ext cx="7169517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8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0" t="26953" r="37189" b="47656"/>
          <a:stretch/>
        </p:blipFill>
        <p:spPr bwMode="auto">
          <a:xfrm>
            <a:off x="2472921" y="2743200"/>
            <a:ext cx="6555595" cy="3290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92" t="55859" r="36347" b="25391"/>
          <a:stretch/>
        </p:blipFill>
        <p:spPr bwMode="auto">
          <a:xfrm>
            <a:off x="2472921" y="313326"/>
            <a:ext cx="6606215" cy="242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0BF1E3-0B68-48BA-BFAA-2106C301C3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83422" cy="75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384FEEB-4DAB-59ED-A21A-B6AB43D87C9A}"/>
              </a:ext>
            </a:extLst>
          </p:cNvPr>
          <p:cNvSpPr txBox="1">
            <a:spLocks/>
          </p:cNvSpPr>
          <p:nvPr/>
        </p:nvSpPr>
        <p:spPr>
          <a:xfrm>
            <a:off x="-13204" y="4876800"/>
            <a:ext cx="12113923" cy="2137229"/>
          </a:xfrm>
          <a:prstGeom prst="rect">
            <a:avLst/>
          </a:prstGeom>
        </p:spPr>
        <p:txBody>
          <a:bodyPr vert="horz" lIns="91294" tIns="45647" rIns="91294" bIns="45647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Bé chia thìa, chia dĩa cho cả nhà. Thìa dĩa to cho bố mẹ. Thìa dĩa nhỏ cho bé.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62B8BB-C2F8-D2A0-E205-E0FA79B6646D}"/>
              </a:ext>
            </a:extLst>
          </p:cNvPr>
          <p:cNvCxnSpPr/>
          <p:nvPr/>
        </p:nvCxnSpPr>
        <p:spPr>
          <a:xfrm flipH="1">
            <a:off x="10531291" y="5148824"/>
            <a:ext cx="138545" cy="7216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0704A01E-5C69-607C-A4BA-FE015F23DA69}"/>
              </a:ext>
            </a:extLst>
          </p:cNvPr>
          <p:cNvSpPr/>
          <p:nvPr/>
        </p:nvSpPr>
        <p:spPr>
          <a:xfrm>
            <a:off x="490252" y="4936014"/>
            <a:ext cx="561467" cy="484641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rial" pitchFamily="34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01515A3-B576-ACEC-D4FE-D083D63B4F8A}"/>
              </a:ext>
            </a:extLst>
          </p:cNvPr>
          <p:cNvSpPr/>
          <p:nvPr/>
        </p:nvSpPr>
        <p:spPr>
          <a:xfrm>
            <a:off x="-87580" y="5401547"/>
            <a:ext cx="617614" cy="586416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.VnArial" pitchFamily="34" charset="0"/>
              </a:rPr>
              <a:t>2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9F56D59-70F3-01E5-4D0B-7CA46F11F266}"/>
              </a:ext>
            </a:extLst>
          </p:cNvPr>
          <p:cNvCxnSpPr/>
          <p:nvPr/>
        </p:nvCxnSpPr>
        <p:spPr>
          <a:xfrm flipH="1">
            <a:off x="5515599" y="6025156"/>
            <a:ext cx="138545" cy="7216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B77E58-717E-2042-83DB-FEEA397B269E}"/>
              </a:ext>
            </a:extLst>
          </p:cNvPr>
          <p:cNvCxnSpPr/>
          <p:nvPr/>
        </p:nvCxnSpPr>
        <p:spPr>
          <a:xfrm flipH="1">
            <a:off x="11661582" y="5519613"/>
            <a:ext cx="138545" cy="7216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F690B09A-1820-4B58-BCCE-16ECF5EF58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501" y="620677"/>
            <a:ext cx="8314238" cy="440646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169BF68-95BE-7F6B-3C6E-680BE5171C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" y="253991"/>
            <a:ext cx="1781689" cy="92777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E1EFAF6-8163-DBE4-6E5E-4AB0EB917C2A}"/>
              </a:ext>
            </a:extLst>
          </p:cNvPr>
          <p:cNvSpPr txBox="1">
            <a:spLocks/>
          </p:cNvSpPr>
          <p:nvPr/>
        </p:nvSpPr>
        <p:spPr>
          <a:xfrm>
            <a:off x="-15081" y="4876800"/>
            <a:ext cx="12113923" cy="2137229"/>
          </a:xfrm>
          <a:prstGeom prst="rect">
            <a:avLst/>
          </a:prstGeom>
        </p:spPr>
        <p:txBody>
          <a:bodyPr vert="horz" lIns="91294" tIns="45647" rIns="91294" bIns="45647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5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chia </a:t>
            </a: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thìa</a:t>
            </a:r>
            <a:r>
              <a:rPr lang="en-US" sz="5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chia </a:t>
            </a: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dĩa</a:t>
            </a:r>
            <a:r>
              <a:rPr lang="en-US" sz="5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5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</a:t>
            </a:r>
            <a:r>
              <a:rPr lang="en-US" sz="5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54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Thìa</a:t>
            </a:r>
            <a:r>
              <a:rPr lang="en-US" sz="54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dĩa</a:t>
            </a:r>
            <a:r>
              <a:rPr lang="en-US" sz="54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to </a:t>
            </a:r>
            <a:r>
              <a:rPr lang="en-US" sz="54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54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</a:t>
            </a:r>
            <a:r>
              <a:rPr lang="en-US" sz="54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54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r>
              <a:rPr lang="en-US" sz="54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Thìa</a:t>
            </a:r>
            <a:r>
              <a:rPr lang="en-US" sz="54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dĩa</a:t>
            </a:r>
            <a:r>
              <a:rPr lang="en-US" sz="54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nhỏ</a:t>
            </a:r>
            <a:r>
              <a:rPr lang="en-US" sz="54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cho</a:t>
            </a:r>
            <a:r>
              <a:rPr lang="en-US" sz="5400" dirty="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bé</a:t>
            </a:r>
            <a:r>
              <a:rPr lang="en-US" sz="5400" dirty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7B35140-3FE2-56CA-8E5B-0F4FC1D4EEBB}"/>
              </a:ext>
            </a:extLst>
          </p:cNvPr>
          <p:cNvSpPr/>
          <p:nvPr/>
        </p:nvSpPr>
        <p:spPr>
          <a:xfrm>
            <a:off x="7226123" y="5435792"/>
            <a:ext cx="561467" cy="44058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.VnArial" pitchFamily="34" charset="0"/>
              </a:rPr>
              <a:t>3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EB77E58-717E-2042-83DB-FEEA397B269E}"/>
              </a:ext>
            </a:extLst>
          </p:cNvPr>
          <p:cNvCxnSpPr/>
          <p:nvPr/>
        </p:nvCxnSpPr>
        <p:spPr>
          <a:xfrm flipH="1">
            <a:off x="3935931" y="5509663"/>
            <a:ext cx="138545" cy="7216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49595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14" grpId="0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006704" y="1447800"/>
            <a:ext cx="4674896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chia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504479" y="1447800"/>
            <a:ext cx="4952016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thìa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10000" y="3984256"/>
            <a:ext cx="4249904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dĩa</a:t>
            </a:r>
          </a:p>
        </p:txBody>
      </p:sp>
    </p:spTree>
    <p:extLst>
      <p:ext uri="{BB962C8B-B14F-4D97-AF65-F5344CB8AC3E}">
        <p14:creationId xmlns:p14="http://schemas.microsoft.com/office/powerpoint/2010/main" val="169606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028440" y="86360"/>
            <a:ext cx="4104005" cy="7092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</a:t>
            </a:r>
          </a:p>
        </p:txBody>
      </p:sp>
      <p:sp>
        <p:nvSpPr>
          <p:cNvPr id="6" name="Horizontal Scroll 5"/>
          <p:cNvSpPr/>
          <p:nvPr/>
        </p:nvSpPr>
        <p:spPr>
          <a:xfrm>
            <a:off x="6862439" y="5650865"/>
            <a:ext cx="5406501" cy="1207135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Horizontal Scroll 6"/>
          <p:cNvSpPr/>
          <p:nvPr/>
        </p:nvSpPr>
        <p:spPr>
          <a:xfrm>
            <a:off x="761365" y="5650865"/>
            <a:ext cx="5793740" cy="1207135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1E9E34-44D6-47BD-A04C-19CC014F0B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322EE3-1936-4AE0-BFB1-E5C1894E7B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551" y="806839"/>
            <a:ext cx="3823877" cy="46614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CE07C5-F162-419B-A689-97C0537CE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572" y="806839"/>
            <a:ext cx="3823878" cy="47772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F02C68-0AC4-62D6-5D8C-9E05170F88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990" y="294298"/>
            <a:ext cx="1555329" cy="696302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F410257-9844-1095-A24C-FB792FC10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7f249da5-c1bc-4576-9095-f18e9130f862_seed877418699">
            <a:hlinkClick r:id="" action="ppaction://media"/>
            <a:extLst>
              <a:ext uri="{FF2B5EF4-FFF2-40B4-BE49-F238E27FC236}">
                <a16:creationId xmlns:a16="http://schemas.microsoft.com/office/drawing/2014/main" id="{CDF5E33C-80E3-3BB4-7FE7-6E1BAF4982B4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90172" y="481632"/>
            <a:ext cx="4978840" cy="6165748"/>
          </a:xfrm>
          <a:noFill/>
        </p:spPr>
      </p:pic>
      <p:pic>
        <p:nvPicPr>
          <p:cNvPr id="5" name="tải xuống">
            <a:hlinkClick r:id="" action="ppaction://media"/>
            <a:extLst>
              <a:ext uri="{FF2B5EF4-FFF2-40B4-BE49-F238E27FC236}">
                <a16:creationId xmlns:a16="http://schemas.microsoft.com/office/drawing/2014/main" id="{043FF9FB-9081-6D6F-1635-B49744B768B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9789" y="52369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9551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EBA90-3D50-02C4-0FB4-39B39B691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mage to video 丨 boy gives things to girl">
            <a:hlinkClick r:id="" action="ppaction://media"/>
            <a:extLst>
              <a:ext uri="{FF2B5EF4-FFF2-40B4-BE49-F238E27FC236}">
                <a16:creationId xmlns:a16="http://schemas.microsoft.com/office/drawing/2014/main" id="{16E7FE12-1D3D-F891-C311-F55D4E2691D2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11253" y="295383"/>
            <a:ext cx="4446428" cy="6016499"/>
          </a:xfrm>
        </p:spPr>
      </p:pic>
      <p:pic>
        <p:nvPicPr>
          <p:cNvPr id="6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505301D2-3B06-38F2-F82B-AB4620E432DC}"/>
              </a:ext>
            </a:extLst>
          </p:cNvPr>
          <p:cNvPicPr>
            <a:picLocks noGrp="1" noChangeAspect="1"/>
          </p:cNvPicPr>
          <p:nvPr>
            <p:ph sz="half" idx="2"/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85539" y="330361"/>
            <a:ext cx="406400" cy="406400"/>
          </a:xfrm>
        </p:spPr>
      </p:pic>
    </p:spTree>
    <p:extLst>
      <p:ext uri="{BB962C8B-B14F-4D97-AF65-F5344CB8AC3E}">
        <p14:creationId xmlns:p14="http://schemas.microsoft.com/office/powerpoint/2010/main" val="224590145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38" y="4595"/>
            <a:ext cx="12123574" cy="6847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84" y="81459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978" y="302400"/>
            <a:ext cx="2233532" cy="7468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9085" y="302171"/>
            <a:ext cx="2502383" cy="116502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D6A68722-F5F4-B312-DED2-5CE8C6AC8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38" y="3244351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6515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2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6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145</Words>
  <Application>Microsoft Office PowerPoint</Application>
  <PresentationFormat>Widescreen</PresentationFormat>
  <Paragraphs>45</Paragraphs>
  <Slides>17</Slides>
  <Notes>9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宋体</vt:lpstr>
      <vt:lpstr>.VnArial</vt:lpstr>
      <vt:lpstr>Arial</vt:lpstr>
      <vt:lpstr>Arial-Rounded</vt:lpstr>
      <vt:lpstr>Calibri</vt:lpstr>
      <vt:lpstr>Calibri Light</vt:lpstr>
      <vt:lpstr>等线</vt:lpstr>
      <vt:lpstr>Times New Roman</vt:lpstr>
      <vt:lpstr>6_Default Design</vt:lpstr>
      <vt:lpstr>默认设计模板</vt:lpstr>
      <vt:lpstr>Office Theme</vt:lpstr>
      <vt:lpstr>1_Office Theme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Admin</cp:lastModifiedBy>
  <cp:revision>53</cp:revision>
  <dcterms:created xsi:type="dcterms:W3CDTF">2020-10-07T08:19:00Z</dcterms:created>
  <dcterms:modified xsi:type="dcterms:W3CDTF">2025-12-20T09:20:37Z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