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51" r:id="rId3"/>
    <p:sldMasterId id="2147483754" r:id="rId4"/>
  </p:sldMasterIdLst>
  <p:notesMasterIdLst>
    <p:notesMasterId r:id="rId20"/>
  </p:notesMasterIdLst>
  <p:sldIdLst>
    <p:sldId id="534" r:id="rId5"/>
    <p:sldId id="331" r:id="rId6"/>
    <p:sldId id="528" r:id="rId7"/>
    <p:sldId id="529" r:id="rId8"/>
    <p:sldId id="530" r:id="rId9"/>
    <p:sldId id="314" r:id="rId10"/>
    <p:sldId id="315" r:id="rId11"/>
    <p:sldId id="282" r:id="rId12"/>
    <p:sldId id="283" r:id="rId13"/>
    <p:sldId id="284" r:id="rId14"/>
    <p:sldId id="316" r:id="rId15"/>
    <p:sldId id="317" r:id="rId16"/>
    <p:sldId id="267" r:id="rId17"/>
    <p:sldId id="294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FB596-A98E-4D6A-AB7E-CDBA9F7C5DF8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172BB-78AD-4807-8726-F908E5E7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5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3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618C9-8119-4674-A807-B748780E60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28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9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2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61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75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91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5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44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5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74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2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1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43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0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6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0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17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8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3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4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6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2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15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47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6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9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4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942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4AA6320-53D3-3409-9372-FAC2E3FE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5" b="-17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16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1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6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55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701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49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55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91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927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780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5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13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E9DA58-BD88-1FA7-8E6A-7AC79A323A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54" y="-5240158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7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B704A7-AB0E-F147-35FF-482E5558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507A6E6-9519-4195-94D8-56B5290E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512F6A-5178-D752-1C72-4979ABB6E03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20/12/2025</a:t>
            </a:fld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7682145-0EA0-73BB-508E-725569EBE72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9" name="Picture 8" descr="A green and brown plant&#10;&#10;Description automatically generated">
            <a:extLst>
              <a:ext uri="{FF2B5EF4-FFF2-40B4-BE49-F238E27FC236}">
                <a16:creationId xmlns:a16="http://schemas.microsoft.com/office/drawing/2014/main" id="{15858E5C-BA65-7E17-05DE-E05608984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E53BC624-8891-ECA1-AC34-151780222FDF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C7FA0-A05D-486C-8E42-911D988A26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944" y="103830"/>
            <a:ext cx="1400522" cy="1400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A8976-FEEC-2264-90B9-971905E9E7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688" y="5108449"/>
            <a:ext cx="1400522" cy="14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0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EF77A0-7D2E-A58A-F6CE-A4FFE0D0248E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97432A-8E09-142D-5ABD-65DDAB443630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46A5E3E-85EA-6712-9376-5946FF7F8DC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80C75E-5FEA-4B56-89D8-84CDA87236AE}" type="datetimeFigureOut">
              <a:rPr lang="vi-VN" smtClean="0"/>
              <a:pPr/>
              <a:t>20/12/2025</a:t>
            </a:fld>
            <a:endParaRPr lang="vi-VN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D099FAA-EDBF-BB17-617E-951204ECDE0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C3244A-C438-4175-A359-8D969EA02323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11" name="Picture 10" descr="A green and brown plant&#10;&#10;Description automatically generated">
            <a:extLst>
              <a:ext uri="{FF2B5EF4-FFF2-40B4-BE49-F238E27FC236}">
                <a16:creationId xmlns:a16="http://schemas.microsoft.com/office/drawing/2014/main" id="{9A400AF8-3D5E-528B-7C14-119D3527110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D5115BB6-29E5-899A-1768-56DF8CFC8351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92F14C-03BC-442C-E9DA-CB13DDA580A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36D534B-FE2C-E304-5DF7-C35DBB727A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54" y="-5240158"/>
            <a:ext cx="1553262" cy="1553262"/>
          </a:xfrm>
          <a:prstGeom prst="rect">
            <a:avLst/>
          </a:prstGeom>
        </p:spPr>
      </p:pic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B0F700E-720D-6334-1989-978E935221AC}"/>
              </a:ext>
            </a:extLst>
          </p:cNvPr>
          <p:cNvSpPr txBox="1"/>
          <p:nvPr userDrawn="1"/>
        </p:nvSpPr>
        <p:spPr>
          <a:xfrm>
            <a:off x="106325" y="-110493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Thảo: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2728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A1E490-6C62-FC61-D0D1-60F6FFC4C983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875" y="115614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6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510D709-F38B-9E14-CDAE-64C59A4F052D}"/>
              </a:ext>
            </a:extLst>
          </p:cNvPr>
          <p:cNvSpPr txBox="1"/>
          <p:nvPr userDrawn="1"/>
        </p:nvSpPr>
        <p:spPr>
          <a:xfrm>
            <a:off x="106325" y="-110493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Thảo: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9160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1391A-6206-F02D-B6E6-62E82E47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E6F3E-EEBC-A6EC-3721-972EA14F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2364A-65C9-D9B5-0AE0-6CD9E8984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49EED1-961A-447F-8776-EF78DCF54E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F7E7-03B6-B5BD-4B2E-921B06794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90A04-3F76-DB86-065C-AABDCCE6A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D7752B-9835-D242-AB5E-B97EE9DA44E8}"/>
              </a:ext>
            </a:extLst>
          </p:cNvPr>
          <p:cNvSpPr txBox="1"/>
          <p:nvPr userDrawn="1"/>
        </p:nvSpPr>
        <p:spPr>
          <a:xfrm>
            <a:off x="106325" y="-110493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Thảo: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1158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png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0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28: Y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114914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26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quý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19850" y="5566363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6" name="Picture 2" descr="Nhận biết các loại đá quý, trang sức phong thủy theo tuổi, m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75028"/>
            <a:ext cx="5553975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ách bảo quản trang sức đá quý – Kya Jewel Official | Luxury Jewelries,  Gifts &amp; Accessori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 bwMode="auto">
          <a:xfrm>
            <a:off x="9631562" y="1371601"/>
            <a:ext cx="2430860" cy="218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ộ trang sức vàng trắng 14k mix đá quý pnj 00003-00005 | pnj.com.v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69" y="675028"/>
            <a:ext cx="3510756" cy="35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210050"/>
            <a:ext cx="54864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16" y="4210050"/>
            <a:ext cx="49688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840" y="4191000"/>
            <a:ext cx="43291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ách bảo quản trang sức đá quý – Kya Jewel Official | Luxury Jewelries,  Gifts &amp; Accessori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 bwMode="auto">
          <a:xfrm>
            <a:off x="8352656" y="1715016"/>
            <a:ext cx="3106689" cy="279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931883"/>
            <a:ext cx="3145507" cy="23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uỷ bỏ chức danh nghề Y tá trong nghiệp vụ chăm sóc bệnh nhân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93797"/>
            <a:ext cx="3449273" cy="22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4" y="-492414"/>
            <a:ext cx="11206307" cy="59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2" y="4876800"/>
            <a:ext cx="10707097" cy="22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2" name="2881186436280045192 (3)">
            <a:hlinkClick r:id="" action="ppaction://media"/>
            <a:extLst>
              <a:ext uri="{FF2B5EF4-FFF2-40B4-BE49-F238E27FC236}">
                <a16:creationId xmlns:a16="http://schemas.microsoft.com/office/drawing/2014/main" id="{CEEDA63D-FE17-8E58-0AD5-0608657503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4770" y="474980"/>
            <a:ext cx="6198930" cy="59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23019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ý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4376" y="-1238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1" y="-10001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5625" y="-51216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3361" y="-179644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6" dur="7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2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26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6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7.03704E-6 L 0.00014 0.42778 " pathEditMode="relative" ptsTypes="AA">
                                      <p:cBhvr>
                                        <p:cTn id="27" dur="5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1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76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1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069E-6 -1.11111E-6 L 0.01175 -0.01528 L 0.02819 -0.05278 L 0.04386 -0.10139 L 0.04386 0.06528 L 0.04777 0.08611 L 0.05404 0.1 L 0.06108 0.10417 L 0.06735 0.10556 L 0.07753 0.10278 L 0.08614 0.09306 L 0.09945 0.06389 L 0.11277 0.01806 L 0.1206 -0.01528 L 0.12373 -0.04305 L 0.12608 -0.10139 L 0.12608 0.06667 L 0.12765 0.08611 L 0.13234 0.1 L 0.14174 0.10556 L 0.14879 0.10417 L 0.15897 0.09445 L 0.16993 0.07083 L 0.1809 0.02917 L 0.19499 -0.05972 L 0.20126 -0.10139 L 0.20086 0.07292 L 0.20909 0.09722 L 0.21613 0.10556 L 0.22866 0.10556 L 0.23884 0.09861 L 0.25294 0.07639 L 0.26703 0.03056 L 0.27878 -0.01528 L 0.2827 -0.10139 L 0.2827 0.20278 L 0.2827 0.28056 L 0.27996 0.33403 L 0.26899 0.38403 L 0.2549 0.41597 L 0.23806 0.41945 L 0.23023 0.40972 L 0.22631 0.39028 L 0.22553 0.35139 L 0.22945 0.31389 L 0.23884 0.2625 L 0.25294 0.20695 L 0.27565 0.14583 L 0.29444 0.10417 L 0.31872 0.03889 L 0.32812 0.00556 " pathEditMode="relative" rAng="0" ptsTypes="AAAAAAAAAAAAAAAAAAAAAAAAAAAAAAAAAAAAAAAAAAAAAAAAAAA">
                                      <p:cBhvr>
                                        <p:cTn id="38" dur="2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1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5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101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-7.40741E-7 L -0.0282 0.05093 " pathEditMode="relative" ptsTypes="AA">
                                      <p:cBhvr>
                                        <p:cTn id="4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3510"/>
                            </p:stCondLst>
                            <p:childTnLst>
                              <p:par>
                                <p:cTn id="5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1753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đá Ǖ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ý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8529" y="1120875"/>
            <a:ext cx="9674942" cy="5087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409" y="2181225"/>
            <a:ext cx="9059781" cy="22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F09756-AC00-41D8-ABDC-6C8CECF4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300" y="1601365"/>
            <a:ext cx="7091264" cy="39888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87EFF2-D477-BA90-8E0A-2A6F07435344}"/>
              </a:ext>
            </a:extLst>
          </p:cNvPr>
          <p:cNvSpPr/>
          <p:nvPr/>
        </p:nvSpPr>
        <p:spPr>
          <a:xfrm>
            <a:off x="4260591" y="1334482"/>
            <a:ext cx="7619422" cy="46763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NHÉT CÁI ẢNH CUTE CHO HS ĐOÁN VÀO ĐÂY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^_^</a:t>
            </a:r>
          </a:p>
        </p:txBody>
      </p:sp>
      <p:pic>
        <p:nvPicPr>
          <p:cNvPr id="56" name="Picture 5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20E5CB4-AB42-2313-231E-EA2DF00B7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836" y="2072293"/>
            <a:ext cx="1390844" cy="2267266"/>
          </a:xfrm>
          <a:prstGeom prst="rect">
            <a:avLst/>
          </a:prstGeom>
        </p:spPr>
      </p:pic>
      <p:pic>
        <p:nvPicPr>
          <p:cNvPr id="55" name="Picture 5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7D38F2B-D05D-B165-51BC-6BF531F4D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836" y="-48984"/>
            <a:ext cx="1390844" cy="2267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0B892-FB43-609B-1D3D-1A187BD4F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075" y="120059"/>
            <a:ext cx="6419644" cy="1085182"/>
          </a:xfrm>
          <a:prstGeom prst="rect">
            <a:avLst/>
          </a:prstGeom>
        </p:spPr>
      </p:pic>
      <p:pic>
        <p:nvPicPr>
          <p:cNvPr id="52" name="Picture 51" descr="A picture containing vector graphics, ligh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39BDBCBE-BC90-CB01-7D48-1D4D7F4076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r="5249"/>
          <a:stretch/>
        </p:blipFill>
        <p:spPr>
          <a:xfrm>
            <a:off x="127715" y="3188160"/>
            <a:ext cx="3699076" cy="3549781"/>
          </a:xfrm>
          <a:prstGeom prst="rect">
            <a:avLst/>
          </a:prstGeom>
        </p:spPr>
      </p:pic>
      <p:pic>
        <p:nvPicPr>
          <p:cNvPr id="54" name="Picture 5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9287D82-C07F-385F-C7B8-C8849C916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09" y="820967"/>
            <a:ext cx="1390844" cy="2267266"/>
          </a:xfrm>
          <a:prstGeom prst="rect">
            <a:avLst/>
          </a:prstGeom>
        </p:spPr>
      </p:pic>
      <p:pic>
        <p:nvPicPr>
          <p:cNvPr id="58" name="Picture 57" descr="Background pattern&#10;&#10;Description automatically generated">
            <a:extLst>
              <a:ext uri="{FF2B5EF4-FFF2-40B4-BE49-F238E27FC236}">
                <a16:creationId xmlns:a16="http://schemas.microsoft.com/office/drawing/2014/main" id="{8AA47C48-32A0-2DE0-3649-B94D7A25FE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2855" y="-1232601"/>
            <a:ext cx="7770308" cy="4370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9EB0D-7C9E-4501-9E0D-91EB3125C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769" y="1374284"/>
            <a:ext cx="7558158" cy="4581647"/>
          </a:xfrm>
          <a:prstGeom prst="rect">
            <a:avLst/>
          </a:prstGeom>
        </p:spPr>
      </p:pic>
      <p:sp>
        <p:nvSpPr>
          <p:cNvPr id="28" name="Freeform: Shape 27">
            <a:hlinkClick r:id="rId10" action="ppaction://hlinksldjump"/>
            <a:extLst>
              <a:ext uri="{FF2B5EF4-FFF2-40B4-BE49-F238E27FC236}">
                <a16:creationId xmlns:a16="http://schemas.microsoft.com/office/drawing/2014/main" id="{252795F9-65EB-5BC8-ADBA-804B0C4E3927}"/>
              </a:ext>
            </a:extLst>
          </p:cNvPr>
          <p:cNvSpPr/>
          <p:nvPr/>
        </p:nvSpPr>
        <p:spPr>
          <a:xfrm>
            <a:off x="4355319" y="1290105"/>
            <a:ext cx="3831221" cy="2922608"/>
          </a:xfrm>
          <a:custGeom>
            <a:avLst/>
            <a:gdLst>
              <a:gd name="connsiteX0" fmla="*/ 0 w 3831221"/>
              <a:gd name="connsiteY0" fmla="*/ 0 h 2922608"/>
              <a:gd name="connsiteX1" fmla="*/ 3831221 w 3831221"/>
              <a:gd name="connsiteY1" fmla="*/ 0 h 2922608"/>
              <a:gd name="connsiteX2" fmla="*/ 3831221 w 3831221"/>
              <a:gd name="connsiteY2" fmla="*/ 522952 h 2922608"/>
              <a:gd name="connsiteX3" fmla="*/ 3810482 w 3831221"/>
              <a:gd name="connsiteY3" fmla="*/ 520861 h 2922608"/>
              <a:gd name="connsiteX4" fmla="*/ 3237535 w 3831221"/>
              <a:gd name="connsiteY4" fmla="*/ 1093808 h 2922608"/>
              <a:gd name="connsiteX5" fmla="*/ 3810482 w 3831221"/>
              <a:gd name="connsiteY5" fmla="*/ 1666755 h 2922608"/>
              <a:gd name="connsiteX6" fmla="*/ 3831221 w 3831221"/>
              <a:gd name="connsiteY6" fmla="*/ 1664664 h 2922608"/>
              <a:gd name="connsiteX7" fmla="*/ 3831221 w 3831221"/>
              <a:gd name="connsiteY7" fmla="*/ 2349661 h 2922608"/>
              <a:gd name="connsiteX8" fmla="*/ 2488557 w 3831221"/>
              <a:gd name="connsiteY8" fmla="*/ 2349661 h 2922608"/>
              <a:gd name="connsiteX9" fmla="*/ 1915610 w 3831221"/>
              <a:gd name="connsiteY9" fmla="*/ 2922608 h 2922608"/>
              <a:gd name="connsiteX10" fmla="*/ 1342663 w 3831221"/>
              <a:gd name="connsiteY10" fmla="*/ 2349661 h 2922608"/>
              <a:gd name="connsiteX11" fmla="*/ 0 w 3831221"/>
              <a:gd name="connsiteY11" fmla="*/ 2349661 h 292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31221" h="2922608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810482" y="520861"/>
                </a:lnTo>
                <a:cubicBezTo>
                  <a:pt x="3494052" y="520861"/>
                  <a:pt x="3237535" y="777378"/>
                  <a:pt x="3237535" y="1093808"/>
                </a:cubicBezTo>
                <a:cubicBezTo>
                  <a:pt x="3237535" y="1410238"/>
                  <a:pt x="3494052" y="1666755"/>
                  <a:pt x="3810482" y="1666755"/>
                </a:cubicBezTo>
                <a:lnTo>
                  <a:pt x="3831221" y="1664664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666091"/>
                  <a:pt x="2232040" y="2922608"/>
                  <a:pt x="1915610" y="2922608"/>
                </a:cubicBezTo>
                <a:cubicBezTo>
                  <a:pt x="1599180" y="2922608"/>
                  <a:pt x="1342663" y="266609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38" name="Freeform: Shape 37">
            <a:hlinkClick r:id="rId10" action="ppaction://hlinksldjump"/>
            <a:extLst>
              <a:ext uri="{FF2B5EF4-FFF2-40B4-BE49-F238E27FC236}">
                <a16:creationId xmlns:a16="http://schemas.microsoft.com/office/drawing/2014/main" id="{5256D56D-D7AB-B3E8-B98C-224538DFF8BF}"/>
              </a:ext>
            </a:extLst>
          </p:cNvPr>
          <p:cNvSpPr/>
          <p:nvPr/>
        </p:nvSpPr>
        <p:spPr>
          <a:xfrm flipV="1">
            <a:off x="4363108" y="3662752"/>
            <a:ext cx="4383429" cy="2349661"/>
          </a:xfrm>
          <a:custGeom>
            <a:avLst/>
            <a:gdLst>
              <a:gd name="connsiteX0" fmla="*/ 0 w 4383429"/>
              <a:gd name="connsiteY0" fmla="*/ 0 h 2349661"/>
              <a:gd name="connsiteX1" fmla="*/ 3831221 w 4383429"/>
              <a:gd name="connsiteY1" fmla="*/ 0 h 2349661"/>
              <a:gd name="connsiteX2" fmla="*/ 3831221 w 4383429"/>
              <a:gd name="connsiteY2" fmla="*/ 522952 h 2349661"/>
              <a:gd name="connsiteX3" fmla="*/ 3925951 w 4383429"/>
              <a:gd name="connsiteY3" fmla="*/ 532502 h 2349661"/>
              <a:gd name="connsiteX4" fmla="*/ 4383429 w 4383429"/>
              <a:gd name="connsiteY4" fmla="*/ 1093808 h 2349661"/>
              <a:gd name="connsiteX5" fmla="*/ 3925951 w 4383429"/>
              <a:gd name="connsiteY5" fmla="*/ 1655115 h 2349661"/>
              <a:gd name="connsiteX6" fmla="*/ 3831221 w 4383429"/>
              <a:gd name="connsiteY6" fmla="*/ 1664665 h 2349661"/>
              <a:gd name="connsiteX7" fmla="*/ 3831221 w 4383429"/>
              <a:gd name="connsiteY7" fmla="*/ 2349661 h 2349661"/>
              <a:gd name="connsiteX8" fmla="*/ 2488557 w 4383429"/>
              <a:gd name="connsiteY8" fmla="*/ 2349661 h 2349661"/>
              <a:gd name="connsiteX9" fmla="*/ 1915610 w 4383429"/>
              <a:gd name="connsiteY9" fmla="*/ 1776714 h 2349661"/>
              <a:gd name="connsiteX10" fmla="*/ 1342663 w 4383429"/>
              <a:gd name="connsiteY10" fmla="*/ 2349661 h 2349661"/>
              <a:gd name="connsiteX11" fmla="*/ 0 w 4383429"/>
              <a:gd name="connsiteY11" fmla="*/ 2349661 h 234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3429" h="2349661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925951" y="532502"/>
                </a:lnTo>
                <a:cubicBezTo>
                  <a:pt x="4187033" y="585927"/>
                  <a:pt x="4383429" y="816932"/>
                  <a:pt x="4383429" y="1093808"/>
                </a:cubicBezTo>
                <a:cubicBezTo>
                  <a:pt x="4383429" y="1370684"/>
                  <a:pt x="4187033" y="1601690"/>
                  <a:pt x="3925951" y="1655115"/>
                </a:cubicBezTo>
                <a:lnTo>
                  <a:pt x="3831221" y="1664665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033231"/>
                  <a:pt x="2232040" y="1776714"/>
                  <a:pt x="1915610" y="1776714"/>
                </a:cubicBezTo>
                <a:cubicBezTo>
                  <a:pt x="1599180" y="1776714"/>
                  <a:pt x="1342663" y="203323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33" name="Freeform: Shape 32">
            <a:hlinkClick r:id="rId10" action="ppaction://hlinksldjump"/>
            <a:extLst>
              <a:ext uri="{FF2B5EF4-FFF2-40B4-BE49-F238E27FC236}">
                <a16:creationId xmlns:a16="http://schemas.microsoft.com/office/drawing/2014/main" id="{900229E6-708E-CADB-0C23-4C3F5A4D21EA}"/>
              </a:ext>
            </a:extLst>
          </p:cNvPr>
          <p:cNvSpPr/>
          <p:nvPr/>
        </p:nvSpPr>
        <p:spPr>
          <a:xfrm flipH="1">
            <a:off x="7627654" y="1325290"/>
            <a:ext cx="4383429" cy="2349661"/>
          </a:xfrm>
          <a:custGeom>
            <a:avLst/>
            <a:gdLst>
              <a:gd name="connsiteX0" fmla="*/ 0 w 4383429"/>
              <a:gd name="connsiteY0" fmla="*/ 0 h 2349661"/>
              <a:gd name="connsiteX1" fmla="*/ 3831221 w 4383429"/>
              <a:gd name="connsiteY1" fmla="*/ 0 h 2349661"/>
              <a:gd name="connsiteX2" fmla="*/ 3831221 w 4383429"/>
              <a:gd name="connsiteY2" fmla="*/ 522952 h 2349661"/>
              <a:gd name="connsiteX3" fmla="*/ 3925951 w 4383429"/>
              <a:gd name="connsiteY3" fmla="*/ 532501 h 2349661"/>
              <a:gd name="connsiteX4" fmla="*/ 4383429 w 4383429"/>
              <a:gd name="connsiteY4" fmla="*/ 1093808 h 2349661"/>
              <a:gd name="connsiteX5" fmla="*/ 3925951 w 4383429"/>
              <a:gd name="connsiteY5" fmla="*/ 1655115 h 2349661"/>
              <a:gd name="connsiteX6" fmla="*/ 3831221 w 4383429"/>
              <a:gd name="connsiteY6" fmla="*/ 1664665 h 2349661"/>
              <a:gd name="connsiteX7" fmla="*/ 3831221 w 4383429"/>
              <a:gd name="connsiteY7" fmla="*/ 2349661 h 2349661"/>
              <a:gd name="connsiteX8" fmla="*/ 2488557 w 4383429"/>
              <a:gd name="connsiteY8" fmla="*/ 2349661 h 2349661"/>
              <a:gd name="connsiteX9" fmla="*/ 1915610 w 4383429"/>
              <a:gd name="connsiteY9" fmla="*/ 1776714 h 2349661"/>
              <a:gd name="connsiteX10" fmla="*/ 1342663 w 4383429"/>
              <a:gd name="connsiteY10" fmla="*/ 2349661 h 2349661"/>
              <a:gd name="connsiteX11" fmla="*/ 0 w 4383429"/>
              <a:gd name="connsiteY11" fmla="*/ 2349661 h 234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3429" h="2349661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925951" y="532501"/>
                </a:lnTo>
                <a:cubicBezTo>
                  <a:pt x="4187033" y="585927"/>
                  <a:pt x="4383429" y="816932"/>
                  <a:pt x="4383429" y="1093808"/>
                </a:cubicBezTo>
                <a:cubicBezTo>
                  <a:pt x="4383429" y="1370685"/>
                  <a:pt x="4187033" y="1601690"/>
                  <a:pt x="3925951" y="1655115"/>
                </a:cubicBezTo>
                <a:lnTo>
                  <a:pt x="3831221" y="1664665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033231"/>
                  <a:pt x="2232040" y="1776714"/>
                  <a:pt x="1915610" y="1776714"/>
                </a:cubicBezTo>
                <a:cubicBezTo>
                  <a:pt x="1599180" y="1776714"/>
                  <a:pt x="1342663" y="203323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40" name="Freeform: Shape 39">
            <a:hlinkClick r:id="rId11" action="ppaction://hlinksldjump"/>
            <a:extLst>
              <a:ext uri="{FF2B5EF4-FFF2-40B4-BE49-F238E27FC236}">
                <a16:creationId xmlns:a16="http://schemas.microsoft.com/office/drawing/2014/main" id="{7F46ADB2-6AFA-C2A2-B7D3-CBA072C08D57}"/>
              </a:ext>
            </a:extLst>
          </p:cNvPr>
          <p:cNvSpPr/>
          <p:nvPr/>
        </p:nvSpPr>
        <p:spPr>
          <a:xfrm flipH="1" flipV="1">
            <a:off x="8213324" y="3089019"/>
            <a:ext cx="3831221" cy="2922608"/>
          </a:xfrm>
          <a:custGeom>
            <a:avLst/>
            <a:gdLst>
              <a:gd name="connsiteX0" fmla="*/ 0 w 3831221"/>
              <a:gd name="connsiteY0" fmla="*/ 0 h 2922608"/>
              <a:gd name="connsiteX1" fmla="*/ 3831221 w 3831221"/>
              <a:gd name="connsiteY1" fmla="*/ 0 h 2922608"/>
              <a:gd name="connsiteX2" fmla="*/ 3831221 w 3831221"/>
              <a:gd name="connsiteY2" fmla="*/ 522952 h 2922608"/>
              <a:gd name="connsiteX3" fmla="*/ 3810482 w 3831221"/>
              <a:gd name="connsiteY3" fmla="*/ 520861 h 2922608"/>
              <a:gd name="connsiteX4" fmla="*/ 3237535 w 3831221"/>
              <a:gd name="connsiteY4" fmla="*/ 1093808 h 2922608"/>
              <a:gd name="connsiteX5" fmla="*/ 3810482 w 3831221"/>
              <a:gd name="connsiteY5" fmla="*/ 1666755 h 2922608"/>
              <a:gd name="connsiteX6" fmla="*/ 3831221 w 3831221"/>
              <a:gd name="connsiteY6" fmla="*/ 1664665 h 2922608"/>
              <a:gd name="connsiteX7" fmla="*/ 3831221 w 3831221"/>
              <a:gd name="connsiteY7" fmla="*/ 2349661 h 2922608"/>
              <a:gd name="connsiteX8" fmla="*/ 2488557 w 3831221"/>
              <a:gd name="connsiteY8" fmla="*/ 2349661 h 2922608"/>
              <a:gd name="connsiteX9" fmla="*/ 1915610 w 3831221"/>
              <a:gd name="connsiteY9" fmla="*/ 2922608 h 2922608"/>
              <a:gd name="connsiteX10" fmla="*/ 1342663 w 3831221"/>
              <a:gd name="connsiteY10" fmla="*/ 2349661 h 2922608"/>
              <a:gd name="connsiteX11" fmla="*/ 0 w 3831221"/>
              <a:gd name="connsiteY11" fmla="*/ 2349661 h 292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31221" h="2922608">
                <a:moveTo>
                  <a:pt x="0" y="0"/>
                </a:moveTo>
                <a:lnTo>
                  <a:pt x="3831221" y="0"/>
                </a:lnTo>
                <a:lnTo>
                  <a:pt x="3831221" y="522952"/>
                </a:lnTo>
                <a:lnTo>
                  <a:pt x="3810482" y="520861"/>
                </a:lnTo>
                <a:cubicBezTo>
                  <a:pt x="3494052" y="520861"/>
                  <a:pt x="3237535" y="777378"/>
                  <a:pt x="3237535" y="1093808"/>
                </a:cubicBezTo>
                <a:cubicBezTo>
                  <a:pt x="3237535" y="1410238"/>
                  <a:pt x="3494052" y="1666755"/>
                  <a:pt x="3810482" y="1666755"/>
                </a:cubicBezTo>
                <a:lnTo>
                  <a:pt x="3831221" y="1664665"/>
                </a:lnTo>
                <a:lnTo>
                  <a:pt x="3831221" y="2349661"/>
                </a:lnTo>
                <a:lnTo>
                  <a:pt x="2488557" y="2349661"/>
                </a:lnTo>
                <a:cubicBezTo>
                  <a:pt x="2488557" y="2666091"/>
                  <a:pt x="2232040" y="2922608"/>
                  <a:pt x="1915610" y="2922608"/>
                </a:cubicBezTo>
                <a:cubicBezTo>
                  <a:pt x="1599180" y="2922608"/>
                  <a:pt x="1342663" y="2666091"/>
                  <a:pt x="1342663" y="2349661"/>
                </a:cubicBezTo>
                <a:lnTo>
                  <a:pt x="0" y="2349661"/>
                </a:lnTo>
                <a:close/>
              </a:path>
            </a:pathLst>
          </a:custGeom>
          <a:solidFill>
            <a:srgbClr val="FF9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hlinkClick r:id="rId10" action="ppaction://hlinksldjump"/>
            <a:extLst>
              <a:ext uri="{FF2B5EF4-FFF2-40B4-BE49-F238E27FC236}">
                <a16:creationId xmlns:a16="http://schemas.microsoft.com/office/drawing/2014/main" id="{0A52EB7D-3938-2288-423B-0C3726FAA127}"/>
              </a:ext>
            </a:extLst>
          </p:cNvPr>
          <p:cNvSpPr txBox="1"/>
          <p:nvPr/>
        </p:nvSpPr>
        <p:spPr>
          <a:xfrm>
            <a:off x="5802922" y="1856799"/>
            <a:ext cx="70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2" name="TextBox 41">
            <a:hlinkClick r:id="rId10" action="ppaction://hlinksldjump"/>
            <a:extLst>
              <a:ext uri="{FF2B5EF4-FFF2-40B4-BE49-F238E27FC236}">
                <a16:creationId xmlns:a16="http://schemas.microsoft.com/office/drawing/2014/main" id="{62AEBC8E-0550-C33A-5D76-6717B3D031EE}"/>
              </a:ext>
            </a:extLst>
          </p:cNvPr>
          <p:cNvSpPr txBox="1"/>
          <p:nvPr/>
        </p:nvSpPr>
        <p:spPr>
          <a:xfrm>
            <a:off x="9641797" y="1639535"/>
            <a:ext cx="70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3" name="TextBox 42">
            <a:hlinkClick r:id="rId10" action="ppaction://hlinksldjump"/>
            <a:extLst>
              <a:ext uri="{FF2B5EF4-FFF2-40B4-BE49-F238E27FC236}">
                <a16:creationId xmlns:a16="http://schemas.microsoft.com/office/drawing/2014/main" id="{A7488468-1D3D-F63F-47D2-21B6C140E4DE}"/>
              </a:ext>
            </a:extLst>
          </p:cNvPr>
          <p:cNvSpPr txBox="1"/>
          <p:nvPr/>
        </p:nvSpPr>
        <p:spPr>
          <a:xfrm>
            <a:off x="5720891" y="4183873"/>
            <a:ext cx="70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4" name="TextBox 43">
            <a:hlinkClick r:id="rId11" action="ppaction://hlinksldjump"/>
            <a:extLst>
              <a:ext uri="{FF2B5EF4-FFF2-40B4-BE49-F238E27FC236}">
                <a16:creationId xmlns:a16="http://schemas.microsoft.com/office/drawing/2014/main" id="{2C30070A-43F2-EF56-29B6-EDCCDC39867E}"/>
              </a:ext>
            </a:extLst>
          </p:cNvPr>
          <p:cNvSpPr txBox="1"/>
          <p:nvPr/>
        </p:nvSpPr>
        <p:spPr>
          <a:xfrm>
            <a:off x="9574934" y="4183873"/>
            <a:ext cx="70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3F134C-FCE4-14C3-472F-1CE1F34604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354" y="-5240158"/>
            <a:ext cx="1553262" cy="1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70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8" grpId="0" animBg="1"/>
      <p:bldP spid="38" grpId="0" animBg="1"/>
      <p:bldP spid="33" grpId="0" animBg="1"/>
      <p:bldP spid="40" grpId="0" animBg="1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7667F1-04AB-9481-A3F7-D13CBABCF22F}"/>
              </a:ext>
            </a:extLst>
          </p:cNvPr>
          <p:cNvSpPr/>
          <p:nvPr/>
        </p:nvSpPr>
        <p:spPr>
          <a:xfrm>
            <a:off x="510363" y="624840"/>
            <a:ext cx="9952074" cy="5818490"/>
          </a:xfrm>
          <a:custGeom>
            <a:avLst/>
            <a:gdLst>
              <a:gd name="connsiteX0" fmla="*/ 0 w 9952074"/>
              <a:gd name="connsiteY0" fmla="*/ 969768 h 5818490"/>
              <a:gd name="connsiteX1" fmla="*/ 969768 w 9952074"/>
              <a:gd name="connsiteY1" fmla="*/ 0 h 5818490"/>
              <a:gd name="connsiteX2" fmla="*/ 8982306 w 9952074"/>
              <a:gd name="connsiteY2" fmla="*/ 0 h 5818490"/>
              <a:gd name="connsiteX3" fmla="*/ 9952074 w 9952074"/>
              <a:gd name="connsiteY3" fmla="*/ 969768 h 5818490"/>
              <a:gd name="connsiteX4" fmla="*/ 9952074 w 9952074"/>
              <a:gd name="connsiteY4" fmla="*/ 4848722 h 5818490"/>
              <a:gd name="connsiteX5" fmla="*/ 8982306 w 9952074"/>
              <a:gd name="connsiteY5" fmla="*/ 5818490 h 5818490"/>
              <a:gd name="connsiteX6" fmla="*/ 969768 w 9952074"/>
              <a:gd name="connsiteY6" fmla="*/ 5818490 h 5818490"/>
              <a:gd name="connsiteX7" fmla="*/ 0 w 9952074"/>
              <a:gd name="connsiteY7" fmla="*/ 4848722 h 5818490"/>
              <a:gd name="connsiteX8" fmla="*/ 0 w 9952074"/>
              <a:gd name="connsiteY8" fmla="*/ 969768 h 581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52074" h="5818490" fill="none" extrusionOk="0">
                <a:moveTo>
                  <a:pt x="0" y="969768"/>
                </a:moveTo>
                <a:cubicBezTo>
                  <a:pt x="2367" y="498263"/>
                  <a:pt x="468808" y="58116"/>
                  <a:pt x="969768" y="0"/>
                </a:cubicBezTo>
                <a:cubicBezTo>
                  <a:pt x="4886446" y="72427"/>
                  <a:pt x="6107865" y="61419"/>
                  <a:pt x="8982306" y="0"/>
                </a:cubicBezTo>
                <a:cubicBezTo>
                  <a:pt x="9504070" y="-95165"/>
                  <a:pt x="9914997" y="422965"/>
                  <a:pt x="9952074" y="969768"/>
                </a:cubicBezTo>
                <a:cubicBezTo>
                  <a:pt x="10052950" y="2664235"/>
                  <a:pt x="9844761" y="3525343"/>
                  <a:pt x="9952074" y="4848722"/>
                </a:cubicBezTo>
                <a:cubicBezTo>
                  <a:pt x="9962321" y="5332303"/>
                  <a:pt x="9488419" y="5785448"/>
                  <a:pt x="8982306" y="5818490"/>
                </a:cubicBezTo>
                <a:cubicBezTo>
                  <a:pt x="6258418" y="5848317"/>
                  <a:pt x="1967163" y="5739184"/>
                  <a:pt x="969768" y="5818490"/>
                </a:cubicBezTo>
                <a:cubicBezTo>
                  <a:pt x="455322" y="5816100"/>
                  <a:pt x="-7481" y="5385789"/>
                  <a:pt x="0" y="4848722"/>
                </a:cubicBezTo>
                <a:cubicBezTo>
                  <a:pt x="50037" y="4415165"/>
                  <a:pt x="770" y="1510077"/>
                  <a:pt x="0" y="969768"/>
                </a:cubicBezTo>
                <a:close/>
              </a:path>
              <a:path w="9952074" h="5818490" stroke="0" extrusionOk="0">
                <a:moveTo>
                  <a:pt x="0" y="969768"/>
                </a:moveTo>
                <a:cubicBezTo>
                  <a:pt x="42251" y="445697"/>
                  <a:pt x="440978" y="14163"/>
                  <a:pt x="969768" y="0"/>
                </a:cubicBezTo>
                <a:cubicBezTo>
                  <a:pt x="2247559" y="123000"/>
                  <a:pt x="7026597" y="-96860"/>
                  <a:pt x="8982306" y="0"/>
                </a:cubicBezTo>
                <a:cubicBezTo>
                  <a:pt x="9507357" y="-8030"/>
                  <a:pt x="9965446" y="407222"/>
                  <a:pt x="9952074" y="969768"/>
                </a:cubicBezTo>
                <a:cubicBezTo>
                  <a:pt x="9955247" y="2628232"/>
                  <a:pt x="10046341" y="3812133"/>
                  <a:pt x="9952074" y="4848722"/>
                </a:cubicBezTo>
                <a:cubicBezTo>
                  <a:pt x="9942868" y="5387645"/>
                  <a:pt x="9481204" y="5812485"/>
                  <a:pt x="8982306" y="5818490"/>
                </a:cubicBezTo>
                <a:cubicBezTo>
                  <a:pt x="5399812" y="5657783"/>
                  <a:pt x="2964858" y="5858157"/>
                  <a:pt x="969768" y="5818490"/>
                </a:cubicBezTo>
                <a:cubicBezTo>
                  <a:pt x="340486" y="5799566"/>
                  <a:pt x="-14682" y="5377659"/>
                  <a:pt x="0" y="4848722"/>
                </a:cubicBezTo>
                <a:cubicBezTo>
                  <a:pt x="32216" y="3059776"/>
                  <a:pt x="57206" y="1396249"/>
                  <a:pt x="0" y="969768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A picture containing doll, toy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AC6A21ED-170B-A61E-1925-86A2C4A33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03" y="3124803"/>
            <a:ext cx="4019397" cy="3732594"/>
          </a:xfrm>
          <a:prstGeom prst="rect">
            <a:avLst/>
          </a:prstGeom>
        </p:spPr>
      </p:pic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50D19348-B7AD-CAFD-3E7E-1CCCE117E57F}"/>
              </a:ext>
            </a:extLst>
          </p:cNvPr>
          <p:cNvSpPr/>
          <p:nvPr/>
        </p:nvSpPr>
        <p:spPr>
          <a:xfrm>
            <a:off x="11186319" y="98456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A8F2FE-E043-FC0D-F88B-56B4FAD8B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6" y="3113374"/>
            <a:ext cx="5164137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F94C90B-FE97-D181-E9E0-B894011A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4" y="756652"/>
            <a:ext cx="4767263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36EEEBF-11E1-D309-17A0-16114609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60" y="3100387"/>
            <a:ext cx="464502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F0ED908-E0F7-5C73-4CB7-F4AC72BE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09" y="756652"/>
            <a:ext cx="4333876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589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7AC5C4-5D33-0D09-602B-0B8264727911}"/>
              </a:ext>
            </a:extLst>
          </p:cNvPr>
          <p:cNvSpPr/>
          <p:nvPr/>
        </p:nvSpPr>
        <p:spPr>
          <a:xfrm>
            <a:off x="1097280" y="458586"/>
            <a:ext cx="8382000" cy="3139440"/>
          </a:xfrm>
          <a:custGeom>
            <a:avLst/>
            <a:gdLst>
              <a:gd name="connsiteX0" fmla="*/ 0 w 8382000"/>
              <a:gd name="connsiteY0" fmla="*/ 523250 h 3139440"/>
              <a:gd name="connsiteX1" fmla="*/ 523250 w 8382000"/>
              <a:gd name="connsiteY1" fmla="*/ 0 h 3139440"/>
              <a:gd name="connsiteX2" fmla="*/ 7858750 w 8382000"/>
              <a:gd name="connsiteY2" fmla="*/ 0 h 3139440"/>
              <a:gd name="connsiteX3" fmla="*/ 8382000 w 8382000"/>
              <a:gd name="connsiteY3" fmla="*/ 523250 h 3139440"/>
              <a:gd name="connsiteX4" fmla="*/ 8382000 w 8382000"/>
              <a:gd name="connsiteY4" fmla="*/ 2616190 h 3139440"/>
              <a:gd name="connsiteX5" fmla="*/ 7858750 w 8382000"/>
              <a:gd name="connsiteY5" fmla="*/ 3139440 h 3139440"/>
              <a:gd name="connsiteX6" fmla="*/ 523250 w 8382000"/>
              <a:gd name="connsiteY6" fmla="*/ 3139440 h 3139440"/>
              <a:gd name="connsiteX7" fmla="*/ 0 w 8382000"/>
              <a:gd name="connsiteY7" fmla="*/ 2616190 h 3139440"/>
              <a:gd name="connsiteX8" fmla="*/ 0 w 8382000"/>
              <a:gd name="connsiteY8" fmla="*/ 523250 h 3139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0" h="3139440" fill="none" extrusionOk="0">
                <a:moveTo>
                  <a:pt x="0" y="523250"/>
                </a:moveTo>
                <a:cubicBezTo>
                  <a:pt x="406" y="245259"/>
                  <a:pt x="247304" y="21881"/>
                  <a:pt x="523250" y="0"/>
                </a:cubicBezTo>
                <a:cubicBezTo>
                  <a:pt x="1704402" y="72427"/>
                  <a:pt x="6524861" y="61419"/>
                  <a:pt x="7858750" y="0"/>
                </a:cubicBezTo>
                <a:cubicBezTo>
                  <a:pt x="8145890" y="-12687"/>
                  <a:pt x="8372930" y="231524"/>
                  <a:pt x="8382000" y="523250"/>
                </a:cubicBezTo>
                <a:cubicBezTo>
                  <a:pt x="8482876" y="1330879"/>
                  <a:pt x="8274687" y="2216777"/>
                  <a:pt x="8382000" y="2616190"/>
                </a:cubicBezTo>
                <a:cubicBezTo>
                  <a:pt x="8383555" y="2897283"/>
                  <a:pt x="8117962" y="3106066"/>
                  <a:pt x="7858750" y="3139440"/>
                </a:cubicBezTo>
                <a:cubicBezTo>
                  <a:pt x="4566561" y="3169267"/>
                  <a:pt x="3854384" y="3060134"/>
                  <a:pt x="523250" y="3139440"/>
                </a:cubicBezTo>
                <a:cubicBezTo>
                  <a:pt x="269821" y="3135421"/>
                  <a:pt x="-54812" y="2916011"/>
                  <a:pt x="0" y="2616190"/>
                </a:cubicBezTo>
                <a:cubicBezTo>
                  <a:pt x="50037" y="1782378"/>
                  <a:pt x="770" y="1073688"/>
                  <a:pt x="0" y="523250"/>
                </a:cubicBezTo>
                <a:close/>
              </a:path>
              <a:path w="8382000" h="3139440" stroke="0" extrusionOk="0">
                <a:moveTo>
                  <a:pt x="0" y="523250"/>
                </a:moveTo>
                <a:cubicBezTo>
                  <a:pt x="50642" y="248071"/>
                  <a:pt x="258068" y="49589"/>
                  <a:pt x="523250" y="0"/>
                </a:cubicBezTo>
                <a:cubicBezTo>
                  <a:pt x="1778103" y="123000"/>
                  <a:pt x="6295604" y="-96860"/>
                  <a:pt x="7858750" y="0"/>
                </a:cubicBezTo>
                <a:cubicBezTo>
                  <a:pt x="8120162" y="-21013"/>
                  <a:pt x="8384166" y="229900"/>
                  <a:pt x="8382000" y="523250"/>
                </a:cubicBezTo>
                <a:cubicBezTo>
                  <a:pt x="8385173" y="1119278"/>
                  <a:pt x="8476267" y="2001916"/>
                  <a:pt x="8382000" y="2616190"/>
                </a:cubicBezTo>
                <a:cubicBezTo>
                  <a:pt x="8328737" y="2924469"/>
                  <a:pt x="8138806" y="3137979"/>
                  <a:pt x="7858750" y="3139440"/>
                </a:cubicBezTo>
                <a:cubicBezTo>
                  <a:pt x="5218916" y="2978733"/>
                  <a:pt x="2361104" y="3179107"/>
                  <a:pt x="523250" y="3139440"/>
                </a:cubicBezTo>
                <a:cubicBezTo>
                  <a:pt x="186077" y="3129707"/>
                  <a:pt x="-31920" y="2890712"/>
                  <a:pt x="0" y="2616190"/>
                </a:cubicBezTo>
                <a:cubicBezTo>
                  <a:pt x="32216" y="2054685"/>
                  <a:pt x="57206" y="963136"/>
                  <a:pt x="0" y="523250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28575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sở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5" name="Picture 4" descr="A picture containing text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F53AEF4E-AE2B-6082-88B3-C591487C7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397" y="2931026"/>
            <a:ext cx="3381603" cy="39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50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b="66138"/>
          <a:stretch/>
        </p:blipFill>
        <p:spPr>
          <a:xfrm>
            <a:off x="750047" y="-3945"/>
            <a:ext cx="10854719" cy="54758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69376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203061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50325" y="5410200"/>
            <a:ext cx="12246294" cy="1600200"/>
            <a:chOff x="695008" y="5406639"/>
            <a:chExt cx="10717370" cy="160020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Thời</a:t>
              </a: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gian</a:t>
              </a: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y</a:t>
              </a: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hơn</a:t>
              </a: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vàng</a:t>
              </a: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bạc</a:t>
              </a:r>
              <a:r>
                <a:rPr lang="en-US" sz="6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986496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5" name="[hanhtrangso.nxbgd.vn] Audio_ Thời gian quý hơn vàng bạc_HTS">
            <a:hlinkClick r:id="" action="ppaction://media"/>
            <a:extLst>
              <a:ext uri="{FF2B5EF4-FFF2-40B4-BE49-F238E27FC236}">
                <a16:creationId xmlns:a16="http://schemas.microsoft.com/office/drawing/2014/main" id="{BAEFA9CB-9BD9-7A17-28A1-D07F22B85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079" y="16096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51344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34534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19932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31193" y="5356201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49040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quỹ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64070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quỵ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04694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038294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67515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5901412" y="367539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977743" y="51738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891180" y="517840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228625" y="51738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5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0" y="5135769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tá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22364" y="5135769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5122" name="Picture 2" descr="QUẦN ÁO Y TÁ, ĐIỀU DƯỠNG MẪU 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-521" r="23843" b="-1"/>
          <a:stretch/>
        </p:blipFill>
        <p:spPr bwMode="auto">
          <a:xfrm>
            <a:off x="995363" y="1"/>
            <a:ext cx="2814637" cy="458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uỷ bỏ chức danh nghề Y tá trong nghiệp vụ chăm sóc bệnh nhân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363" y="23813"/>
            <a:ext cx="6898544" cy="45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7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 quỳ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09662" y="5261563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6146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28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a Dã Quỳ Đà Lạt 2020 đã nở rộ chưa? Ngắm hoa đẹp nhất ở đâu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456" y="228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105</Words>
  <Application>Microsoft Office PowerPoint</Application>
  <PresentationFormat>Widescreen</PresentationFormat>
  <Paragraphs>56</Paragraphs>
  <Slides>15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宋体</vt:lpstr>
      <vt:lpstr>Aptos</vt:lpstr>
      <vt:lpstr>Aptos Display</vt:lpstr>
      <vt:lpstr>Arial</vt:lpstr>
      <vt:lpstr>Arial Rounded MT Bold</vt:lpstr>
      <vt:lpstr>Arial-Rounded</vt:lpstr>
      <vt:lpstr>AvantGarde</vt:lpstr>
      <vt:lpstr>Calibri</vt:lpstr>
      <vt:lpstr>等线</vt:lpstr>
      <vt:lpstr>HP001 4 hàng</vt:lpstr>
      <vt:lpstr>SVN-Poky's</vt:lpstr>
      <vt:lpstr>Times New Roman</vt:lpstr>
      <vt:lpstr>字魂17号-萌趣果冻体</vt:lpstr>
      <vt:lpstr>2_Office Theme</vt:lpstr>
      <vt:lpstr>Office 主题</vt:lpstr>
      <vt:lpstr>4_Office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2021-08-22T01:17:19Z</dcterms:created>
  <dcterms:modified xsi:type="dcterms:W3CDTF">2025-12-20T14:05:34Z</dcterms:modified>
</cp:coreProperties>
</file>