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26" r:id="rId3"/>
    <p:sldMasterId id="2147483754" r:id="rId4"/>
  </p:sldMasterIdLst>
  <p:notesMasterIdLst>
    <p:notesMasterId r:id="rId18"/>
  </p:notesMasterIdLst>
  <p:sldIdLst>
    <p:sldId id="534" r:id="rId5"/>
    <p:sldId id="532" r:id="rId6"/>
    <p:sldId id="320" r:id="rId7"/>
    <p:sldId id="272" r:id="rId8"/>
    <p:sldId id="321" r:id="rId9"/>
    <p:sldId id="322" r:id="rId10"/>
    <p:sldId id="273" r:id="rId11"/>
    <p:sldId id="274" r:id="rId12"/>
    <p:sldId id="332" r:id="rId13"/>
    <p:sldId id="333" r:id="rId14"/>
    <p:sldId id="265" r:id="rId15"/>
    <p:sldId id="266" r:id="rId16"/>
    <p:sldId id="3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FB596-A98E-4D6A-AB7E-CDBA9F7C5DF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172BB-78AD-4807-8726-F908E5E7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9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6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7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4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2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0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7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6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2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15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D390B-2DC7-9991-6BF4-AD65C36DE3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2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470195" y="422422"/>
            <a:ext cx="11251609" cy="6013155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7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192E6-C6C4-6AD7-B0EC-360D2D6740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4BE2C-EB77-0AFE-FCE3-21F8B398A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1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6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0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88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42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62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2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45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188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5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05752-5A48-48D5-B16E-A299102342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062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E9DA58-BD88-1FA7-8E6A-7AC79A323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54" y="-5240158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2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5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01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9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7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558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2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8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59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20/12/2025</a:t>
            </a:fld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0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EF77A0-7D2E-A58A-F6CE-A4FFE0D0248E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97432A-8E09-142D-5ABD-65DDAB44363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A5E3E-85EA-6712-9376-5946FF7F8DC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20/12/2025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099FAA-EDBF-BB17-617E-951204ECDE0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:a16="http://schemas.microsoft.com/office/drawing/2014/main" id="{9A400AF8-3D5E-528B-7C14-119D352711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D5115BB6-29E5-899A-1768-56DF8CFC835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92F14C-03BC-442C-E9DA-CB13DDA580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6D534B-FE2C-E304-5DF7-C35DBB727A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54" y="-5240158"/>
            <a:ext cx="1553262" cy="1553262"/>
          </a:xfrm>
          <a:prstGeom prst="rect">
            <a:avLst/>
          </a:prstGeom>
        </p:spPr>
      </p:pic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B0F700E-720D-6334-1989-978E935221AC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272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A1E490-6C62-FC61-D0D1-60F6FFC4C983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89498A0-CCEC-76D7-1AD8-40ABA78E00AF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ABE6A8-8AE2-0F96-6706-D3D1AAB1D1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1391A-6206-F02D-B6E6-62E82E47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6F3E-EEBC-A6EC-3721-972EA14F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2364A-65C9-D9B5-0AE0-6CD9E8984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F7E7-03B6-B5BD-4B2E-921B06794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0A04-3F76-DB86-065C-AABDCCE6A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D7752B-9835-D242-AB5E-B97EE9DA44E8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115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openxmlformats.org/officeDocument/2006/relationships/slide" Target="slide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6" Type="http://schemas.openxmlformats.org/officeDocument/2006/relationships/slide" Target="slide11.xml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 Y </a:t>
            </a:r>
            <a:r>
              <a:rPr lang="en-US" sz="3008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1491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9591609" y="1582151"/>
            <a:ext cx="2861206" cy="5275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1513778" y="-6417423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3748978" y="-4825262"/>
            <a:ext cx="84303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MAY </a:t>
            </a:r>
            <a:r>
              <a:rPr kumimoji="0" lang="vi-VN" sz="13800" b="1" i="0" u="none" strike="noStrike" kern="1200" cap="none" spc="0" normalizeH="0" baseline="0" noProof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MẮN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547" y="0"/>
            <a:ext cx="10668925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EB920-7415-F3D4-7276-422857918A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40" y="4527390"/>
            <a:ext cx="1352823" cy="186689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72" y="333906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C6A126-7CB1-92E9-92CC-6C4EFAF545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0826" y="4209960"/>
            <a:ext cx="2147297" cy="214729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138" y="3032271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36304-BA5F-D2B1-460C-BEF7E98F23F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264" y="4674053"/>
            <a:ext cx="1447516" cy="1447516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1287" y="3201544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9893300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57" y="-484721"/>
            <a:ext cx="4108088" cy="3992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324484" y="757052"/>
            <a:ext cx="4105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kumimoji="0" lang="en-US" sz="54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704D7162-274F-63DD-5974-F537384A7968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HANH TÂM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251561" y="779955"/>
            <a:ext cx="41056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kumimoji="0" lang="en-US" sz="54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6E25E-FCF7-284C-CF66-FA90153DF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665" y="-609455"/>
            <a:ext cx="4206729" cy="4206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F4473F12-D009-EA0A-A7BC-5A59B617BE24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1714500" y="673100"/>
            <a:ext cx="10019452" cy="19050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352586" y="740047"/>
            <a:ext cx="5405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766" y="-401917"/>
            <a:ext cx="3992041" cy="3765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Arrow: Left 10">
            <a:hlinkClick r:id="rId3" action="ppaction://hlinksldjump"/>
            <a:extLst>
              <a:ext uri="{FF2B5EF4-FFF2-40B4-BE49-F238E27FC236}">
                <a16:creationId xmlns:a16="http://schemas.microsoft.com/office/drawing/2014/main" id="{2342A00B-102F-EA59-E99F-7D0E129BFC91}"/>
              </a:ext>
            </a:extLst>
          </p:cNvPr>
          <p:cNvSpPr/>
          <p:nvPr/>
        </p:nvSpPr>
        <p:spPr>
          <a:xfrm>
            <a:off x="217714" y="5148943"/>
            <a:ext cx="1796143" cy="685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44755" y="2025875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71C5A-0D6F-CA60-2BE4-D6F590D05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2675" y="78574"/>
            <a:ext cx="609652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29364" r="29387" b="25199"/>
          <a:stretch/>
        </p:blipFill>
        <p:spPr bwMode="auto">
          <a:xfrm>
            <a:off x="1447800" y="914400"/>
            <a:ext cx="8781174" cy="501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2941" b="62500"/>
          <a:stretch/>
        </p:blipFill>
        <p:spPr>
          <a:xfrm>
            <a:off x="1148847" y="1"/>
            <a:ext cx="9816868" cy="508036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233802" y="54813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và Hà ghé nhà dì Kha. Dì kể cho Hà nghe về bà. Hà chú ý nghe dì kể.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339115" y="5715644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915401" y="5181835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021731" y="4570147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896601" y="594541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782" b="52068"/>
          <a:stretch/>
        </p:blipFill>
        <p:spPr bwMode="auto">
          <a:xfrm>
            <a:off x="127795" y="4524621"/>
            <a:ext cx="897214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0" b="56817"/>
          <a:stretch/>
        </p:blipFill>
        <p:spPr bwMode="auto">
          <a:xfrm>
            <a:off x="9944735" y="4547761"/>
            <a:ext cx="3224120" cy="96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0209"/>
          <a:stretch/>
        </p:blipFill>
        <p:spPr bwMode="auto">
          <a:xfrm>
            <a:off x="40708" y="5993496"/>
            <a:ext cx="4810318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t="43010" r="9143" b="15906"/>
          <a:stretch/>
        </p:blipFill>
        <p:spPr bwMode="auto">
          <a:xfrm>
            <a:off x="4871605" y="5833983"/>
            <a:ext cx="614449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193012" y="4716626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5029201" y="5725123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890656" y="5903513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[hanhtrangso.nxbgd.vn] Audio_ Mẹ và hà ghé nhà dì Kha..._HTS">
            <a:hlinkClick r:id="" action="ppaction://media"/>
            <a:extLst>
              <a:ext uri="{FF2B5EF4-FFF2-40B4-BE49-F238E27FC236}">
                <a16:creationId xmlns:a16="http://schemas.microsoft.com/office/drawing/2014/main" id="{87881950-87D3-2F7E-612B-A55746E53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0202" y="14520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15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69437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4600" y="2286000"/>
            <a:ext cx="410289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ý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5296" y="190500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Kha.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Hà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dì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6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3206" y="4848682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và Hà ghé nhà dì Kha. Dì kể cho Hà nghe về bà. Hà chú ý nghe dì kể.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5" y="-159264"/>
            <a:ext cx="8419465" cy="443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0" y="3857565"/>
            <a:ext cx="8044401" cy="16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t="58055" b="6667"/>
          <a:stretch/>
        </p:blipFill>
        <p:spPr>
          <a:xfrm>
            <a:off x="1754478" y="1676400"/>
            <a:ext cx="88225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20" name="TextBox 23"/>
          <p:cNvSpPr txBox="1"/>
          <p:nvPr/>
        </p:nvSpPr>
        <p:spPr>
          <a:xfrm>
            <a:off x="6379804" y="2178361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77</Words>
  <Application>Microsoft Office PowerPoint</Application>
  <PresentationFormat>Widescreen</PresentationFormat>
  <Paragraphs>35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宋体</vt:lpstr>
      <vt:lpstr>.VnArial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等线</vt:lpstr>
      <vt:lpstr>Times New Roman</vt:lpstr>
      <vt:lpstr>UTM Cookies</vt:lpstr>
      <vt:lpstr>字魂100号-方方先锋体</vt:lpstr>
      <vt:lpstr>字魂17号-萌趣果冻体</vt:lpstr>
      <vt:lpstr>2_Office Theme</vt:lpstr>
      <vt:lpstr>Office 主题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2021-08-22T01:17:19Z</dcterms:created>
  <dcterms:modified xsi:type="dcterms:W3CDTF">2025-12-20T14:05:58Z</dcterms:modified>
</cp:coreProperties>
</file>