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78" r:id="rId2"/>
    <p:sldMasterId id="2147483803" r:id="rId3"/>
    <p:sldMasterId id="2147483828" r:id="rId4"/>
    <p:sldMasterId id="2147483840" r:id="rId5"/>
    <p:sldMasterId id="2147483864" r:id="rId6"/>
    <p:sldMasterId id="2147483876" r:id="rId7"/>
  </p:sldMasterIdLst>
  <p:notesMasterIdLst>
    <p:notesMasterId r:id="rId20"/>
  </p:notesMasterIdLst>
  <p:sldIdLst>
    <p:sldId id="1817239710" r:id="rId8"/>
    <p:sldId id="273" r:id="rId9"/>
    <p:sldId id="258" r:id="rId10"/>
    <p:sldId id="1817239705" r:id="rId11"/>
    <p:sldId id="1817239700" r:id="rId12"/>
    <p:sldId id="1817239704" r:id="rId13"/>
    <p:sldId id="1817239701" r:id="rId14"/>
    <p:sldId id="1817239703" r:id="rId15"/>
    <p:sldId id="279" r:id="rId16"/>
    <p:sldId id="257" r:id="rId17"/>
    <p:sldId id="316" r:id="rId18"/>
    <p:sldId id="18172397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88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5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325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3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3681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ỗ dành sẵn cho Tiêu đề 1">
            <a:extLst>
              <a:ext uri="{FF2B5EF4-FFF2-40B4-BE49-F238E27FC236}">
                <a16:creationId xmlns:a16="http://schemas.microsoft.com/office/drawing/2014/main" id="{588D9A75-7C99-675B-9D80-3FF3FC93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6" name="Chỗ dành sẵn cho Văn bản 2">
            <a:extLst>
              <a:ext uri="{FF2B5EF4-FFF2-40B4-BE49-F238E27FC236}">
                <a16:creationId xmlns:a16="http://schemas.microsoft.com/office/drawing/2014/main" id="{58C99A51-6766-3943-92E3-B7BE1C84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7" name="Chỗ dành sẵn cho Ngày tháng 3">
            <a:extLst>
              <a:ext uri="{FF2B5EF4-FFF2-40B4-BE49-F238E27FC236}">
                <a16:creationId xmlns:a16="http://schemas.microsoft.com/office/drawing/2014/main" id="{A28B3046-EB55-D84E-86FE-84ED8F912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18" name="Chỗ dành sẵn cho Chân trang 4">
            <a:extLst>
              <a:ext uri="{FF2B5EF4-FFF2-40B4-BE49-F238E27FC236}">
                <a16:creationId xmlns:a16="http://schemas.microsoft.com/office/drawing/2014/main" id="{97686D28-8928-D41A-CA0F-7B30CEE8F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Chỗ dành sẵn cho Số hiệu Bản chiếu 5">
            <a:extLst>
              <a:ext uri="{FF2B5EF4-FFF2-40B4-BE49-F238E27FC236}">
                <a16:creationId xmlns:a16="http://schemas.microsoft.com/office/drawing/2014/main" id="{8F6E393F-D404-B8B0-1E1E-3213AB419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85666F-EB83-80CE-B3F0-920A80B71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E48245-3C1C-292A-DFE3-512D1221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EE3560-61F8-5860-0E47-5A1ED72FB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52760A-4003-F24E-2D4A-947DA55B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452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0324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9260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342867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98005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6903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353036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9078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2835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84388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10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3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3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00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5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57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6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61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08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1806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855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5154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3867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4237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0037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212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0844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5779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3185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75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75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39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9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75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3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208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36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1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8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4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674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15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440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0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602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4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64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2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43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1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88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23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722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8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879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306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86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6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5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1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E8C0F7-B361-013F-99BE-34636DD0D8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30" y="0"/>
            <a:ext cx="1252701" cy="12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8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ỗ dành sẵn cho Tiêu đề 1">
            <a:extLst>
              <a:ext uri="{FF2B5EF4-FFF2-40B4-BE49-F238E27FC236}">
                <a16:creationId xmlns:a16="http://schemas.microsoft.com/office/drawing/2014/main" id="{7F39C653-6BE3-5C2A-F238-A6168F0C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3" name="Chỗ dành sẵn cho Văn bản 2">
            <a:extLst>
              <a:ext uri="{FF2B5EF4-FFF2-40B4-BE49-F238E27FC236}">
                <a16:creationId xmlns:a16="http://schemas.microsoft.com/office/drawing/2014/main" id="{B58AA384-DAE5-1F01-05D1-C6553B82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4" name="Chỗ dành sẵn cho Ngày tháng 3">
            <a:extLst>
              <a:ext uri="{FF2B5EF4-FFF2-40B4-BE49-F238E27FC236}">
                <a16:creationId xmlns:a16="http://schemas.microsoft.com/office/drawing/2014/main" id="{540A70CF-308A-2A46-EBBD-617E30495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15" name="Chỗ dành sẵn cho Chân trang 4">
            <a:extLst>
              <a:ext uri="{FF2B5EF4-FFF2-40B4-BE49-F238E27FC236}">
                <a16:creationId xmlns:a16="http://schemas.microsoft.com/office/drawing/2014/main" id="{501807EE-B4DC-171B-7E40-40FB588B8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Chỗ dành sẵn cho Số hiệu Bản chiếu 5">
            <a:extLst>
              <a:ext uri="{FF2B5EF4-FFF2-40B4-BE49-F238E27FC236}">
                <a16:creationId xmlns:a16="http://schemas.microsoft.com/office/drawing/2014/main" id="{F4A28207-3F2E-B1B7-8EFA-4B8ECC92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37E27E-5A69-2F52-5FD9-F0CD30F2FB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DD00C-1F26-6AE1-ECD9-DCD0FEF8E9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C6D152-09BC-B824-1296-4946C41371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86D9F6-0CA5-C3F6-6F61-C54765E4D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EDAA70-D242-2B3B-ACE9-A34A77CC9A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7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25CBB-3B7A-3639-BE47-FDC2D72BF7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4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30.png"/><Relationship Id="rId7" Type="http://schemas.openxmlformats.org/officeDocument/2006/relationships/image" Target="../media/image22.gif"/><Relationship Id="rId12" Type="http://schemas.openxmlformats.org/officeDocument/2006/relationships/image" Target="../media/image64.svg"/><Relationship Id="rId17" Type="http://schemas.openxmlformats.org/officeDocument/2006/relationships/image" Target="../media/image67.svg"/><Relationship Id="rId25" Type="http://schemas.openxmlformats.org/officeDocument/2006/relationships/image" Target="../media/image33.png"/><Relationship Id="rId2" Type="http://schemas.openxmlformats.org/officeDocument/2006/relationships/audio" Target="../media/media5.mp3"/><Relationship Id="rId20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image" Target="../media/image59.svg"/><Relationship Id="rId24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24.gif"/><Relationship Id="rId14" Type="http://schemas.openxmlformats.org/officeDocument/2006/relationships/slide" Target="slide12.xml"/><Relationship Id="rId2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3.gif"/><Relationship Id="rId5" Type="http://schemas.openxmlformats.org/officeDocument/2006/relationships/slide" Target="slide10.xml"/><Relationship Id="rId4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3.gif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A6D0AE-3DA4-0257-05A6-78F73348398F}"/>
                  </a:ext>
                </a:extLst>
              </p:cNvPr>
              <p:cNvSpPr txBox="1"/>
              <p:nvPr/>
            </p:nvSpPr>
            <p:spPr>
              <a:xfrm>
                <a:off x="5904230" y="4018507"/>
                <a:ext cx="1127504" cy="1600240"/>
              </a:xfrm>
              <a:prstGeom prst="rect">
                <a:avLst/>
              </a:prstGeom>
              <a:noFill/>
            </p:spPr>
            <p:txBody>
              <a:bodyPr wrap="square" lIns="121725" tIns="60862" rIns="121725" bIns="60862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9600" b="1" i="1" smtClean="0">
                        <a:solidFill>
                          <a:srgbClr val="002060"/>
                        </a:solidFill>
                        <a:latin typeface="Cambria Math"/>
                        <a:ea typeface="Arial-Rounded" pitchFamily="34" charset="0"/>
                        <a:cs typeface="Arial-Rounded" pitchFamily="34" charset="0"/>
                      </a:rPr>
                      <m:t>́</m:t>
                    </m:r>
                  </m:oMath>
                </a14:m>
                <a:r>
                  <a:rPr lang="en-US" sz="9600" b="1" dirty="0" smtClean="0">
                    <a:solidFill>
                      <a:srgbClr val="00206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endParaRPr lang="en-US" sz="9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A6D0AE-3DA4-0257-05A6-78F73348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230" y="4018507"/>
                <a:ext cx="1127504" cy="1600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1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5">
            <a:hlinkClick r:id="" action="ppaction://noaction"/>
            <a:extLst>
              <a:ext uri="{FF2B5EF4-FFF2-40B4-BE49-F238E27FC236}">
                <a16:creationId xmlns:a16="http://schemas.microsoft.com/office/drawing/2014/main" id="{BABF3D4E-B3C9-E425-60CB-7D957AEE0A41}"/>
              </a:ext>
            </a:extLst>
          </p:cNvPr>
          <p:cNvSpPr/>
          <p:nvPr/>
        </p:nvSpPr>
        <p:spPr>
          <a:xfrm>
            <a:off x="8298805" y="1470184"/>
            <a:ext cx="1062557" cy="1062557"/>
          </a:xfrm>
          <a:custGeom>
            <a:avLst/>
            <a:gdLst/>
            <a:ahLst/>
            <a:cxnLst/>
            <a:rect l="l" t="t" r="r" b="b"/>
            <a:pathLst>
              <a:path w="1593836" h="1593836">
                <a:moveTo>
                  <a:pt x="0" y="0"/>
                </a:moveTo>
                <a:lnTo>
                  <a:pt x="1593836" y="0"/>
                </a:lnTo>
                <a:lnTo>
                  <a:pt x="1593836" y="1593836"/>
                </a:lnTo>
                <a:lnTo>
                  <a:pt x="0" y="15938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4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6651939" y="137803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9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73873" y="2696510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" action="ppaction://noaction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75863" y="2787013"/>
            <a:ext cx="1828959" cy="1475360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8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27139F5D-69D2-44CF-F0D0-70E6A255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D568-50A2-6AF6-C588-51766A09AD23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DFF961-2160-166A-4097-7F1F76A2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C983F6-E04E-5C5B-CD1E-99C64E8C21EB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7" name="Picture 24" descr="Gmail - Free social media icons">
            <a:extLst>
              <a:ext uri="{FF2B5EF4-FFF2-40B4-BE49-F238E27FC236}">
                <a16:creationId xmlns:a16="http://schemas.microsoft.com/office/drawing/2014/main" id="{6F2EDA4D-373D-5031-922F-B45B9028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F200D-3A53-81D8-E70A-652DCE6CFAB3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AB0F0BF-BB09-FA10-8AA1-01DA503DDF94}"/>
              </a:ext>
            </a:extLst>
          </p:cNvPr>
          <p:cNvSpPr txBox="1">
            <a:spLocks/>
          </p:cNvSpPr>
          <p:nvPr/>
        </p:nvSpPr>
        <p:spPr>
          <a:xfrm>
            <a:off x="1621218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tất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c?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28D236B0-7470-634B-0D26-E44CB5818824}"/>
              </a:ext>
            </a:extLst>
          </p:cNvPr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62B692B-0031-114B-24BC-3BE7EFACD0C0}"/>
              </a:ext>
            </a:extLst>
          </p:cNvPr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7F327A7-0202-B30D-CF38-31823D8AE0B6}"/>
              </a:ext>
            </a:extLst>
          </p:cNvPr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051C424-16BD-AA76-35B7-A9A3EAD29F80}"/>
              </a:ext>
            </a:extLst>
          </p:cNvPr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C8FA3A-1060-EE56-3302-255E7053BA66}"/>
              </a:ext>
            </a:extLst>
          </p:cNvPr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7DCA5AB-F59B-6F41-3F26-C2195D3B1455}"/>
              </a:ext>
            </a:extLst>
          </p:cNvPr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75CE940-AB6D-177F-8035-99791FCE9A2B}"/>
              </a:ext>
            </a:extLst>
          </p:cNvPr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CB648FF-BD0F-803E-63A6-4E73009AACCA}"/>
              </a:ext>
            </a:extLst>
          </p:cNvPr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0E73217-01B3-2C1F-5A0D-BD3F3F264636}"/>
              </a:ext>
            </a:extLst>
          </p:cNvPr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1DE1F9F-DD01-8B10-7184-EFB617134D06}"/>
              </a:ext>
            </a:extLst>
          </p:cNvPr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093E3A8-22D0-9D86-01B1-088641D86694}"/>
              </a:ext>
            </a:extLst>
          </p:cNvPr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8FD8894-EAF8-D966-2E76-6E39B203B54C}"/>
              </a:ext>
            </a:extLst>
          </p:cNvPr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AACE390-4D3F-6CA2-2287-7F938BC5E102}"/>
              </a:ext>
            </a:extLst>
          </p:cNvPr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pic>
        <p:nvPicPr>
          <p:cNvPr id="36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73D8A922-0947-09E6-6FC9-C27F545D41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36707" y="4603898"/>
            <a:ext cx="1663144" cy="2105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0A39E13E-26A6-6F4B-E7F3-B0339749B9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20A75FE7-2D9B-0F9C-9AED-DF139FC2D827}"/>
              </a:ext>
            </a:extLst>
          </p:cNvPr>
          <p:cNvSpPr txBox="1">
            <a:spLocks/>
          </p:cNvSpPr>
          <p:nvPr/>
        </p:nvSpPr>
        <p:spPr>
          <a:xfrm>
            <a:off x="224180" y="253410"/>
            <a:ext cx="119678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tiếng nào chứa dấu sắc?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4B9C802-0911-546A-A9D9-B6101AEC9151}"/>
              </a:ext>
            </a:extLst>
          </p:cNvPr>
          <p:cNvSpPr/>
          <p:nvPr/>
        </p:nvSpPr>
        <p:spPr>
          <a:xfrm>
            <a:off x="1593300" y="201902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092C23-754E-5A91-DEEE-9FAD824EE5E6}"/>
              </a:ext>
            </a:extLst>
          </p:cNvPr>
          <p:cNvSpPr/>
          <p:nvPr/>
        </p:nvSpPr>
        <p:spPr>
          <a:xfrm>
            <a:off x="3789741" y="201902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DA53BE4-F3EC-9A60-73EE-8300DA0381E5}"/>
              </a:ext>
            </a:extLst>
          </p:cNvPr>
          <p:cNvSpPr/>
          <p:nvPr/>
        </p:nvSpPr>
        <p:spPr>
          <a:xfrm>
            <a:off x="5986182" y="201902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366EA4C-FACC-8FAF-17EC-4BACCA9534D2}"/>
              </a:ext>
            </a:extLst>
          </p:cNvPr>
          <p:cNvSpPr/>
          <p:nvPr/>
        </p:nvSpPr>
        <p:spPr>
          <a:xfrm>
            <a:off x="8099965" y="2067517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1E069E9-0BE6-EDB7-495B-DC9F6DEB417B}"/>
              </a:ext>
            </a:extLst>
          </p:cNvPr>
          <p:cNvSpPr/>
          <p:nvPr/>
        </p:nvSpPr>
        <p:spPr>
          <a:xfrm>
            <a:off x="10240022" y="201902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5EB63BED-1E7E-4835-E4BF-1DB7A9E7FEFF}"/>
              </a:ext>
            </a:extLst>
          </p:cNvPr>
          <p:cNvSpPr txBox="1">
            <a:spLocks/>
          </p:cNvSpPr>
          <p:nvPr/>
        </p:nvSpPr>
        <p:spPr>
          <a:xfrm>
            <a:off x="716301" y="246321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endParaRPr lang="en-US" sz="8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C647799C-9141-5219-19B3-E04DB07686DA}"/>
              </a:ext>
            </a:extLst>
          </p:cNvPr>
          <p:cNvSpPr txBox="1">
            <a:spLocks/>
          </p:cNvSpPr>
          <p:nvPr/>
        </p:nvSpPr>
        <p:spPr>
          <a:xfrm>
            <a:off x="5186082" y="246321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51E625D8-65F9-D283-E2A8-BB5F2B79AC8A}"/>
              </a:ext>
            </a:extLst>
          </p:cNvPr>
          <p:cNvSpPr txBox="1">
            <a:spLocks/>
          </p:cNvSpPr>
          <p:nvPr/>
        </p:nvSpPr>
        <p:spPr>
          <a:xfrm>
            <a:off x="2938730" y="246321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68FA3C9-8150-EFA2-F6C9-DE0A6AA809CB}"/>
              </a:ext>
            </a:extLst>
          </p:cNvPr>
          <p:cNvSpPr txBox="1">
            <a:spLocks/>
          </p:cNvSpPr>
          <p:nvPr/>
        </p:nvSpPr>
        <p:spPr>
          <a:xfrm>
            <a:off x="7299865" y="253179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8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65F95C3A-1AB2-D8F0-BD8E-8A36BE650FD6}"/>
              </a:ext>
            </a:extLst>
          </p:cNvPr>
          <p:cNvSpPr txBox="1">
            <a:spLocks/>
          </p:cNvSpPr>
          <p:nvPr/>
        </p:nvSpPr>
        <p:spPr>
          <a:xfrm>
            <a:off x="9439922" y="246321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</a:p>
        </p:txBody>
      </p:sp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27679" r="27431" b="29464"/>
          <a:stretch/>
        </p:blipFill>
        <p:spPr bwMode="auto">
          <a:xfrm>
            <a:off x="457200" y="762001"/>
            <a:ext cx="11262270" cy="555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6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6F5830-F386-39FD-56CD-397C12EC0A3F}"/>
              </a:ext>
            </a:extLst>
          </p:cNvPr>
          <p:cNvGrpSpPr/>
          <p:nvPr/>
        </p:nvGrpSpPr>
        <p:grpSpPr>
          <a:xfrm>
            <a:off x="0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0DD7D327-91B4-090B-4D1C-FC398AE00C4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2690D6-AB57-BF99-2B19-E26E7049AA0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id="{8C62F31B-22EA-747B-9E5A-5FC3BE36C16F}"/>
              </a:ext>
            </a:extLst>
          </p:cNvPr>
          <p:cNvSpPr/>
          <p:nvPr/>
        </p:nvSpPr>
        <p:spPr>
          <a:xfrm>
            <a:off x="1807535" y="1297172"/>
            <a:ext cx="9633095" cy="5348177"/>
          </a:xfrm>
          <a:custGeom>
            <a:avLst/>
            <a:gdLst/>
            <a:ahLst/>
            <a:cxnLst/>
            <a:rect l="l" t="t" r="r" b="b"/>
            <a:pathLst>
              <a:path w="18288000" h="9331569">
                <a:moveTo>
                  <a:pt x="0" y="0"/>
                </a:moveTo>
                <a:lnTo>
                  <a:pt x="18288000" y="0"/>
                </a:lnTo>
                <a:lnTo>
                  <a:pt x="18288000" y="9331569"/>
                </a:lnTo>
                <a:lnTo>
                  <a:pt x="0" y="933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6AC9-6228-1211-530E-03867EAA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verse2Fmedia2F6dd35883-1ccd-4e60-a644-1555c221d6b9_seed289618061">
            <a:hlinkClick r:id="" action="ppaction://media"/>
            <a:extLst>
              <a:ext uri="{FF2B5EF4-FFF2-40B4-BE49-F238E27FC236}">
                <a16:creationId xmlns:a16="http://schemas.microsoft.com/office/drawing/2014/main" id="{7534E6A3-0B3F-085F-BEAA-B3351355586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43729" cy="6705600"/>
          </a:xfrm>
        </p:spPr>
      </p:pic>
      <p:pic>
        <p:nvPicPr>
          <p:cNvPr id="5" name="speech">
            <a:hlinkClick r:id="" action="ppaction://media"/>
            <a:extLst>
              <a:ext uri="{FF2B5EF4-FFF2-40B4-BE49-F238E27FC236}">
                <a16:creationId xmlns:a16="http://schemas.microsoft.com/office/drawing/2014/main" id="{082DBEE6-51BB-5FA3-D025-D32AA1F62D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0400" y="24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97713" y="297712"/>
            <a:ext cx="1152569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7E853-4BF7-BD86-15C3-6FF2BA55353B}"/>
              </a:ext>
            </a:extLst>
          </p:cNvPr>
          <p:cNvSpPr txBox="1"/>
          <p:nvPr/>
        </p:nvSpPr>
        <p:spPr>
          <a:xfrm>
            <a:off x="3261458" y="5090602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A, </a:t>
            </a:r>
            <a:r>
              <a:rPr lang="en-US" sz="7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7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661E5-8A04-EBE5-4336-47FAE498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2" y="-291602"/>
            <a:ext cx="10870110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41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97713" y="297712"/>
            <a:ext cx="1152569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610952-5FE7-912B-C251-4B9CD0B4BFE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05555607-875E-7A3B-D96A-6783D36F9DC8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DADD1F9-E183-5D8D-E81D-B3F8F4B3CBC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918A4D8E-BD73-5502-5465-4ED769F83074}"/>
              </a:ext>
            </a:extLst>
          </p:cNvPr>
          <p:cNvSpPr txBox="1">
            <a:spLocks/>
          </p:cNvSpPr>
          <p:nvPr/>
        </p:nvSpPr>
        <p:spPr>
          <a:xfrm>
            <a:off x="3947319" y="77386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hỏi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09A47-C95E-091C-9BF9-55777EB14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56508" r="6537" b="5715"/>
          <a:stretch/>
        </p:blipFill>
        <p:spPr>
          <a:xfrm>
            <a:off x="2131326" y="1676400"/>
            <a:ext cx="722619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97713" y="297712"/>
            <a:ext cx="1152569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3680A-0A10-773E-3977-B60CC62DA18B}"/>
              </a:ext>
            </a:extLst>
          </p:cNvPr>
          <p:cNvSpPr txBox="1"/>
          <p:nvPr/>
        </p:nvSpPr>
        <p:spPr>
          <a:xfrm>
            <a:off x="4709751" y="399847"/>
            <a:ext cx="526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hỏi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A69607-451C-76F1-2977-F5B5EB6905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9EEE906A-E7DA-C88A-84D5-AE7DA3553204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F4828F-EA2C-1CC6-A8E0-4CB9A07EBDB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16" name="Media1 (1)">
            <a:hlinkClick r:id="" action="ppaction://media"/>
            <a:extLst>
              <a:ext uri="{FF2B5EF4-FFF2-40B4-BE49-F238E27FC236}">
                <a16:creationId xmlns:a16="http://schemas.microsoft.com/office/drawing/2014/main" id="{1B9E3AD0-7EE7-EFC2-0380-9E60DC11DE8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0293" y="1485384"/>
            <a:ext cx="3932348" cy="5154742"/>
          </a:xfrm>
        </p:spPr>
      </p:pic>
    </p:spTree>
    <p:extLst>
      <p:ext uri="{BB962C8B-B14F-4D97-AF65-F5344CB8AC3E}">
        <p14:creationId xmlns:p14="http://schemas.microsoft.com/office/powerpoint/2010/main" val="264160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97713" y="297712"/>
            <a:ext cx="1152569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3680A-0A10-773E-3977-B60CC62DA18B}"/>
              </a:ext>
            </a:extLst>
          </p:cNvPr>
          <p:cNvSpPr txBox="1"/>
          <p:nvPr/>
        </p:nvSpPr>
        <p:spPr>
          <a:xfrm>
            <a:off x="4709751" y="399847"/>
            <a:ext cx="526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hỏi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A69607-451C-76F1-2977-F5B5EB6905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9EEE906A-E7DA-C88A-84D5-AE7DA3553204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F4828F-EA2C-1CC6-A8E0-4CB9A07EBDB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5" name="Media2">
            <a:hlinkClick r:id="" action="ppaction://media"/>
            <a:extLst>
              <a:ext uri="{FF2B5EF4-FFF2-40B4-BE49-F238E27FC236}">
                <a16:creationId xmlns:a16="http://schemas.microsoft.com/office/drawing/2014/main" id="{BC7C83E7-9382-E29C-4A2F-B4BE3BA26A4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607" y="1485382"/>
            <a:ext cx="3861096" cy="5051677"/>
          </a:xfrm>
        </p:spPr>
      </p:pic>
    </p:spTree>
    <p:extLst>
      <p:ext uri="{BB962C8B-B14F-4D97-AF65-F5344CB8AC3E}">
        <p14:creationId xmlns:p14="http://schemas.microsoft.com/office/powerpoint/2010/main" val="165692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>
            <a:extLst>
              <a:ext uri="{FF2B5EF4-FFF2-40B4-BE49-F238E27FC236}">
                <a16:creationId xmlns:a16="http://schemas.microsoft.com/office/drawing/2014/main" id="{75371A23-356F-7B03-F9BA-85D3F2D8F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73333" y="1847947"/>
            <a:ext cx="2113977" cy="4474025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D3A9CC56-C294-D40F-12FB-B7ED184F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538" y="1517403"/>
            <a:ext cx="1743470" cy="4441962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64D8E2F-2AA1-526A-6C69-476798EEA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19" y="2318109"/>
            <a:ext cx="7623458" cy="25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3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144</Words>
  <Application>Microsoft Office PowerPoint</Application>
  <PresentationFormat>Widescreen</PresentationFormat>
  <Paragraphs>59</Paragraphs>
  <Slides>12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Aptos</vt:lpstr>
      <vt:lpstr>Aptos Display</vt:lpstr>
      <vt:lpstr>Arabia</vt:lpstr>
      <vt:lpstr>Arial</vt:lpstr>
      <vt:lpstr>Arial Rounded MT Bold</vt:lpstr>
      <vt:lpstr>Arial-Rounded</vt:lpstr>
      <vt:lpstr>Calibri</vt:lpstr>
      <vt:lpstr>Calibri Light</vt:lpstr>
      <vt:lpstr>Cambria Math</vt:lpstr>
      <vt:lpstr>Cascadia Mono SemiBold</vt:lpstr>
      <vt:lpstr>等线</vt:lpstr>
      <vt:lpstr>Times New Roman</vt:lpstr>
      <vt:lpstr>华康少女文字W5(P)</vt:lpstr>
      <vt:lpstr>Office Theme</vt:lpstr>
      <vt:lpstr>1_Office 主题​​</vt:lpstr>
      <vt:lpstr>2_Office Theme</vt:lpstr>
      <vt:lpstr>9_Office Theme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69</cp:revision>
  <dcterms:created xsi:type="dcterms:W3CDTF">2020-08-13T02:06:00Z</dcterms:created>
  <dcterms:modified xsi:type="dcterms:W3CDTF">2025-12-20T13:36:56Z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1033-11.2.0.9684</vt:lpwstr>
  </property>
</Properties>
</file>