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  <p:sldMasterId id="2147483688" r:id="rId4"/>
    <p:sldMasterId id="2147483700" r:id="rId5"/>
  </p:sldMasterIdLst>
  <p:notesMasterIdLst>
    <p:notesMasterId r:id="rId22"/>
  </p:notesMasterIdLst>
  <p:sldIdLst>
    <p:sldId id="4412" r:id="rId6"/>
    <p:sldId id="340" r:id="rId7"/>
    <p:sldId id="258" r:id="rId8"/>
    <p:sldId id="342" r:id="rId9"/>
    <p:sldId id="259" r:id="rId10"/>
    <p:sldId id="260" r:id="rId11"/>
    <p:sldId id="263" r:id="rId12"/>
    <p:sldId id="282" r:id="rId13"/>
    <p:sldId id="283" r:id="rId14"/>
    <p:sldId id="284" r:id="rId15"/>
    <p:sldId id="264" r:id="rId16"/>
    <p:sldId id="265" r:id="rId17"/>
    <p:sldId id="266" r:id="rId18"/>
    <p:sldId id="317" r:id="rId19"/>
    <p:sldId id="318" r:id="rId20"/>
    <p:sldId id="327" r:id="rId2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93" autoAdjust="0"/>
    <p:restoredTop sz="89686" autoAdjust="0"/>
  </p:normalViewPr>
  <p:slideViewPr>
    <p:cSldViewPr>
      <p:cViewPr varScale="1">
        <p:scale>
          <a:sx n="61" d="100"/>
          <a:sy n="61" d="100"/>
        </p:scale>
        <p:origin x="764" y="56"/>
      </p:cViewPr>
      <p:guideLst>
        <p:guide orient="horz" pos="2160"/>
        <p:guide pos="3831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C1A4F-3F4B-4FDF-86EE-FC94926D40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20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C0BB-D14E-8816-AF6B-D06C83065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  <a:prstGeom prst="rect">
            <a:avLst/>
          </a:prstGeo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5DE5F-BCDB-E003-EA29-5D3FE4007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6B8EF-F3D9-B507-B58C-41A2698A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8F901-4E57-3A85-F380-E9552199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8E24A-0012-E186-F2C3-7BB330B8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78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FB6E-4C8D-F3C0-27EE-98ED533D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9BCAC-0C31-B1F3-2A41-2917C1584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A7032-19C9-B889-124C-EADE78B8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C9B1-2E98-7374-8DED-BE63B40D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DE6AC-20E7-9EB1-1FD5-309DC5DD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23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5239-3C14-B266-00F8-21159A28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  <a:prstGeom prst="rect">
            <a:avLst/>
          </a:prstGeo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1E130-7158-8D79-DAB7-3DCBFC566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82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82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82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B4B39-DC91-D721-9603-DC4ACBAE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7E9E-F713-6D4A-B03B-B4C5A504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D185-D96D-B131-6799-08B47785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7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FC1A-757B-2BD4-595D-7C8032CC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83583-1080-CB3E-90B9-4569BF028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8102E-F63E-2FEB-D02C-A3F8DB855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677A2-4DF3-F401-0C57-50CE56C1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6A862-E633-40FE-A621-79C8557D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B0CB8-FD18-C02D-5407-5B0EDF46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32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8838-A6C3-F32F-0A21-F1C05EEED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79C63-2FC1-FA25-9B21-4F433074E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4C8B1-59C7-4DE8-A8F4-8621C0AA5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D119C-7BD6-F565-CD62-6CA4F2B2B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2E1B4-61CC-ECB0-F155-92B5F9807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B109C8-7FF9-37FA-1D4C-E436FA99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1984BC-FC5C-E3F7-0260-9EBC895D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2F6B5E-C0ED-37F0-46BD-DC45ACDC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43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3BDB-AC11-A51F-C843-BDFCD6B5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71FAF-3379-84A5-E733-DC9DAC1D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1793D-3304-744E-CF87-754021DF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996AD-9BA4-2A44-5086-A6FAEE11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60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52A17-3B3C-3547-520D-038BBD42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0FDC5-95FD-FCE8-A0AD-D2F9F2E6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37D32-FC3B-6048-FBA9-790F409A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9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A3EB-7FA8-E2BD-839B-44072432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  <a:prstGeom prst="rect">
            <a:avLst/>
          </a:prstGeo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5AB5A-36D1-3EE9-8048-9F2B53BC8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  <a:prstGeom prst="rect">
            <a:avLst/>
          </a:prstGeo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266F1-C90D-B021-9DE9-510908B42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73228-9082-7172-13D3-5071558A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DA58B-23A4-4384-ED2B-E96A8852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4C182-55A9-5843-DDE2-B124C66E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94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C9AE-D696-1194-9E67-F3425F3F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  <a:prstGeom prst="rect">
            <a:avLst/>
          </a:prstGeo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16903-C484-C846-6A31-D87070843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A51B3-A396-A8B4-3208-895B2C7F2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B5BB8-DD76-D617-C122-55DBBC0A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2FA8B-15AD-5472-1F2F-84E007B2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73946-75A8-C2D2-F9AB-4735C6CF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08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1537-179C-AF87-24A4-2481972B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DDD86-3319-CB98-27A6-93514AAC6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BDDC3-F08D-7348-B664-6F0B1745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D070F-0749-8051-9BF6-E89B310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E3D77-79D7-F060-722A-DAF350B6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99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C2EE81-D822-DD0A-35C8-E1EC2AB5C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E60B4-1FBB-DCA7-5867-4F0F36245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E0DAF-34A4-0EBC-B887-1D8C5695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975FF-2E1B-1C12-7126-58D697F8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1D2D0-7A27-2B0A-BFBC-14CA800C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66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C0BB-D14E-8816-AF6B-D06C83065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  <a:prstGeom prst="rect">
            <a:avLst/>
          </a:prstGeo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5DE5F-BCDB-E003-EA29-5D3FE4007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6B8EF-F3D9-B507-B58C-41A2698A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8F901-4E57-3A85-F380-E9552199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8E24A-0012-E186-F2C3-7BB330B8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65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FB6E-4C8D-F3C0-27EE-98ED533D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9BCAC-0C31-B1F3-2A41-2917C1584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A7032-19C9-B889-124C-EADE78B8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C9B1-2E98-7374-8DED-BE63B40D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DE6AC-20E7-9EB1-1FD5-309DC5DD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41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5239-3C14-B266-00F8-21159A28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  <a:prstGeom prst="rect">
            <a:avLst/>
          </a:prstGeo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1E130-7158-8D79-DAB7-3DCBFC566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82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82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82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B4B39-DC91-D721-9603-DC4ACBAE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7E9E-F713-6D4A-B03B-B4C5A504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D185-D96D-B131-6799-08B47785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71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FC1A-757B-2BD4-595D-7C8032CC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83583-1080-CB3E-90B9-4569BF028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8102E-F63E-2FEB-D02C-A3F8DB855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677A2-4DF3-F401-0C57-50CE56C1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6A862-E633-40FE-A621-79C8557D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B0CB8-FD18-C02D-5407-5B0EDF46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14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8838-A6C3-F32F-0A21-F1C05EEED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79C63-2FC1-FA25-9B21-4F433074E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4C8B1-59C7-4DE8-A8F4-8621C0AA5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D119C-7BD6-F565-CD62-6CA4F2B2B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2E1B4-61CC-ECB0-F155-92B5F9807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B109C8-7FF9-37FA-1D4C-E436FA99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1984BC-FC5C-E3F7-0260-9EBC895D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2F6B5E-C0ED-37F0-46BD-DC45ACDC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23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3BDB-AC11-A51F-C843-BDFCD6B5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71FAF-3379-84A5-E733-DC9DAC1D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1793D-3304-744E-CF87-754021DF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996AD-9BA4-2A44-5086-A6FAEE11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0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52A17-3B3C-3547-520D-038BBD42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0FDC5-95FD-FCE8-A0AD-D2F9F2E6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37D32-FC3B-6048-FBA9-790F409A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1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A3EB-7FA8-E2BD-839B-44072432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  <a:prstGeom prst="rect">
            <a:avLst/>
          </a:prstGeo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5AB5A-36D1-3EE9-8048-9F2B53BC8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  <a:prstGeom prst="rect">
            <a:avLst/>
          </a:prstGeo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266F1-C90D-B021-9DE9-510908B42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73228-9082-7172-13D3-5071558A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DA58B-23A4-4384-ED2B-E96A8852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4C182-55A9-5843-DDE2-B124C66E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86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C9AE-D696-1194-9E67-F3425F3F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  <a:prstGeom prst="rect">
            <a:avLst/>
          </a:prstGeo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16903-C484-C846-6A31-D87070843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A51B3-A396-A8B4-3208-895B2C7F2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B5BB8-DD76-D617-C122-55DBBC0A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2FA8B-15AD-5472-1F2F-84E007B2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73946-75A8-C2D2-F9AB-4735C6CF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66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1537-179C-AF87-24A4-2481972B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DDD86-3319-CB98-27A6-93514AAC6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BDDC3-F08D-7348-B664-6F0B1745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D070F-0749-8051-9BF6-E89B310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E3D77-79D7-F060-722A-DAF350B6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52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C2EE81-D822-DD0A-35C8-E1EC2AB5C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E60B4-1FBB-DCA7-5867-4F0F36245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E0DAF-34A4-0EBC-B887-1D8C5695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975FF-2E1B-1C12-7126-58D697F8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1D2D0-7A27-2B0A-BFBC-14CA800C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85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069" y="1420283"/>
            <a:ext cx="5168781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138" y="2590800"/>
            <a:ext cx="4256643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8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6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4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2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05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02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351" y="2937934"/>
            <a:ext cx="5168781" cy="908050"/>
          </a:xfrm>
        </p:spPr>
        <p:txBody>
          <a:bodyPr anchor="t"/>
          <a:lstStyle>
            <a:lvl1pPr algn="l">
              <a:defRPr sz="266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351" y="1937810"/>
            <a:ext cx="5168781" cy="1000125"/>
          </a:xfrm>
        </p:spPr>
        <p:txBody>
          <a:bodyPr anchor="b"/>
          <a:lstStyle>
            <a:lvl1pPr marL="0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1pPr>
            <a:lvl2pPr marL="304053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2pPr>
            <a:lvl3pPr marL="608106" indent="0">
              <a:buNone/>
              <a:defRPr sz="1064">
                <a:solidFill>
                  <a:schemeClr val="tx1">
                    <a:tint val="75000"/>
                  </a:schemeClr>
                </a:solidFill>
              </a:defRPr>
            </a:lvl3pPr>
            <a:lvl4pPr marL="912160" indent="0">
              <a:buNone/>
              <a:defRPr sz="931">
                <a:solidFill>
                  <a:schemeClr val="tx1">
                    <a:tint val="75000"/>
                  </a:schemeClr>
                </a:solidFill>
              </a:defRPr>
            </a:lvl4pPr>
            <a:lvl5pPr marL="1216213" indent="0">
              <a:buNone/>
              <a:defRPr sz="931">
                <a:solidFill>
                  <a:schemeClr val="tx1">
                    <a:tint val="75000"/>
                  </a:schemeClr>
                </a:solidFill>
              </a:defRPr>
            </a:lvl5pPr>
            <a:lvl6pPr marL="1520266" indent="0">
              <a:buNone/>
              <a:defRPr sz="931">
                <a:solidFill>
                  <a:schemeClr val="tx1">
                    <a:tint val="75000"/>
                  </a:schemeClr>
                </a:solidFill>
              </a:defRPr>
            </a:lvl6pPr>
            <a:lvl7pPr marL="1824319" indent="0">
              <a:buNone/>
              <a:defRPr sz="931">
                <a:solidFill>
                  <a:schemeClr val="tx1">
                    <a:tint val="75000"/>
                  </a:schemeClr>
                </a:solidFill>
              </a:defRPr>
            </a:lvl7pPr>
            <a:lvl8pPr marL="2128373" indent="0">
              <a:buNone/>
              <a:defRPr sz="931">
                <a:solidFill>
                  <a:schemeClr val="tx1">
                    <a:tint val="75000"/>
                  </a:schemeClr>
                </a:solidFill>
              </a:defRPr>
            </a:lvl8pPr>
            <a:lvl9pPr marL="2432426" indent="0">
              <a:buNone/>
              <a:defRPr sz="9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278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046" y="1066801"/>
            <a:ext cx="2685739" cy="3017309"/>
          </a:xfrm>
        </p:spPr>
        <p:txBody>
          <a:bodyPr/>
          <a:lstStyle>
            <a:lvl1pPr>
              <a:defRPr sz="1862"/>
            </a:lvl1pPr>
            <a:lvl2pPr>
              <a:defRPr sz="1596"/>
            </a:lvl2pPr>
            <a:lvl3pPr>
              <a:defRPr sz="1330"/>
            </a:lvl3pPr>
            <a:lvl4pPr>
              <a:defRPr sz="1197"/>
            </a:lvl4pPr>
            <a:lvl5pPr>
              <a:defRPr sz="1197"/>
            </a:lvl5pPr>
            <a:lvl6pPr>
              <a:defRPr sz="1197"/>
            </a:lvl6pPr>
            <a:lvl7pPr>
              <a:defRPr sz="1197"/>
            </a:lvl7pPr>
            <a:lvl8pPr>
              <a:defRPr sz="1197"/>
            </a:lvl8pPr>
            <a:lvl9pPr>
              <a:defRPr sz="11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1134" y="1066801"/>
            <a:ext cx="2685739" cy="3017309"/>
          </a:xfrm>
        </p:spPr>
        <p:txBody>
          <a:bodyPr/>
          <a:lstStyle>
            <a:lvl1pPr>
              <a:defRPr sz="1862"/>
            </a:lvl1pPr>
            <a:lvl2pPr>
              <a:defRPr sz="1596"/>
            </a:lvl2pPr>
            <a:lvl3pPr>
              <a:defRPr sz="1330"/>
            </a:lvl3pPr>
            <a:lvl4pPr>
              <a:defRPr sz="1197"/>
            </a:lvl4pPr>
            <a:lvl5pPr>
              <a:defRPr sz="1197"/>
            </a:lvl5pPr>
            <a:lvl6pPr>
              <a:defRPr sz="1197"/>
            </a:lvl6pPr>
            <a:lvl7pPr>
              <a:defRPr sz="1197"/>
            </a:lvl7pPr>
            <a:lvl8pPr>
              <a:defRPr sz="1197"/>
            </a:lvl8pPr>
            <a:lvl9pPr>
              <a:defRPr sz="11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438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046" y="1023409"/>
            <a:ext cx="2686796" cy="426508"/>
          </a:xfrm>
        </p:spPr>
        <p:txBody>
          <a:bodyPr anchor="b"/>
          <a:lstStyle>
            <a:lvl1pPr marL="0" indent="0">
              <a:buNone/>
              <a:defRPr sz="1596" b="1"/>
            </a:lvl1pPr>
            <a:lvl2pPr marL="304053" indent="0">
              <a:buNone/>
              <a:defRPr sz="1330" b="1"/>
            </a:lvl2pPr>
            <a:lvl3pPr marL="608106" indent="0">
              <a:buNone/>
              <a:defRPr sz="1197" b="1"/>
            </a:lvl3pPr>
            <a:lvl4pPr marL="912160" indent="0">
              <a:buNone/>
              <a:defRPr sz="1064" b="1"/>
            </a:lvl4pPr>
            <a:lvl5pPr marL="1216213" indent="0">
              <a:buNone/>
              <a:defRPr sz="1064" b="1"/>
            </a:lvl5pPr>
            <a:lvl6pPr marL="1520266" indent="0">
              <a:buNone/>
              <a:defRPr sz="1064" b="1"/>
            </a:lvl6pPr>
            <a:lvl7pPr marL="1824319" indent="0">
              <a:buNone/>
              <a:defRPr sz="1064" b="1"/>
            </a:lvl7pPr>
            <a:lvl8pPr marL="2128373" indent="0">
              <a:buNone/>
              <a:defRPr sz="1064" b="1"/>
            </a:lvl8pPr>
            <a:lvl9pPr marL="2432426" indent="0">
              <a:buNone/>
              <a:defRPr sz="10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046" y="1449917"/>
            <a:ext cx="2686796" cy="2634192"/>
          </a:xfrm>
        </p:spPr>
        <p:txBody>
          <a:bodyPr/>
          <a:lstStyle>
            <a:lvl1pPr>
              <a:defRPr sz="1596"/>
            </a:lvl1pPr>
            <a:lvl2pPr>
              <a:defRPr sz="1330"/>
            </a:lvl2pPr>
            <a:lvl3pPr>
              <a:defRPr sz="1197"/>
            </a:lvl3pPr>
            <a:lvl4pPr>
              <a:defRPr sz="1064"/>
            </a:lvl4pPr>
            <a:lvl5pPr>
              <a:defRPr sz="1064"/>
            </a:lvl5pPr>
            <a:lvl6pPr>
              <a:defRPr sz="1064"/>
            </a:lvl6pPr>
            <a:lvl7pPr>
              <a:defRPr sz="1064"/>
            </a:lvl7pPr>
            <a:lvl8pPr>
              <a:defRPr sz="1064"/>
            </a:lvl8pPr>
            <a:lvl9pPr>
              <a:defRPr sz="1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89024" y="1023409"/>
            <a:ext cx="2687851" cy="426508"/>
          </a:xfrm>
        </p:spPr>
        <p:txBody>
          <a:bodyPr anchor="b"/>
          <a:lstStyle>
            <a:lvl1pPr marL="0" indent="0">
              <a:buNone/>
              <a:defRPr sz="1596" b="1"/>
            </a:lvl1pPr>
            <a:lvl2pPr marL="304053" indent="0">
              <a:buNone/>
              <a:defRPr sz="1330" b="1"/>
            </a:lvl2pPr>
            <a:lvl3pPr marL="608106" indent="0">
              <a:buNone/>
              <a:defRPr sz="1197" b="1"/>
            </a:lvl3pPr>
            <a:lvl4pPr marL="912160" indent="0">
              <a:buNone/>
              <a:defRPr sz="1064" b="1"/>
            </a:lvl4pPr>
            <a:lvl5pPr marL="1216213" indent="0">
              <a:buNone/>
              <a:defRPr sz="1064" b="1"/>
            </a:lvl5pPr>
            <a:lvl6pPr marL="1520266" indent="0">
              <a:buNone/>
              <a:defRPr sz="1064" b="1"/>
            </a:lvl6pPr>
            <a:lvl7pPr marL="1824319" indent="0">
              <a:buNone/>
              <a:defRPr sz="1064" b="1"/>
            </a:lvl7pPr>
            <a:lvl8pPr marL="2128373" indent="0">
              <a:buNone/>
              <a:defRPr sz="1064" b="1"/>
            </a:lvl8pPr>
            <a:lvl9pPr marL="2432426" indent="0">
              <a:buNone/>
              <a:defRPr sz="10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89024" y="1449917"/>
            <a:ext cx="2687851" cy="2634192"/>
          </a:xfrm>
        </p:spPr>
        <p:txBody>
          <a:bodyPr/>
          <a:lstStyle>
            <a:lvl1pPr>
              <a:defRPr sz="1596"/>
            </a:lvl1pPr>
            <a:lvl2pPr>
              <a:defRPr sz="1330"/>
            </a:lvl2pPr>
            <a:lvl3pPr>
              <a:defRPr sz="1197"/>
            </a:lvl3pPr>
            <a:lvl4pPr>
              <a:defRPr sz="1064"/>
            </a:lvl4pPr>
            <a:lvl5pPr>
              <a:defRPr sz="1064"/>
            </a:lvl5pPr>
            <a:lvl6pPr>
              <a:defRPr sz="1064"/>
            </a:lvl6pPr>
            <a:lvl7pPr>
              <a:defRPr sz="1064"/>
            </a:lvl7pPr>
            <a:lvl8pPr>
              <a:defRPr sz="1064"/>
            </a:lvl8pPr>
            <a:lvl9pPr>
              <a:defRPr sz="1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11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1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300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6" y="182033"/>
            <a:ext cx="2000580" cy="774700"/>
          </a:xfrm>
        </p:spPr>
        <p:txBody>
          <a:bodyPr anchor="b"/>
          <a:lstStyle>
            <a:lvl1pPr algn="l">
              <a:defRPr sz="133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71" y="182035"/>
            <a:ext cx="3399402" cy="3902075"/>
          </a:xfrm>
        </p:spPr>
        <p:txBody>
          <a:bodyPr/>
          <a:lstStyle>
            <a:lvl1pPr>
              <a:defRPr sz="2128"/>
            </a:lvl1pPr>
            <a:lvl2pPr>
              <a:defRPr sz="1862"/>
            </a:lvl2pPr>
            <a:lvl3pPr>
              <a:defRPr sz="1596"/>
            </a:lvl3pPr>
            <a:lvl4pPr>
              <a:defRPr sz="1330"/>
            </a:lvl4pPr>
            <a:lvl5pPr>
              <a:defRPr sz="1330"/>
            </a:lvl5pPr>
            <a:lvl6pPr>
              <a:defRPr sz="1330"/>
            </a:lvl6pPr>
            <a:lvl7pPr>
              <a:defRPr sz="1330"/>
            </a:lvl7pPr>
            <a:lvl8pPr>
              <a:defRPr sz="1330"/>
            </a:lvl8pPr>
            <a:lvl9pPr>
              <a:defRPr sz="13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6" y="956735"/>
            <a:ext cx="2000580" cy="3127375"/>
          </a:xfrm>
        </p:spPr>
        <p:txBody>
          <a:bodyPr/>
          <a:lstStyle>
            <a:lvl1pPr marL="0" indent="0">
              <a:buNone/>
              <a:defRPr sz="931"/>
            </a:lvl1pPr>
            <a:lvl2pPr marL="304053" indent="0">
              <a:buNone/>
              <a:defRPr sz="798"/>
            </a:lvl2pPr>
            <a:lvl3pPr marL="608106" indent="0">
              <a:buNone/>
              <a:defRPr sz="665"/>
            </a:lvl3pPr>
            <a:lvl4pPr marL="912160" indent="0">
              <a:buNone/>
              <a:defRPr sz="599"/>
            </a:lvl4pPr>
            <a:lvl5pPr marL="1216213" indent="0">
              <a:buNone/>
              <a:defRPr sz="599"/>
            </a:lvl5pPr>
            <a:lvl6pPr marL="1520266" indent="0">
              <a:buNone/>
              <a:defRPr sz="599"/>
            </a:lvl6pPr>
            <a:lvl7pPr marL="1824319" indent="0">
              <a:buNone/>
              <a:defRPr sz="599"/>
            </a:lvl7pPr>
            <a:lvl8pPr marL="2128373" indent="0">
              <a:buNone/>
              <a:defRPr sz="599"/>
            </a:lvl8pPr>
            <a:lvl9pPr marL="2432426" indent="0">
              <a:buNone/>
              <a:defRPr sz="5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79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903" y="3200401"/>
            <a:ext cx="3648551" cy="377825"/>
          </a:xfrm>
        </p:spPr>
        <p:txBody>
          <a:bodyPr anchor="b"/>
          <a:lstStyle>
            <a:lvl1pPr algn="l">
              <a:defRPr sz="133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1903" y="408517"/>
            <a:ext cx="3648551" cy="2743200"/>
          </a:xfrm>
        </p:spPr>
        <p:txBody>
          <a:bodyPr/>
          <a:lstStyle>
            <a:lvl1pPr marL="0" indent="0">
              <a:buNone/>
              <a:defRPr sz="2128"/>
            </a:lvl1pPr>
            <a:lvl2pPr marL="304053" indent="0">
              <a:buNone/>
              <a:defRPr sz="1862"/>
            </a:lvl2pPr>
            <a:lvl3pPr marL="608106" indent="0">
              <a:buNone/>
              <a:defRPr sz="1596"/>
            </a:lvl3pPr>
            <a:lvl4pPr marL="912160" indent="0">
              <a:buNone/>
              <a:defRPr sz="1330"/>
            </a:lvl4pPr>
            <a:lvl5pPr marL="1216213" indent="0">
              <a:buNone/>
              <a:defRPr sz="1330"/>
            </a:lvl5pPr>
            <a:lvl6pPr marL="1520266" indent="0">
              <a:buNone/>
              <a:defRPr sz="1330"/>
            </a:lvl6pPr>
            <a:lvl7pPr marL="1824319" indent="0">
              <a:buNone/>
              <a:defRPr sz="1330"/>
            </a:lvl7pPr>
            <a:lvl8pPr marL="2128373" indent="0">
              <a:buNone/>
              <a:defRPr sz="1330"/>
            </a:lvl8pPr>
            <a:lvl9pPr marL="2432426" indent="0">
              <a:buNone/>
              <a:defRPr sz="133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1903" y="3578226"/>
            <a:ext cx="3648551" cy="536575"/>
          </a:xfrm>
        </p:spPr>
        <p:txBody>
          <a:bodyPr/>
          <a:lstStyle>
            <a:lvl1pPr marL="0" indent="0">
              <a:buNone/>
              <a:defRPr sz="931"/>
            </a:lvl1pPr>
            <a:lvl2pPr marL="304053" indent="0">
              <a:buNone/>
              <a:defRPr sz="798"/>
            </a:lvl2pPr>
            <a:lvl3pPr marL="608106" indent="0">
              <a:buNone/>
              <a:defRPr sz="665"/>
            </a:lvl3pPr>
            <a:lvl4pPr marL="912160" indent="0">
              <a:buNone/>
              <a:defRPr sz="599"/>
            </a:lvl4pPr>
            <a:lvl5pPr marL="1216213" indent="0">
              <a:buNone/>
              <a:defRPr sz="599"/>
            </a:lvl5pPr>
            <a:lvl6pPr marL="1520266" indent="0">
              <a:buNone/>
              <a:defRPr sz="599"/>
            </a:lvl6pPr>
            <a:lvl7pPr marL="1824319" indent="0">
              <a:buNone/>
              <a:defRPr sz="599"/>
            </a:lvl7pPr>
            <a:lvl8pPr marL="2128373" indent="0">
              <a:buNone/>
              <a:defRPr sz="599"/>
            </a:lvl8pPr>
            <a:lvl9pPr marL="2432426" indent="0">
              <a:buNone/>
              <a:defRPr sz="5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440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652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08666" y="183093"/>
            <a:ext cx="1368207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046" y="183093"/>
            <a:ext cx="4003272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984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C0BB-D14E-8816-AF6B-D06C83065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5DE5F-BCDB-E003-EA29-5D3FE4007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6B8EF-F3D9-B507-B58C-41A2698A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8F901-4E57-3A85-F380-E9552199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8E24A-0012-E186-F2C3-7BB330B8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76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FB6E-4C8D-F3C0-27EE-98ED533D3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9BCAC-0C31-B1F3-2A41-2917C1584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A7032-19C9-B889-124C-EADE78B8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C9B1-2E98-7374-8DED-BE63B40D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DE6AC-20E7-9EB1-1FD5-309DC5DD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65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5239-3C14-B266-00F8-21159A28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1E130-7158-8D79-DAB7-3DCBFC566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82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82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82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B4B39-DC91-D721-9603-DC4ACBAE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7E9E-F713-6D4A-B03B-B4C5A504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D185-D96D-B131-6799-08B47785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489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FC1A-757B-2BD4-595D-7C8032CC6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83583-1080-CB3E-90B9-4569BF028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8102E-F63E-2FEB-D02C-A3F8DB855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677A2-4DF3-F401-0C57-50CE56C1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6A862-E633-40FE-A621-79C8557D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B0CB8-FD18-C02D-5407-5B0EDF46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550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8838-A6C3-F32F-0A21-F1C05EEED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79C63-2FC1-FA25-9B21-4F433074E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4C8B1-59C7-4DE8-A8F4-8621C0AA5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D119C-7BD6-F565-CD62-6CA4F2B2B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2E1B4-61CC-ECB0-F155-92B5F9807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B109C8-7FF9-37FA-1D4C-E436FA99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1984BC-FC5C-E3F7-0260-9EBC895D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2F6B5E-C0ED-37F0-46BD-DC45ACDC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8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3BDB-AC11-A51F-C843-BDFCD6B50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71FAF-3379-84A5-E733-DC9DAC1D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1793D-3304-744E-CF87-754021DF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996AD-9BA4-2A44-5086-A6FAEE11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538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52A17-3B3C-3547-520D-038BBD42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0FDC5-95FD-FCE8-A0AD-D2F9F2E6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37D32-FC3B-6048-FBA9-790F409A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197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A3EB-7FA8-E2BD-839B-44072432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5AB5A-36D1-3EE9-8048-9F2B53BC8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266F1-C90D-B021-9DE9-510908B42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73228-9082-7172-13D3-5071558A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DA58B-23A4-4384-ED2B-E96A8852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4C182-55A9-5843-DDE2-B124C66E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17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C9AE-D696-1194-9E67-F3425F3F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16903-C484-C846-6A31-D87070843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A51B3-A396-A8B4-3208-895B2C7F2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B5BB8-DD76-D617-C122-55DBBC0A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2FA8B-15AD-5472-1F2F-84E007B2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73946-75A8-C2D2-F9AB-4735C6CF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308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1537-179C-AF87-24A4-2481972B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DDD86-3319-CB98-27A6-93514AAC6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BDDC3-F08D-7348-B664-6F0B1745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D070F-0749-8051-9BF6-E89B310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E3D77-79D7-F060-722A-DAF350B6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856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C2EE81-D822-DD0A-35C8-E1EC2AB5C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E60B4-1FBB-DCA7-5867-4F0F36245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E0DAF-34A4-0EBC-B887-1D8C5695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975FF-2E1B-1C12-7126-58D697F8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1D2D0-7A27-2B0A-BFBC-14CA800C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5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E46485-DF27-C35C-9F5B-AEFE328AC5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1" r="22032" b="28159"/>
          <a:stretch/>
        </p:blipFill>
        <p:spPr>
          <a:xfrm>
            <a:off x="0" y="0"/>
            <a:ext cx="12196482" cy="6831874"/>
          </a:xfrm>
          <a:prstGeom prst="rect">
            <a:avLst/>
          </a:prstGeom>
        </p:spPr>
      </p:pic>
      <p:sp>
        <p:nvSpPr>
          <p:cNvPr id="8" name="Hình chữ nhật: Góc Tròn 6">
            <a:extLst>
              <a:ext uri="{FF2B5EF4-FFF2-40B4-BE49-F238E27FC236}">
                <a16:creationId xmlns:a16="http://schemas.microsoft.com/office/drawing/2014/main" id="{022020CA-0C63-6DBF-CC00-22D5729507BD}"/>
              </a:ext>
            </a:extLst>
          </p:cNvPr>
          <p:cNvSpPr/>
          <p:nvPr userDrawn="1"/>
        </p:nvSpPr>
        <p:spPr>
          <a:xfrm>
            <a:off x="359687" y="134637"/>
            <a:ext cx="11702720" cy="6376522"/>
          </a:xfrm>
          <a:custGeom>
            <a:avLst/>
            <a:gdLst>
              <a:gd name="connsiteX0" fmla="*/ 0 w 11702720"/>
              <a:gd name="connsiteY0" fmla="*/ 1062775 h 6376522"/>
              <a:gd name="connsiteX1" fmla="*/ 1062775 w 11702720"/>
              <a:gd name="connsiteY1" fmla="*/ 0 h 6376522"/>
              <a:gd name="connsiteX2" fmla="*/ 10639945 w 11702720"/>
              <a:gd name="connsiteY2" fmla="*/ 0 h 6376522"/>
              <a:gd name="connsiteX3" fmla="*/ 11702720 w 11702720"/>
              <a:gd name="connsiteY3" fmla="*/ 1062775 h 6376522"/>
              <a:gd name="connsiteX4" fmla="*/ 11702720 w 11702720"/>
              <a:gd name="connsiteY4" fmla="*/ 5313747 h 6376522"/>
              <a:gd name="connsiteX5" fmla="*/ 10639945 w 11702720"/>
              <a:gd name="connsiteY5" fmla="*/ 6376522 h 6376522"/>
              <a:gd name="connsiteX6" fmla="*/ 1062775 w 11702720"/>
              <a:gd name="connsiteY6" fmla="*/ 6376522 h 6376522"/>
              <a:gd name="connsiteX7" fmla="*/ 0 w 11702720"/>
              <a:gd name="connsiteY7" fmla="*/ 5313747 h 6376522"/>
              <a:gd name="connsiteX8" fmla="*/ 0 w 11702720"/>
              <a:gd name="connsiteY8" fmla="*/ 1062775 h 637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2720" h="6376522" fill="none" extrusionOk="0">
                <a:moveTo>
                  <a:pt x="0" y="1062775"/>
                </a:moveTo>
                <a:cubicBezTo>
                  <a:pt x="-87537" y="481264"/>
                  <a:pt x="467162" y="49171"/>
                  <a:pt x="1062775" y="0"/>
                </a:cubicBezTo>
                <a:cubicBezTo>
                  <a:pt x="3058377" y="77600"/>
                  <a:pt x="8480399" y="-27269"/>
                  <a:pt x="10639945" y="0"/>
                </a:cubicBezTo>
                <a:cubicBezTo>
                  <a:pt x="11232383" y="-7235"/>
                  <a:pt x="11726705" y="482882"/>
                  <a:pt x="11702720" y="1062775"/>
                </a:cubicBezTo>
                <a:cubicBezTo>
                  <a:pt x="11811720" y="3163235"/>
                  <a:pt x="11624511" y="4873875"/>
                  <a:pt x="11702720" y="5313747"/>
                </a:cubicBezTo>
                <a:cubicBezTo>
                  <a:pt x="11619441" y="5868123"/>
                  <a:pt x="11132178" y="6418296"/>
                  <a:pt x="10639945" y="6376522"/>
                </a:cubicBezTo>
                <a:cubicBezTo>
                  <a:pt x="6691875" y="6425699"/>
                  <a:pt x="4503867" y="6253820"/>
                  <a:pt x="1062775" y="6376522"/>
                </a:cubicBezTo>
                <a:cubicBezTo>
                  <a:pt x="472750" y="6400105"/>
                  <a:pt x="-48864" y="5942774"/>
                  <a:pt x="0" y="5313747"/>
                </a:cubicBezTo>
                <a:cubicBezTo>
                  <a:pt x="47022" y="3456692"/>
                  <a:pt x="104569" y="1559615"/>
                  <a:pt x="0" y="1062775"/>
                </a:cubicBezTo>
                <a:close/>
              </a:path>
              <a:path w="11702720" h="6376522" stroke="0" extrusionOk="0">
                <a:moveTo>
                  <a:pt x="0" y="1062775"/>
                </a:moveTo>
                <a:cubicBezTo>
                  <a:pt x="115435" y="462626"/>
                  <a:pt x="534669" y="-3927"/>
                  <a:pt x="1062775" y="0"/>
                </a:cubicBezTo>
                <a:cubicBezTo>
                  <a:pt x="4709103" y="-129276"/>
                  <a:pt x="9167949" y="-77778"/>
                  <a:pt x="10639945" y="0"/>
                </a:cubicBezTo>
                <a:cubicBezTo>
                  <a:pt x="11194908" y="-101986"/>
                  <a:pt x="11700311" y="489714"/>
                  <a:pt x="11702720" y="1062775"/>
                </a:cubicBezTo>
                <a:cubicBezTo>
                  <a:pt x="11784319" y="2997305"/>
                  <a:pt x="11857020" y="3380292"/>
                  <a:pt x="11702720" y="5313747"/>
                </a:cubicBezTo>
                <a:cubicBezTo>
                  <a:pt x="11740498" y="5980371"/>
                  <a:pt x="11124758" y="6411236"/>
                  <a:pt x="10639945" y="6376522"/>
                </a:cubicBezTo>
                <a:cubicBezTo>
                  <a:pt x="7893502" y="6420742"/>
                  <a:pt x="4313568" y="6347140"/>
                  <a:pt x="1062775" y="6376522"/>
                </a:cubicBezTo>
                <a:cubicBezTo>
                  <a:pt x="459039" y="6312043"/>
                  <a:pt x="-72411" y="5883966"/>
                  <a:pt x="0" y="5313747"/>
                </a:cubicBezTo>
                <a:cubicBezTo>
                  <a:pt x="-159954" y="3920838"/>
                  <a:pt x="22140" y="2697614"/>
                  <a:pt x="0" y="106277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84B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65BFB62-1769-C051-2733-1883211BDCC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728" y="-152399"/>
            <a:ext cx="1524000" cy="1524000"/>
          </a:xfrm>
          <a:prstGeom prst="rect">
            <a:avLst/>
          </a:prstGeom>
        </p:spPr>
      </p:pic>
      <p:pic>
        <p:nvPicPr>
          <p:cNvPr id="10" name="Picture 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43796C1-B3D4-D18D-8A61-7347123935E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54" y="48768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F8FB46-19BF-0789-FD3D-140756AA36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1" r="22032" b="28159"/>
          <a:stretch/>
        </p:blipFill>
        <p:spPr>
          <a:xfrm>
            <a:off x="0" y="0"/>
            <a:ext cx="12196482" cy="6831874"/>
          </a:xfrm>
          <a:prstGeom prst="rect">
            <a:avLst/>
          </a:prstGeom>
        </p:spPr>
      </p:pic>
      <p:sp>
        <p:nvSpPr>
          <p:cNvPr id="8" name="Hình chữ nhật: Góc Tròn 6">
            <a:extLst>
              <a:ext uri="{FF2B5EF4-FFF2-40B4-BE49-F238E27FC236}">
                <a16:creationId xmlns:a16="http://schemas.microsoft.com/office/drawing/2014/main" id="{854DC92F-F6B0-A9E4-4B40-45FFF2CCD69E}"/>
              </a:ext>
            </a:extLst>
          </p:cNvPr>
          <p:cNvSpPr/>
          <p:nvPr userDrawn="1"/>
        </p:nvSpPr>
        <p:spPr>
          <a:xfrm>
            <a:off x="359687" y="134637"/>
            <a:ext cx="11702720" cy="6376522"/>
          </a:xfrm>
          <a:custGeom>
            <a:avLst/>
            <a:gdLst>
              <a:gd name="connsiteX0" fmla="*/ 0 w 11702720"/>
              <a:gd name="connsiteY0" fmla="*/ 1062775 h 6376522"/>
              <a:gd name="connsiteX1" fmla="*/ 1062775 w 11702720"/>
              <a:gd name="connsiteY1" fmla="*/ 0 h 6376522"/>
              <a:gd name="connsiteX2" fmla="*/ 10639945 w 11702720"/>
              <a:gd name="connsiteY2" fmla="*/ 0 h 6376522"/>
              <a:gd name="connsiteX3" fmla="*/ 11702720 w 11702720"/>
              <a:gd name="connsiteY3" fmla="*/ 1062775 h 6376522"/>
              <a:gd name="connsiteX4" fmla="*/ 11702720 w 11702720"/>
              <a:gd name="connsiteY4" fmla="*/ 5313747 h 6376522"/>
              <a:gd name="connsiteX5" fmla="*/ 10639945 w 11702720"/>
              <a:gd name="connsiteY5" fmla="*/ 6376522 h 6376522"/>
              <a:gd name="connsiteX6" fmla="*/ 1062775 w 11702720"/>
              <a:gd name="connsiteY6" fmla="*/ 6376522 h 6376522"/>
              <a:gd name="connsiteX7" fmla="*/ 0 w 11702720"/>
              <a:gd name="connsiteY7" fmla="*/ 5313747 h 6376522"/>
              <a:gd name="connsiteX8" fmla="*/ 0 w 11702720"/>
              <a:gd name="connsiteY8" fmla="*/ 1062775 h 637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2720" h="6376522" fill="none" extrusionOk="0">
                <a:moveTo>
                  <a:pt x="0" y="1062775"/>
                </a:moveTo>
                <a:cubicBezTo>
                  <a:pt x="-87537" y="481264"/>
                  <a:pt x="467162" y="49171"/>
                  <a:pt x="1062775" y="0"/>
                </a:cubicBezTo>
                <a:cubicBezTo>
                  <a:pt x="3058377" y="77600"/>
                  <a:pt x="8480399" y="-27269"/>
                  <a:pt x="10639945" y="0"/>
                </a:cubicBezTo>
                <a:cubicBezTo>
                  <a:pt x="11232383" y="-7235"/>
                  <a:pt x="11726705" y="482882"/>
                  <a:pt x="11702720" y="1062775"/>
                </a:cubicBezTo>
                <a:cubicBezTo>
                  <a:pt x="11811720" y="3163235"/>
                  <a:pt x="11624511" y="4873875"/>
                  <a:pt x="11702720" y="5313747"/>
                </a:cubicBezTo>
                <a:cubicBezTo>
                  <a:pt x="11619441" y="5868123"/>
                  <a:pt x="11132178" y="6418296"/>
                  <a:pt x="10639945" y="6376522"/>
                </a:cubicBezTo>
                <a:cubicBezTo>
                  <a:pt x="6691875" y="6425699"/>
                  <a:pt x="4503867" y="6253820"/>
                  <a:pt x="1062775" y="6376522"/>
                </a:cubicBezTo>
                <a:cubicBezTo>
                  <a:pt x="472750" y="6400105"/>
                  <a:pt x="-48864" y="5942774"/>
                  <a:pt x="0" y="5313747"/>
                </a:cubicBezTo>
                <a:cubicBezTo>
                  <a:pt x="47022" y="3456692"/>
                  <a:pt x="104569" y="1559615"/>
                  <a:pt x="0" y="1062775"/>
                </a:cubicBezTo>
                <a:close/>
              </a:path>
              <a:path w="11702720" h="6376522" stroke="0" extrusionOk="0">
                <a:moveTo>
                  <a:pt x="0" y="1062775"/>
                </a:moveTo>
                <a:cubicBezTo>
                  <a:pt x="115435" y="462626"/>
                  <a:pt x="534669" y="-3927"/>
                  <a:pt x="1062775" y="0"/>
                </a:cubicBezTo>
                <a:cubicBezTo>
                  <a:pt x="4709103" y="-129276"/>
                  <a:pt x="9167949" y="-77778"/>
                  <a:pt x="10639945" y="0"/>
                </a:cubicBezTo>
                <a:cubicBezTo>
                  <a:pt x="11194908" y="-101986"/>
                  <a:pt x="11700311" y="489714"/>
                  <a:pt x="11702720" y="1062775"/>
                </a:cubicBezTo>
                <a:cubicBezTo>
                  <a:pt x="11784319" y="2997305"/>
                  <a:pt x="11857020" y="3380292"/>
                  <a:pt x="11702720" y="5313747"/>
                </a:cubicBezTo>
                <a:cubicBezTo>
                  <a:pt x="11740498" y="5980371"/>
                  <a:pt x="11124758" y="6411236"/>
                  <a:pt x="10639945" y="6376522"/>
                </a:cubicBezTo>
                <a:cubicBezTo>
                  <a:pt x="7893502" y="6420742"/>
                  <a:pt x="4313568" y="6347140"/>
                  <a:pt x="1062775" y="6376522"/>
                </a:cubicBezTo>
                <a:cubicBezTo>
                  <a:pt x="459039" y="6312043"/>
                  <a:pt x="-72411" y="5883966"/>
                  <a:pt x="0" y="5313747"/>
                </a:cubicBezTo>
                <a:cubicBezTo>
                  <a:pt x="-159954" y="3920838"/>
                  <a:pt x="22140" y="2697614"/>
                  <a:pt x="0" y="106277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84B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F7DF635-3D85-B6BD-ABD4-65D29A41C86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728" y="-152399"/>
            <a:ext cx="1524000" cy="1524000"/>
          </a:xfrm>
          <a:prstGeom prst="rect">
            <a:avLst/>
          </a:prstGeom>
        </p:spPr>
      </p:pic>
      <p:pic>
        <p:nvPicPr>
          <p:cNvPr id="11" name="Picture 10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35AD0FF-CC56-AC36-1BD0-F9EE68C9560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54" y="48768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1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2F3B59F-0135-D84E-4D0A-863CC1461C5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728" y="-152399"/>
            <a:ext cx="1524000" cy="1524000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7555BFD-8B98-670F-D2CA-2A6601528ED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54" y="48768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9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046" y="183092"/>
            <a:ext cx="5472827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046" y="1066801"/>
            <a:ext cx="5472827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046" y="4237568"/>
            <a:ext cx="1418881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7648" y="4237568"/>
            <a:ext cx="1925624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7992" y="4237568"/>
            <a:ext cx="1418881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896CAB1-0768-3BD0-CE4E-E4F81AADE5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728" y="-152399"/>
            <a:ext cx="1524000" cy="1524000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3565CAA-B0CA-07C3-A135-7DAFBCAEDD5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54" y="48768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3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608106" rtl="0" eaLnBrk="1" latinLnBrk="0" hangingPunct="1">
        <a:spcBef>
          <a:spcPct val="0"/>
        </a:spcBef>
        <a:buNone/>
        <a:defRPr sz="29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39" indent="-228039" algn="l" defTabSz="608106" rtl="0" eaLnBrk="1" latinLnBrk="0" hangingPunct="1">
        <a:spcBef>
          <a:spcPct val="20000"/>
        </a:spcBef>
        <a:buFont typeface="Arial" pitchFamily="34" charset="0"/>
        <a:buChar char="•"/>
        <a:defRPr sz="2128" kern="1200">
          <a:solidFill>
            <a:schemeClr val="tx1"/>
          </a:solidFill>
          <a:latin typeface="+mn-lt"/>
          <a:ea typeface="+mn-ea"/>
          <a:cs typeface="+mn-cs"/>
        </a:defRPr>
      </a:lvl1pPr>
      <a:lvl2pPr marL="494087" indent="-190034" algn="l" defTabSz="608106" rtl="0" eaLnBrk="1" latinLnBrk="0" hangingPunct="1">
        <a:spcBef>
          <a:spcPct val="20000"/>
        </a:spcBef>
        <a:buFont typeface="Arial" pitchFamily="34" charset="0"/>
        <a:buChar char="–"/>
        <a:defRPr sz="1862" kern="1200">
          <a:solidFill>
            <a:schemeClr val="tx1"/>
          </a:solidFill>
          <a:latin typeface="+mn-lt"/>
          <a:ea typeface="+mn-ea"/>
          <a:cs typeface="+mn-cs"/>
        </a:defRPr>
      </a:lvl2pPr>
      <a:lvl3pPr marL="760133" indent="-152027" algn="l" defTabSz="608106" rtl="0" eaLnBrk="1" latinLnBrk="0" hangingPunct="1">
        <a:spcBef>
          <a:spcPct val="20000"/>
        </a:spcBef>
        <a:buFont typeface="Arial" pitchFamily="34" charset="0"/>
        <a:buChar char="•"/>
        <a:defRPr sz="1596" kern="1200">
          <a:solidFill>
            <a:schemeClr val="tx1"/>
          </a:solidFill>
          <a:latin typeface="+mn-lt"/>
          <a:ea typeface="+mn-ea"/>
          <a:cs typeface="+mn-cs"/>
        </a:defRPr>
      </a:lvl3pPr>
      <a:lvl4pPr marL="1064186" indent="-152027" algn="l" defTabSz="608106" rtl="0" eaLnBrk="1" latinLnBrk="0" hangingPunct="1">
        <a:spcBef>
          <a:spcPct val="20000"/>
        </a:spcBef>
        <a:buFont typeface="Arial" pitchFamily="34" charset="0"/>
        <a:buChar char="–"/>
        <a:defRPr sz="1330" kern="1200">
          <a:solidFill>
            <a:schemeClr val="tx1"/>
          </a:solidFill>
          <a:latin typeface="+mn-lt"/>
          <a:ea typeface="+mn-ea"/>
          <a:cs typeface="+mn-cs"/>
        </a:defRPr>
      </a:lvl4pPr>
      <a:lvl5pPr marL="1368240" indent="-152027" algn="l" defTabSz="608106" rtl="0" eaLnBrk="1" latinLnBrk="0" hangingPunct="1">
        <a:spcBef>
          <a:spcPct val="20000"/>
        </a:spcBef>
        <a:buFont typeface="Arial" pitchFamily="34" charset="0"/>
        <a:buChar char="»"/>
        <a:defRPr sz="1330" kern="1200">
          <a:solidFill>
            <a:schemeClr val="tx1"/>
          </a:solidFill>
          <a:latin typeface="+mn-lt"/>
          <a:ea typeface="+mn-ea"/>
          <a:cs typeface="+mn-cs"/>
        </a:defRPr>
      </a:lvl5pPr>
      <a:lvl6pPr marL="1672293" indent="-152027" algn="l" defTabSz="608106" rtl="0" eaLnBrk="1" latinLnBrk="0" hangingPunct="1">
        <a:spcBef>
          <a:spcPct val="20000"/>
        </a:spcBef>
        <a:buFont typeface="Arial" pitchFamily="34" charset="0"/>
        <a:buChar char="•"/>
        <a:defRPr sz="1330" kern="1200">
          <a:solidFill>
            <a:schemeClr val="tx1"/>
          </a:solidFill>
          <a:latin typeface="+mn-lt"/>
          <a:ea typeface="+mn-ea"/>
          <a:cs typeface="+mn-cs"/>
        </a:defRPr>
      </a:lvl6pPr>
      <a:lvl7pPr marL="1976346" indent="-152027" algn="l" defTabSz="608106" rtl="0" eaLnBrk="1" latinLnBrk="0" hangingPunct="1">
        <a:spcBef>
          <a:spcPct val="20000"/>
        </a:spcBef>
        <a:buFont typeface="Arial" pitchFamily="34" charset="0"/>
        <a:buChar char="•"/>
        <a:defRPr sz="1330" kern="1200">
          <a:solidFill>
            <a:schemeClr val="tx1"/>
          </a:solidFill>
          <a:latin typeface="+mn-lt"/>
          <a:ea typeface="+mn-ea"/>
          <a:cs typeface="+mn-cs"/>
        </a:defRPr>
      </a:lvl7pPr>
      <a:lvl8pPr marL="2280399" indent="-152027" algn="l" defTabSz="608106" rtl="0" eaLnBrk="1" latinLnBrk="0" hangingPunct="1">
        <a:spcBef>
          <a:spcPct val="20000"/>
        </a:spcBef>
        <a:buFont typeface="Arial" pitchFamily="34" charset="0"/>
        <a:buChar char="•"/>
        <a:defRPr sz="1330" kern="1200">
          <a:solidFill>
            <a:schemeClr val="tx1"/>
          </a:solidFill>
          <a:latin typeface="+mn-lt"/>
          <a:ea typeface="+mn-ea"/>
          <a:cs typeface="+mn-cs"/>
        </a:defRPr>
      </a:lvl8pPr>
      <a:lvl9pPr marL="2584453" indent="-152027" algn="l" defTabSz="608106" rtl="0" eaLnBrk="1" latinLnBrk="0" hangingPunct="1">
        <a:spcBef>
          <a:spcPct val="20000"/>
        </a:spcBef>
        <a:buFont typeface="Arial" pitchFamily="34" charset="0"/>
        <a:buChar char="•"/>
        <a:defRPr sz="13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106" rtl="0" eaLnBrk="1" latinLnBrk="0" hangingPunct="1">
        <a:defRPr sz="1197" kern="1200">
          <a:solidFill>
            <a:schemeClr val="tx1"/>
          </a:solidFill>
          <a:latin typeface="+mn-lt"/>
          <a:ea typeface="+mn-ea"/>
          <a:cs typeface="+mn-cs"/>
        </a:defRPr>
      </a:lvl1pPr>
      <a:lvl2pPr marL="304053" algn="l" defTabSz="608106" rtl="0" eaLnBrk="1" latinLnBrk="0" hangingPunct="1">
        <a:defRPr sz="1197" kern="1200">
          <a:solidFill>
            <a:schemeClr val="tx1"/>
          </a:solidFill>
          <a:latin typeface="+mn-lt"/>
          <a:ea typeface="+mn-ea"/>
          <a:cs typeface="+mn-cs"/>
        </a:defRPr>
      </a:lvl2pPr>
      <a:lvl3pPr marL="608106" algn="l" defTabSz="608106" rtl="0" eaLnBrk="1" latinLnBrk="0" hangingPunct="1">
        <a:defRPr sz="1197" kern="1200">
          <a:solidFill>
            <a:schemeClr val="tx1"/>
          </a:solidFill>
          <a:latin typeface="+mn-lt"/>
          <a:ea typeface="+mn-ea"/>
          <a:cs typeface="+mn-cs"/>
        </a:defRPr>
      </a:lvl3pPr>
      <a:lvl4pPr marL="912160" algn="l" defTabSz="608106" rtl="0" eaLnBrk="1" latinLnBrk="0" hangingPunct="1">
        <a:defRPr sz="1197" kern="1200">
          <a:solidFill>
            <a:schemeClr val="tx1"/>
          </a:solidFill>
          <a:latin typeface="+mn-lt"/>
          <a:ea typeface="+mn-ea"/>
          <a:cs typeface="+mn-cs"/>
        </a:defRPr>
      </a:lvl4pPr>
      <a:lvl5pPr marL="1216213" algn="l" defTabSz="608106" rtl="0" eaLnBrk="1" latinLnBrk="0" hangingPunct="1">
        <a:defRPr sz="1197" kern="1200">
          <a:solidFill>
            <a:schemeClr val="tx1"/>
          </a:solidFill>
          <a:latin typeface="+mn-lt"/>
          <a:ea typeface="+mn-ea"/>
          <a:cs typeface="+mn-cs"/>
        </a:defRPr>
      </a:lvl5pPr>
      <a:lvl6pPr marL="1520266" algn="l" defTabSz="608106" rtl="0" eaLnBrk="1" latinLnBrk="0" hangingPunct="1">
        <a:defRPr sz="1197" kern="1200">
          <a:solidFill>
            <a:schemeClr val="tx1"/>
          </a:solidFill>
          <a:latin typeface="+mn-lt"/>
          <a:ea typeface="+mn-ea"/>
          <a:cs typeface="+mn-cs"/>
        </a:defRPr>
      </a:lvl6pPr>
      <a:lvl7pPr marL="1824319" algn="l" defTabSz="608106" rtl="0" eaLnBrk="1" latinLnBrk="0" hangingPunct="1">
        <a:defRPr sz="1197" kern="1200">
          <a:solidFill>
            <a:schemeClr val="tx1"/>
          </a:solidFill>
          <a:latin typeface="+mn-lt"/>
          <a:ea typeface="+mn-ea"/>
          <a:cs typeface="+mn-cs"/>
        </a:defRPr>
      </a:lvl7pPr>
      <a:lvl8pPr marL="2128373" algn="l" defTabSz="608106" rtl="0" eaLnBrk="1" latinLnBrk="0" hangingPunct="1">
        <a:defRPr sz="1197" kern="1200">
          <a:solidFill>
            <a:schemeClr val="tx1"/>
          </a:solidFill>
          <a:latin typeface="+mn-lt"/>
          <a:ea typeface="+mn-ea"/>
          <a:cs typeface="+mn-cs"/>
        </a:defRPr>
      </a:lvl8pPr>
      <a:lvl9pPr marL="2432426" algn="l" defTabSz="608106" rtl="0" eaLnBrk="1" latinLnBrk="0" hangingPunct="1">
        <a:defRPr sz="11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51A2847F-ED33-9958-C05E-9C7B279865E8}"/>
              </a:ext>
            </a:extLst>
          </p:cNvPr>
          <p:cNvSpPr txBox="1"/>
          <p:nvPr userDrawn="1"/>
        </p:nvSpPr>
        <p:spPr>
          <a:xfrm>
            <a:off x="0" y="-1604665"/>
            <a:ext cx="12161838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4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1391A-6206-F02D-B6E6-62E82E47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E6F3E-EEBC-A6EC-3721-972EA14FC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2364A-65C9-D9B5-0AE0-6CD9E8984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49EED1-961A-447F-8776-EF78DCF54E5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FF7E7-03B6-B5BD-4B2E-921B06794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90A04-3F76-DB86-065C-AABDCCE6A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4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6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0.xml"/><Relationship Id="rId6" Type="http://schemas.openxmlformats.org/officeDocument/2006/relationships/slide" Target="slide3.xml"/><Relationship Id="rId5" Type="http://schemas.openxmlformats.org/officeDocument/2006/relationships/image" Target="../media/image8.gi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0.xml"/><Relationship Id="rId6" Type="http://schemas.openxmlformats.org/officeDocument/2006/relationships/slide" Target="slide3.xml"/><Relationship Id="rId5" Type="http://schemas.openxmlformats.org/officeDocument/2006/relationships/image" Target="../media/image8.gi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80" y="312529"/>
            <a:ext cx="11249700" cy="684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0145" y="1371602"/>
            <a:ext cx="10223544" cy="3786008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defTabSz="456057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7A7D99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PHƯỜNG HƯNG ĐẠO</a:t>
            </a:r>
          </a:p>
          <a:p>
            <a:pPr defTabSz="456057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7A7D99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6057" fontAlgn="base">
              <a:spcBef>
                <a:spcPct val="0"/>
              </a:spcBef>
              <a:spcAft>
                <a:spcPct val="0"/>
              </a:spcAft>
            </a:pPr>
            <a:endParaRPr lang="en-US" sz="24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6057" fontAlgn="base">
              <a:spcBef>
                <a:spcPct val="0"/>
              </a:spcBef>
              <a:spcAft>
                <a:spcPct val="0"/>
              </a:spcAft>
            </a:pP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6057" fontAlgn="base">
              <a:spcBef>
                <a:spcPct val="0"/>
              </a:spcBef>
              <a:spcAft>
                <a:spcPct val="0"/>
              </a:spcAft>
            </a:pP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6057" fontAlgn="base">
              <a:spcBef>
                <a:spcPct val="0"/>
              </a:spcBef>
              <a:spcAft>
                <a:spcPct val="0"/>
              </a:spcAft>
            </a:pP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6057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6057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33: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un (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6057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viên </a:t>
            </a: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hiện:Bùi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</a:p>
        </p:txBody>
      </p:sp>
    </p:spTree>
    <p:extLst>
      <p:ext uri="{BB962C8B-B14F-4D97-AF65-F5344CB8AC3E}">
        <p14:creationId xmlns:p14="http://schemas.microsoft.com/office/powerpoint/2010/main" val="427517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cún con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37819" y="5564481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</a:p>
        </p:txBody>
      </p:sp>
      <p:pic>
        <p:nvPicPr>
          <p:cNvPr id="7170" name="Picture 2" descr="Cách chăm sóc cún con mới về nh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4" y="100012"/>
            <a:ext cx="37433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ìm hiểu về sự phát triển của cún con trong 6 tháng đến 1 năm đầu – Petac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79"/>
          <a:stretch/>
        </p:blipFill>
        <p:spPr bwMode="auto">
          <a:xfrm>
            <a:off x="4137819" y="100012"/>
            <a:ext cx="7787408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669" y="4609779"/>
            <a:ext cx="453421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394" y="4609779"/>
            <a:ext cx="4403016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881" y="4600252"/>
            <a:ext cx="5254494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ách chăm sóc cún con mới về nhà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119" y="730244"/>
            <a:ext cx="2749005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Đèn pin sạc điện Tiross TS-689 (19 bóng led) - META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54" y="1620585"/>
            <a:ext cx="3796025" cy="271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Vector ngọn nến đẹp lung linh 0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0"/>
          <a:stretch/>
        </p:blipFill>
        <p:spPr bwMode="auto">
          <a:xfrm>
            <a:off x="1023998" y="791401"/>
            <a:ext cx="3206497" cy="354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1" y="5208443"/>
            <a:ext cx="11582978" cy="193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74"/>
          <a:stretch/>
        </p:blipFill>
        <p:spPr bwMode="auto">
          <a:xfrm>
            <a:off x="607421" y="-228600"/>
            <a:ext cx="9195692" cy="371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58"/>
          <a:stretch/>
        </p:blipFill>
        <p:spPr bwMode="auto">
          <a:xfrm>
            <a:off x="523081" y="3322636"/>
            <a:ext cx="11126787" cy="281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949244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3726877" cy="941185"/>
            <a:chOff x="63500" y="1429216"/>
            <a:chExt cx="2802089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481232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Tô</a:t>
              </a:r>
              <a:r>
                <a:rPr lang="en-US" sz="4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4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4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01204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dirty="0" err="1">
                <a:solidFill>
                  <a:srgbClr val="FF0000"/>
                </a:solidFill>
                <a:latin typeface="HP001 4 hàng" pitchFamily="34" charset="0"/>
              </a:rPr>
              <a:t>en</a:t>
            </a:r>
            <a:endParaRPr lang="en-US" sz="286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757620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86916" y="1628776"/>
            <a:ext cx="4941953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dirty="0" err="1">
                <a:solidFill>
                  <a:srgbClr val="FF0000"/>
                </a:solidFill>
                <a:latin typeface="HP001 4 hàng" pitchFamily="34" charset="0"/>
              </a:rPr>
              <a:t>ên</a:t>
            </a:r>
            <a:endParaRPr lang="en-US" sz="286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30674C-44C2-AC97-39C3-BEADEA0739CE}"/>
              </a:ext>
            </a:extLst>
          </p:cNvPr>
          <p:cNvGrpSpPr/>
          <p:nvPr/>
        </p:nvGrpSpPr>
        <p:grpSpPr>
          <a:xfrm>
            <a:off x="-84358" y="76200"/>
            <a:ext cx="3726877" cy="941185"/>
            <a:chOff x="63500" y="1429216"/>
            <a:chExt cx="2802089" cy="705889"/>
          </a:xfrm>
        </p:grpSpPr>
        <p:sp>
          <p:nvSpPr>
            <p:cNvPr id="4" name="Rounded Rectangle 12">
              <a:extLst>
                <a:ext uri="{FF2B5EF4-FFF2-40B4-BE49-F238E27FC236}">
                  <a16:creationId xmlns:a16="http://schemas.microsoft.com/office/drawing/2014/main" id="{C239A9B0-FE55-8591-532F-0FD47825A835}"/>
                </a:ext>
              </a:extLst>
            </p:cNvPr>
            <p:cNvSpPr/>
            <p:nvPr/>
          </p:nvSpPr>
          <p:spPr>
            <a:xfrm>
              <a:off x="384357" y="1429216"/>
              <a:ext cx="2481232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Tô</a:t>
              </a:r>
              <a:r>
                <a:rPr lang="en-US" sz="4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4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4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D897452-3448-BD48-7D6E-5B59D19DC79F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2727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229615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3444" y="1628776"/>
            <a:ext cx="4941953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 pitchFamily="34" charset="0"/>
              </a:rPr>
              <a:t>Łn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37ABBF-6F90-30B3-9744-BED80447A2CC}"/>
              </a:ext>
            </a:extLst>
          </p:cNvPr>
          <p:cNvGrpSpPr/>
          <p:nvPr/>
        </p:nvGrpSpPr>
        <p:grpSpPr>
          <a:xfrm>
            <a:off x="-84358" y="76200"/>
            <a:ext cx="3726877" cy="941185"/>
            <a:chOff x="63500" y="1429216"/>
            <a:chExt cx="2802089" cy="705889"/>
          </a:xfrm>
        </p:grpSpPr>
        <p:sp>
          <p:nvSpPr>
            <p:cNvPr id="4" name="Rounded Rectangle 12">
              <a:extLst>
                <a:ext uri="{FF2B5EF4-FFF2-40B4-BE49-F238E27FC236}">
                  <a16:creationId xmlns:a16="http://schemas.microsoft.com/office/drawing/2014/main" id="{3DF62A69-E758-70F9-8B3E-C1084C145097}"/>
                </a:ext>
              </a:extLst>
            </p:cNvPr>
            <p:cNvSpPr/>
            <p:nvPr/>
          </p:nvSpPr>
          <p:spPr>
            <a:xfrm>
              <a:off x="384357" y="1429216"/>
              <a:ext cx="2481232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Tô</a:t>
              </a:r>
              <a:r>
                <a:rPr lang="en-US" sz="4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4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4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A268B89-A6FB-C9F7-318F-77397E13104E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1932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681751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3444" y="1628776"/>
            <a:ext cx="4941953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dirty="0" err="1">
                <a:solidFill>
                  <a:srgbClr val="FF0000"/>
                </a:solidFill>
                <a:latin typeface="HP001 4 hàng" pitchFamily="34" charset="0"/>
              </a:rPr>
              <a:t>Ďn</a:t>
            </a:r>
            <a:endParaRPr lang="en-US" sz="286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340CF8-828F-BD84-4B53-E78F294ACD36}"/>
              </a:ext>
            </a:extLst>
          </p:cNvPr>
          <p:cNvGrpSpPr/>
          <p:nvPr/>
        </p:nvGrpSpPr>
        <p:grpSpPr>
          <a:xfrm>
            <a:off x="-84358" y="76200"/>
            <a:ext cx="3726877" cy="941185"/>
            <a:chOff x="63500" y="1429216"/>
            <a:chExt cx="2802089" cy="705889"/>
          </a:xfrm>
        </p:grpSpPr>
        <p:sp>
          <p:nvSpPr>
            <p:cNvPr id="4" name="Rounded Rectangle 12">
              <a:extLst>
                <a:ext uri="{FF2B5EF4-FFF2-40B4-BE49-F238E27FC236}">
                  <a16:creationId xmlns:a16="http://schemas.microsoft.com/office/drawing/2014/main" id="{385489CC-54EA-8E3E-4957-42C2888FC907}"/>
                </a:ext>
              </a:extLst>
            </p:cNvPr>
            <p:cNvSpPr/>
            <p:nvPr/>
          </p:nvSpPr>
          <p:spPr>
            <a:xfrm>
              <a:off x="384357" y="1429216"/>
              <a:ext cx="2481232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Tô</a:t>
              </a:r>
              <a:r>
                <a:rPr lang="en-US" sz="4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4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4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AA16885-A7E5-5B76-4DA6-0FF248B53BA4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663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"/>
            <a:ext cx="12161838" cy="68410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509E34-4185-0E4E-3650-15597E7EC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920" y="8483"/>
            <a:ext cx="6389977" cy="684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2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sea life&#10;&#10;Description automatically generated with medium confidence">
            <a:extLst>
              <a:ext uri="{FF2B5EF4-FFF2-40B4-BE49-F238E27FC236}">
                <a16:creationId xmlns:a16="http://schemas.microsoft.com/office/drawing/2014/main" id="{8F5C2775-4102-DB6F-D139-81F97A71D6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" y="13550"/>
            <a:ext cx="12141568" cy="68410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3A317A-0716-215C-B2CE-B73E80490A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424" b="94785" l="42156" r="97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48718"/>
          <a:stretch/>
        </p:blipFill>
        <p:spPr>
          <a:xfrm>
            <a:off x="1317533" y="439215"/>
            <a:ext cx="10540259" cy="28052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8AB582D-81E3-A7EF-ADE9-F6C27C0B74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7" y="-677480"/>
            <a:ext cx="760115" cy="712936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DC4885B-83BA-BA8E-F017-1013AFDAC4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64" y="1452703"/>
            <a:ext cx="760115" cy="712936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C817D5C-3802-E6EB-AC82-47585F839A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961" y="1604726"/>
            <a:ext cx="760115" cy="712936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AB5AF8E-E7B0-86B6-A2CD-E08AF79C34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980" y="793936"/>
            <a:ext cx="760115" cy="7129362"/>
          </a:xfrm>
          <a:prstGeom prst="rect">
            <a:avLst/>
          </a:prstGeom>
        </p:spPr>
      </p:pic>
      <p:sp>
        <p:nvSpPr>
          <p:cNvPr id="46" name="Freeform 3">
            <a:hlinkClick r:id="rId6" action="ppaction://hlinksldjump"/>
            <a:extLst>
              <a:ext uri="{FF2B5EF4-FFF2-40B4-BE49-F238E27FC236}">
                <a16:creationId xmlns:a16="http://schemas.microsoft.com/office/drawing/2014/main" id="{1734B16E-E072-1249-EBB6-CB5160D962DE}"/>
              </a:ext>
            </a:extLst>
          </p:cNvPr>
          <p:cNvSpPr/>
          <p:nvPr/>
        </p:nvSpPr>
        <p:spPr>
          <a:xfrm>
            <a:off x="354721" y="4746533"/>
            <a:ext cx="1925624" cy="1824277"/>
          </a:xfrm>
          <a:custGeom>
            <a:avLst/>
            <a:gdLst/>
            <a:ahLst/>
            <a:cxnLst/>
            <a:rect l="l" t="t" r="r" b="b"/>
            <a:pathLst>
              <a:path w="4418577" h="4114800">
                <a:moveTo>
                  <a:pt x="0" y="0"/>
                </a:moveTo>
                <a:lnTo>
                  <a:pt x="4418578" y="0"/>
                </a:lnTo>
                <a:lnTo>
                  <a:pt x="44185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2114"/>
            <a:endParaRPr lang="en-US" sz="1795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D86B79E-406D-9051-410E-D283ED41EF1C}"/>
              </a:ext>
            </a:extLst>
          </p:cNvPr>
          <p:cNvSpPr txBox="1"/>
          <p:nvPr/>
        </p:nvSpPr>
        <p:spPr>
          <a:xfrm>
            <a:off x="3032919" y="838200"/>
            <a:ext cx="7246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106"/>
            <a:r>
              <a:rPr lang="en-US" sz="6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6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to:</a:t>
            </a:r>
          </a:p>
          <a:p>
            <a:pPr algn="ctr" defTabSz="608106"/>
            <a:r>
              <a:rPr lang="en-US" sz="6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6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chồn</a:t>
            </a:r>
            <a:endParaRPr lang="en-US" sz="6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4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sea life&#10;&#10;Description automatically generated with medium confidence">
            <a:extLst>
              <a:ext uri="{FF2B5EF4-FFF2-40B4-BE49-F238E27FC236}">
                <a16:creationId xmlns:a16="http://schemas.microsoft.com/office/drawing/2014/main" id="{57D299C9-FE66-B8CB-55DA-B5BDAD2DC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" y="13550"/>
            <a:ext cx="12141568" cy="68410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691AC3-6FEE-0D16-A4F9-8BF6C1EED4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424" b="94785" l="42156" r="97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48718"/>
          <a:stretch/>
        </p:blipFill>
        <p:spPr>
          <a:xfrm>
            <a:off x="1317533" y="439215"/>
            <a:ext cx="10540259" cy="28052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E3ACBF-E46B-7D94-20C3-BED5FF94C3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7" y="-677480"/>
            <a:ext cx="760115" cy="71293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C2EDE0-EB43-78F3-A1ED-7D376464E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64" y="1452703"/>
            <a:ext cx="760115" cy="71293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874B81-271D-D5F1-4E1F-D02253753B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961" y="1604726"/>
            <a:ext cx="760115" cy="71293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C90EB8-F3E5-0981-CE72-9FB444937A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980" y="793936"/>
            <a:ext cx="760115" cy="7129362"/>
          </a:xfrm>
          <a:prstGeom prst="rect">
            <a:avLst/>
          </a:prstGeom>
        </p:spPr>
      </p:pic>
      <p:sp>
        <p:nvSpPr>
          <p:cNvPr id="15" name="Freeform 3">
            <a:hlinkClick r:id="rId6" action="ppaction://hlinksldjump"/>
            <a:extLst>
              <a:ext uri="{FF2B5EF4-FFF2-40B4-BE49-F238E27FC236}">
                <a16:creationId xmlns:a16="http://schemas.microsoft.com/office/drawing/2014/main" id="{1AC77133-E71C-C3C6-F007-612CFD28480A}"/>
              </a:ext>
            </a:extLst>
          </p:cNvPr>
          <p:cNvSpPr/>
          <p:nvPr/>
        </p:nvSpPr>
        <p:spPr>
          <a:xfrm>
            <a:off x="354721" y="4746533"/>
            <a:ext cx="1925624" cy="1824277"/>
          </a:xfrm>
          <a:custGeom>
            <a:avLst/>
            <a:gdLst/>
            <a:ahLst/>
            <a:cxnLst/>
            <a:rect l="l" t="t" r="r" b="b"/>
            <a:pathLst>
              <a:path w="4418577" h="4114800">
                <a:moveTo>
                  <a:pt x="0" y="0"/>
                </a:moveTo>
                <a:lnTo>
                  <a:pt x="4418578" y="0"/>
                </a:lnTo>
                <a:lnTo>
                  <a:pt x="44185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2114"/>
            <a:endParaRPr lang="en-US" sz="1795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7ED45B-1690-565D-4E75-77A75BDA9C49}"/>
              </a:ext>
            </a:extLst>
          </p:cNvPr>
          <p:cNvSpPr txBox="1"/>
          <p:nvPr/>
        </p:nvSpPr>
        <p:spPr>
          <a:xfrm>
            <a:off x="3032919" y="838200"/>
            <a:ext cx="7246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106"/>
            <a:r>
              <a:rPr lang="en-US" sz="6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6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to:</a:t>
            </a:r>
          </a:p>
          <a:p>
            <a:pPr algn="ctr" defTabSz="608106"/>
            <a:r>
              <a:rPr lang="en-US" sz="6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6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</a:t>
            </a:r>
          </a:p>
        </p:txBody>
      </p:sp>
    </p:spTree>
    <p:extLst>
      <p:ext uri="{BB962C8B-B14F-4D97-AF65-F5344CB8AC3E}">
        <p14:creationId xmlns:p14="http://schemas.microsoft.com/office/powerpoint/2010/main" val="313617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41C8675-1611-5C25-E9CE-A745E4D2E7C5}"/>
              </a:ext>
            </a:extLst>
          </p:cNvPr>
          <p:cNvGrpSpPr/>
          <p:nvPr/>
        </p:nvGrpSpPr>
        <p:grpSpPr>
          <a:xfrm>
            <a:off x="0" y="4876800"/>
            <a:ext cx="12551094" cy="1653488"/>
            <a:chOff x="0" y="4876800"/>
            <a:chExt cx="12551094" cy="1653488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0" y="4953000"/>
              <a:ext cx="12551094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  <a:r>
                <a:rPr lang="en-US" sz="50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un</a:t>
              </a:r>
              <a:r>
                <a:rPr lang="en-US" sz="50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con </a:t>
              </a:r>
              <a:r>
                <a:rPr lang="en-US" sz="5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</a:t>
              </a:r>
              <a:r>
                <a:rPr lang="en-US" sz="50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in</a:t>
              </a:r>
              <a:r>
                <a:rPr lang="en-US" sz="5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thấy</a:t>
              </a:r>
              <a:r>
                <a:rPr lang="en-US" sz="5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dế</a:t>
              </a:r>
              <a:r>
                <a:rPr lang="en-US" sz="5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m</a:t>
              </a:r>
              <a:r>
                <a:rPr lang="en-US" sz="50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en</a:t>
              </a:r>
              <a:r>
                <a:rPr lang="en-US" sz="5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</a:t>
              </a:r>
              <a:r>
                <a:rPr lang="en-US" sz="50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ên</a:t>
              </a:r>
              <a:r>
                <a:rPr lang="en-US" sz="5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tàu</a:t>
              </a:r>
              <a:r>
                <a:rPr lang="en-US" sz="5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lá</a:t>
              </a:r>
              <a:r>
                <a:rPr lang="en-US" sz="50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1083160" y="5029200"/>
              <a:ext cx="2095334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6842919" y="5029200"/>
              <a:ext cx="2095334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D044FC00-2663-A89A-31D6-777B0AFB2E23}"/>
                </a:ext>
              </a:extLst>
            </p:cNvPr>
            <p:cNvSpPr txBox="1">
              <a:spLocks/>
            </p:cNvSpPr>
            <p:nvPr/>
          </p:nvSpPr>
          <p:spPr>
            <a:xfrm>
              <a:off x="3566319" y="4876800"/>
              <a:ext cx="2095334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B5517DC-A75A-A5D8-E624-45019E19D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92" y="609600"/>
            <a:ext cx="11567328" cy="44196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18319" y="990600"/>
            <a:ext cx="3657600" cy="1143000"/>
            <a:chOff x="63500" y="1429216"/>
            <a:chExt cx="2592937" cy="705889"/>
          </a:xfrm>
        </p:grpSpPr>
        <p:sp>
          <p:nvSpPr>
            <p:cNvPr id="19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71126" y="46683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91238" y="1672421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88051" y="1672421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92545" y="3005922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25535" y="45196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khèn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372235" y="4519684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sen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70995" y="451968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nến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538598" y="4519684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nghển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73135" y="5671419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610247" y="5671419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mịn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661319" y="43434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116863" y="43434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500317" y="43434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9819553" y="43434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276003" y="5495135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552326" y="46683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486897" y="46683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9149653" y="46683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904920" y="5671419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cún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387164" y="5495135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8267120" y="5671419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vun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749364" y="5495135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6"/>
          <a:stretch/>
        </p:blipFill>
        <p:spPr bwMode="auto">
          <a:xfrm>
            <a:off x="1490197" y="5695005"/>
            <a:ext cx="1774825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6314326" y="3219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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9" grpId="0"/>
      <p:bldP spid="31" grpId="0"/>
      <p:bldP spid="24" grpId="0"/>
      <p:bldP spid="26" grpId="0"/>
      <p:bldP spid="25" grpId="0"/>
      <p:bldP spid="27" grpId="0"/>
      <p:bldP spid="28" grpId="0"/>
      <p:bldP spid="32" grpId="0"/>
      <p:bldP spid="33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74"/>
          <a:stretch/>
        </p:blipFill>
        <p:spPr bwMode="auto">
          <a:xfrm>
            <a:off x="0" y="-122092"/>
            <a:ext cx="10115261" cy="408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58"/>
          <a:stretch/>
        </p:blipFill>
        <p:spPr bwMode="auto">
          <a:xfrm>
            <a:off x="442119" y="4192587"/>
            <a:ext cx="11126787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39903" y="5128624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ngọn nến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64732" y="5128624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</a:t>
            </a:r>
          </a:p>
        </p:txBody>
      </p:sp>
      <p:sp>
        <p:nvSpPr>
          <p:cNvPr id="2" name="AutoShape 2" descr="hình ảnh : ánh sáng, Phát sáng, ký hiệu, Ngọn lửa, ngọn lửa, bóng tối, thắp  sáng, Trang trí, Đốt, Ánh nến, Ngọn nến vô tình 1538x2050 - - 633011 - hình  ảnh đẹp - Px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ánh sáng, Phát sáng, ký hiệu, Ngọn lửa, ngọn lửa, bóng tối, thắp  sáng, Trang trí, Đốt, Ánh nến, Ngọn nến vô tình 1538x2050 - - 633011 - hình  ảnh đẹp - PxHe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Vector ngọn nến đẹp lung linh 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0"/>
          <a:stretch/>
        </p:blipFill>
        <p:spPr bwMode="auto">
          <a:xfrm>
            <a:off x="3947318" y="341313"/>
            <a:ext cx="3823281" cy="42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9681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 pin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13631" y="5259681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08606" y="5259681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</a:p>
        </p:txBody>
      </p:sp>
      <p:sp>
        <p:nvSpPr>
          <p:cNvPr id="2" name="AutoShape 2" descr="Đèn Pin LED xách tay đa năng 2 trong 1 KM-2626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Đèn Pin LED xách tay đa năng 2 trong 1 KM-2626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Đèn Pin LED xách tay đa năng 2 trong 1 KM-2626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Đèn pin sạc điện Tiross TS-689 (19 bóng led) - META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34947"/>
            <a:ext cx="6454139" cy="461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Đèn pin siêu sáng HY-1809 | Shopee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600" y="465138"/>
            <a:ext cx="4065191" cy="406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132</Words>
  <Application>Microsoft Office PowerPoint</Application>
  <PresentationFormat>Custom</PresentationFormat>
  <Paragraphs>75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Aptos</vt:lpstr>
      <vt:lpstr>Aptos Display</vt:lpstr>
      <vt:lpstr>Arial</vt:lpstr>
      <vt:lpstr>Arial Rounded MT Bold</vt:lpstr>
      <vt:lpstr>Arial-Rounded</vt:lpstr>
      <vt:lpstr>Calibri</vt:lpstr>
      <vt:lpstr>HP001 4 hàng</vt:lpstr>
      <vt:lpstr>Times New Roman</vt:lpstr>
      <vt:lpstr>Office Theme</vt:lpstr>
      <vt:lpstr>Custom Design</vt:lpstr>
      <vt:lpstr>1_Custom Design</vt:lpstr>
      <vt:lpstr>1_Office Theme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289</cp:revision>
  <dcterms:created xsi:type="dcterms:W3CDTF">2021-05-08T14:00:55Z</dcterms:created>
  <dcterms:modified xsi:type="dcterms:W3CDTF">2025-12-20T14:39:32Z</dcterms:modified>
</cp:coreProperties>
</file>