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700" r:id="rId4"/>
  </p:sldMasterIdLst>
  <p:notesMasterIdLst>
    <p:notesMasterId r:id="rId16"/>
  </p:notesMasterIdLst>
  <p:sldIdLst>
    <p:sldId id="350" r:id="rId5"/>
    <p:sldId id="346" r:id="rId6"/>
    <p:sldId id="314" r:id="rId7"/>
    <p:sldId id="272" r:id="rId8"/>
    <p:sldId id="337" r:id="rId9"/>
    <p:sldId id="326" r:id="rId10"/>
    <p:sldId id="274" r:id="rId11"/>
    <p:sldId id="344" r:id="rId12"/>
    <p:sldId id="347" r:id="rId13"/>
    <p:sldId id="349" r:id="rId14"/>
    <p:sldId id="339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89686" autoAdjust="0"/>
  </p:normalViewPr>
  <p:slideViewPr>
    <p:cSldViewPr>
      <p:cViewPr varScale="1">
        <p:scale>
          <a:sx n="61" d="100"/>
          <a:sy n="61" d="100"/>
        </p:scale>
        <p:origin x="764" y="664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1A4F-3F4B-4FDF-86EE-FC94926D4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Bấm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que </a:t>
            </a:r>
            <a:r>
              <a:rPr lang="en-US" sz="1800" dirty="0" err="1"/>
              <a:t>kem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3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6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2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8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5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9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17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5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46485-DF27-C35C-9F5B-AEFE328A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022020CA-0C63-6DBF-CC00-22D5729507BD}"/>
              </a:ext>
            </a:extLst>
          </p:cNvPr>
          <p:cNvSpPr/>
          <p:nvPr userDrawn="1"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65BFB62-1769-C051-2733-1883211BDC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43796C1-B3D4-D18D-8A61-7347123935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F8FB46-19BF-0789-FD3D-140756AA3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854DC92F-F6B0-A9E4-4B40-45FFF2CCD69E}"/>
              </a:ext>
            </a:extLst>
          </p:cNvPr>
          <p:cNvSpPr/>
          <p:nvPr userDrawn="1"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7DF635-3D85-B6BD-ABD4-65D29A41C8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5AD0FF-CC56-AC36-1BD0-F9EE68C956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2F3B59F-0135-D84E-4D0A-863CC1461C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7555BFD-8B98-670F-D2CA-2A6601528E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51A2847F-ED33-9958-C05E-9C7B279865E8}"/>
              </a:ext>
            </a:extLst>
          </p:cNvPr>
          <p:cNvSpPr txBox="1"/>
          <p:nvPr userDrawn="1"/>
        </p:nvSpPr>
        <p:spPr>
          <a:xfrm>
            <a:off x="0" y="-1604665"/>
            <a:ext cx="12161838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1391A-6206-F02D-B6E6-62E82E47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6F3E-EEBC-A6EC-3721-972EA14F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364A-65C9-D9B5-0AE0-6CD9E8984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F7E7-03B6-B5BD-4B2E-921B06794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0A04-3F76-DB86-065C-AABDCCE6A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0" y="312529"/>
            <a:ext cx="11249700" cy="68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0145" y="1371602"/>
            <a:ext cx="10223544" cy="378600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 (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17939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C5F57D-C31B-034A-4D85-C417FF1F1025}"/>
              </a:ext>
            </a:extLst>
          </p:cNvPr>
          <p:cNvSpPr txBox="1">
            <a:spLocks/>
          </p:cNvSpPr>
          <p:nvPr/>
        </p:nvSpPr>
        <p:spPr>
          <a:xfrm>
            <a:off x="8025601" y="246344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pin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1301D0-0651-D203-64FB-0AC5CE7B11E3}"/>
              </a:ext>
            </a:extLst>
          </p:cNvPr>
          <p:cNvSpPr txBox="1">
            <a:spLocks/>
          </p:cNvSpPr>
          <p:nvPr/>
        </p:nvSpPr>
        <p:spPr>
          <a:xfrm>
            <a:off x="4368001" y="246344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C0989D-0C46-6CB9-F061-E6D235E73A52}"/>
              </a:ext>
            </a:extLst>
          </p:cNvPr>
          <p:cNvSpPr txBox="1">
            <a:spLocks/>
          </p:cNvSpPr>
          <p:nvPr/>
        </p:nvSpPr>
        <p:spPr>
          <a:xfrm>
            <a:off x="851607" y="2611023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8800" noProof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noProof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3F158-DAF7-E4E9-806B-CDA08C92F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4785519" y="1828800"/>
            <a:ext cx="2204602" cy="3071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6E37C-3BFF-A918-7455-B54F70A6D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1447800"/>
            <a:ext cx="3095760" cy="3781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1AC92-57A1-F073-9D65-A697CD9732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7681119" y="1371600"/>
            <a:ext cx="3653942" cy="3591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AF4CFA-D934-6912-3893-20C3F7B3D704}"/>
              </a:ext>
            </a:extLst>
          </p:cNvPr>
          <p:cNvSpPr txBox="1"/>
          <p:nvPr/>
        </p:nvSpPr>
        <p:spPr>
          <a:xfrm>
            <a:off x="0" y="6454032"/>
            <a:ext cx="769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Bấm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que </a:t>
            </a:r>
            <a:r>
              <a:rPr lang="en-US" sz="1800" dirty="0" err="1"/>
              <a:t>kem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8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31595" r="41527" b="1411"/>
          <a:stretch/>
        </p:blipFill>
        <p:spPr>
          <a:xfrm>
            <a:off x="-269041" y="-86947"/>
            <a:ext cx="12491688" cy="7001925"/>
          </a:xfrm>
          <a:prstGeom prst="rect">
            <a:avLst/>
          </a:prstGeom>
        </p:spPr>
      </p:pic>
      <p:grpSp>
        <p:nvGrpSpPr>
          <p:cNvPr id="39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4274018" y="464570"/>
            <a:ext cx="7580219" cy="3873426"/>
            <a:chOff x="4133327" y="8204395"/>
            <a:chExt cx="7210038" cy="38830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87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lnSpc>
                  <a:spcPct val="130000"/>
                </a:lnSpc>
              </a:pPr>
              <a:r>
                <a:rPr lang="en-US" sz="9975" b="1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A02B93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87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lnSpc>
                  <a:spcPct val="130000"/>
                </a:lnSpc>
              </a:pP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02B93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02B93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02B93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975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pic>
        <p:nvPicPr>
          <p:cNvPr id="16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8E57870E-A13D-FBBF-2E44-97AF9E913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75185" y="8483"/>
            <a:ext cx="5967136" cy="7704057"/>
          </a:xfrm>
          <a:prstGeom prst="rect">
            <a:avLst/>
          </a:prstGeom>
        </p:spPr>
      </p:pic>
      <p:pic>
        <p:nvPicPr>
          <p:cNvPr id="17" name="Hình ảnh 6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EC52024-91AC-3126-617D-E9BBD8E5A2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7985" y="8483"/>
            <a:ext cx="6303924" cy="7704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63636"/>
          <a:stretch/>
        </p:blipFill>
        <p:spPr>
          <a:xfrm>
            <a:off x="-913755" y="1409258"/>
            <a:ext cx="6597493" cy="8531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3432932" y="3614360"/>
            <a:ext cx="2273329" cy="2648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-20848" y="2329922"/>
            <a:ext cx="2273329" cy="26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15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0768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5345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14" y="-72324"/>
            <a:ext cx="12206551" cy="6921840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41811" y="1637656"/>
            <a:ext cx="4215817" cy="5389842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7785" y="1859714"/>
            <a:ext cx="3644094" cy="5172703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698725" y="1785402"/>
            <a:ext cx="4552793" cy="4920571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16699" y="1817295"/>
            <a:ext cx="3997454" cy="52151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3EEC8-6F00-D7D3-8992-C84D61ADC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5319" y="152400"/>
            <a:ext cx="6084335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4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26172" r="31039" b="27344"/>
          <a:stretch/>
        </p:blipFill>
        <p:spPr bwMode="auto">
          <a:xfrm>
            <a:off x="2657253" y="719580"/>
            <a:ext cx="6085332" cy="41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9166" r="31515" b="55860"/>
          <a:stretch/>
        </p:blipFill>
        <p:spPr bwMode="auto">
          <a:xfrm>
            <a:off x="2781872" y="4770596"/>
            <a:ext cx="6085333" cy="13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nhận biết baba đực cái - Cách Nhận Biế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95" y="1549809"/>
            <a:ext cx="253556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i rùa – Wikipedia tiếng Việ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357" y="4488543"/>
            <a:ext cx="2639786" cy="17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9719" y="1981200"/>
            <a:ext cx="7662202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“cha”</a:t>
            </a:r>
          </a:p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458687" y="2470681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85410" y="48133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9471" y="53340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752988" y="4343400"/>
            <a:ext cx="10948707" cy="1981200"/>
            <a:chOff x="1685412" y="4876800"/>
            <a:chExt cx="10948707" cy="1981200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quen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vẻ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già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nua</a:t>
              </a:r>
              <a:endPara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ngắn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ngủn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thỏ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thua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chả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ngờ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8216095" y="674014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281319" y="3751125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EED43D-A20A-630F-BE43-4C897D035950}"/>
              </a:ext>
            </a:extLst>
          </p:cNvPr>
          <p:cNvCxnSpPr>
            <a:cxnSpLocks/>
          </p:cNvCxnSpPr>
          <p:nvPr/>
        </p:nvCxnSpPr>
        <p:spPr>
          <a:xfrm>
            <a:off x="5623719" y="297180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anh trang sô (5)">
            <a:hlinkClick r:id="" action="ppaction://media"/>
            <a:extLst>
              <a:ext uri="{FF2B5EF4-FFF2-40B4-BE49-F238E27FC236}">
                <a16:creationId xmlns:a16="http://schemas.microsoft.com/office/drawing/2014/main" id="{713D135C-E2E1-419F-D6CC-F4771FEB3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081" y="1524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3353" y="165221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3588" y="161668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7587" y="3810000"/>
            <a:ext cx="3376802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1133" y="3842964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ngủn</a:t>
            </a:r>
          </a:p>
        </p:txBody>
      </p:sp>
    </p:spTree>
    <p:extLst>
      <p:ext uri="{BB962C8B-B14F-4D97-AF65-F5344CB8AC3E}">
        <p14:creationId xmlns:p14="http://schemas.microsoft.com/office/powerpoint/2010/main" val="378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23319" y="1098125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51458" r="3701" b="5208"/>
          <a:stretch/>
        </p:blipFill>
        <p:spPr>
          <a:xfrm>
            <a:off x="3109119" y="1981200"/>
            <a:ext cx="65269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xverse%2Fmp4%2Fmedia%2Fweb%2Fe1571cb5-6672-4b56-bcd3-cf8ae252dbd8_seed1068561193">
            <a:hlinkClick r:id="" action="ppaction://media"/>
            <a:extLst>
              <a:ext uri="{FF2B5EF4-FFF2-40B4-BE49-F238E27FC236}">
                <a16:creationId xmlns:a16="http://schemas.microsoft.com/office/drawing/2014/main" id="{54DEA446-15B7-D54E-5DBF-2118496BEA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61838" cy="6705600"/>
          </a:xfrm>
          <a:prstGeom prst="rect">
            <a:avLst/>
          </a:prstGeom>
        </p:spPr>
      </p:pic>
      <p:pic>
        <p:nvPicPr>
          <p:cNvPr id="4" name="speech (2)">
            <a:hlinkClick r:id="" action="ppaction://media"/>
            <a:extLst>
              <a:ext uri="{FF2B5EF4-FFF2-40B4-BE49-F238E27FC236}">
                <a16:creationId xmlns:a16="http://schemas.microsoft.com/office/drawing/2014/main" id="{D6963A80-6591-DF61-8E94-51E3F9BCE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24681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pic>
        <p:nvPicPr>
          <p:cNvPr id="5" name="Picture 4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5791A03-2107-7265-D4EB-EB075562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8382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111</Words>
  <Application>Microsoft Office PowerPoint</Application>
  <PresentationFormat>Custom</PresentationFormat>
  <Paragraphs>34</Paragraphs>
  <Slides>11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Arial Rounded MT Bold</vt:lpstr>
      <vt:lpstr>Arial-Rounded</vt:lpstr>
      <vt:lpstr>Calibri</vt:lpstr>
      <vt:lpstr>SVN-Poky's</vt:lpstr>
      <vt:lpstr>Times New Roman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291</cp:revision>
  <dcterms:created xsi:type="dcterms:W3CDTF">2021-05-08T14:00:55Z</dcterms:created>
  <dcterms:modified xsi:type="dcterms:W3CDTF">2025-12-20T14:33:21Z</dcterms:modified>
</cp:coreProperties>
</file>