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  <p:sldMasterId id="2147483763" r:id="rId3"/>
    <p:sldMasterId id="2147483769" r:id="rId4"/>
    <p:sldMasterId id="2147483781" r:id="rId5"/>
    <p:sldMasterId id="2147483793" r:id="rId6"/>
  </p:sldMasterIdLst>
  <p:notesMasterIdLst>
    <p:notesMasterId r:id="rId22"/>
  </p:notesMasterIdLst>
  <p:sldIdLst>
    <p:sldId id="4412" r:id="rId7"/>
    <p:sldId id="378" r:id="rId8"/>
    <p:sldId id="336" r:id="rId9"/>
    <p:sldId id="377" r:id="rId10"/>
    <p:sldId id="259" r:id="rId11"/>
    <p:sldId id="260" r:id="rId12"/>
    <p:sldId id="372" r:id="rId13"/>
    <p:sldId id="282" r:id="rId14"/>
    <p:sldId id="283" r:id="rId15"/>
    <p:sldId id="284" r:id="rId16"/>
    <p:sldId id="264" r:id="rId17"/>
    <p:sldId id="265" r:id="rId18"/>
    <p:sldId id="373" r:id="rId19"/>
    <p:sldId id="317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73191-AB1A-4091-83BF-AD8A60A0FBD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59ED-524C-4477-827B-1614E5DDD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4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1A4F-3F4B-4FDF-86EE-FC94926D4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minh hoạ từ lẫy cho HS hiểu bằng việc mô tả em bé lẫy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3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4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BE98-8F9F-4BA8-92F2-C34CE7DB7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03D88-7750-44D8-8B3A-45C7EBFA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ADA2-32C6-45D0-AACE-E80703D3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F4A7-5192-4043-9835-522A0A07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8022-C69C-4ABF-8601-1841C1F7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DF2F-C755-4160-8995-0F0C78D6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F8E6-0CC5-4AB8-AB95-77485D2B3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E87F7-FF7A-4A40-A4F5-B62A9334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A735A-1F25-463B-955A-3E8FEFE6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D15FB-0D63-49BE-B300-67CEF276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BFF1-F057-4AE6-8151-29579624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0B04-066E-4D0D-8B5D-DF293826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7113-BD45-4238-B37E-D9F6296A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E23C-41E9-442D-8CC4-D439A550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3932-F9E8-4AB7-9EE4-00CB7E19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F44F-CB49-4CC6-B272-F0E7D49A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B5382-C60A-4E7D-A6DA-9748C67E8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DFEAD-C49A-4377-A080-6060AAAE1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4AB21-624F-4774-B273-2EBFC0A6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0A94E-2020-4718-B251-E272F42A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FE0F2-90BC-4747-AA91-1953BB9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36E2-7CDE-4197-8FF2-44874B66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DBE7B-0563-47DF-ABE4-4CD64CCC6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B198F-07B2-4C8F-BEFD-4C905EC2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06F7A-E2F9-4253-8CDD-8D9E8FC93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76424-9B29-452C-B1FE-5A85C31AB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BEEFC-198E-4FE8-97C2-0DDF1F47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7F434-BF1A-49E0-B245-AF409622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D3040-1480-440C-8E68-82B302FF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8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09BA-8E57-40F6-8A69-93AE45B0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C1F1F-408A-417B-8054-1A0D61C2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C884E-0755-4806-8D0B-FBD2E716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43C45-4733-4BC5-BAE3-6AC98C8F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929DA-49C3-400C-BDBF-47177EB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25E41-6084-448C-90BE-2FEA990B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99C6-42B4-41F4-B9B2-F730B2D8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D2CA-3F36-40AD-A0E5-EE62BDB9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25D8-5BA5-4807-8355-06863A75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30056-5D7C-4A70-9A6D-1296EAF6A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D246F-B3B3-4D1D-97A9-C58B5FCD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CDFF1-81A8-47C4-8421-C3983DA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A22BF-A263-4068-8247-0002604C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60FB-C645-409E-9C37-4088543B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CA5D2-0D4B-4B0F-87BF-E9D5F74EB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F7260-E45E-428F-B0AD-5C4E07DC4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E42F-4C3E-4498-9179-FCBA4B35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1608F-DCA2-4081-95B1-8052F6F3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CD0FE-FAE5-4C16-A2B8-FA7447CB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65A5-835B-433B-ADE7-A7D552AF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12493-1F16-4173-9F38-A25259C7A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865C-5BE4-435D-91DF-AFE96784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7EA37-6990-4358-919A-94BCB5F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D52A-2A76-471A-8AE0-87B4FCB5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26265-D050-40A3-8EEA-C35526FAE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53EB8-4089-4940-A19B-6ABD228A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1838-AC0C-4087-99EC-D3995750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FEADE-9150-4BDD-A50F-31CBA4D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075B-8E69-432A-B3BA-C72BEFB0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BE98-8F9F-4BA8-92F2-C34CE7DB7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03D88-7750-44D8-8B3A-45C7EBFAB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ADA2-32C6-45D0-AACE-E80703D3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DF4A7-5192-4043-9835-522A0A07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8022-C69C-4ABF-8601-1841C1F7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DF2F-C755-4160-8995-0F0C78D6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7F8E6-0CC5-4AB8-AB95-77485D2B3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E87F7-FF7A-4A40-A4F5-B62A9334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A735A-1F25-463B-955A-3E8FEFE6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D15FB-0D63-49BE-B300-67CEF276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BFF1-F057-4AE6-8151-29579624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60B04-066E-4D0D-8B5D-DF293826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7113-BD45-4238-B37E-D9F6296A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E23C-41E9-442D-8CC4-D439A550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3932-F9E8-4AB7-9EE4-00CB7E19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F44F-CB49-4CC6-B272-F0E7D49A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B5382-C60A-4E7D-A6DA-9748C67E8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DFEAD-C49A-4377-A080-6060AAAE1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4AB21-624F-4774-B273-2EBFC0A6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0A94E-2020-4718-B251-E272F42A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FE0F2-90BC-4747-AA91-1953BB9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4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36E2-7CDE-4197-8FF2-44874B66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DBE7B-0563-47DF-ABE4-4CD64CCC6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B198F-07B2-4C8F-BEFD-4C905EC2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06F7A-E2F9-4253-8CDD-8D9E8FC93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76424-9B29-452C-B1FE-5A85C31AB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BEEFC-198E-4FE8-97C2-0DDF1F47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7F434-BF1A-49E0-B245-AF409622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D3040-1480-440C-8E68-82B302FF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09BA-8E57-40F6-8A69-93AE45B0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C1F1F-408A-417B-8054-1A0D61C2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C884E-0755-4806-8D0B-FBD2E716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43C45-4733-4BC5-BAE3-6AC98C8F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929DA-49C3-400C-BDBF-47177EB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25E41-6084-448C-90BE-2FEA990B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99C6-42B4-41F4-B9B2-F730B2D8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D2CA-3F36-40AD-A0E5-EE62BDB9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25D8-5BA5-4807-8355-06863A75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30056-5D7C-4A70-9A6D-1296EAF6A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D246F-B3B3-4D1D-97A9-C58B5FCD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CDFF1-81A8-47C4-8421-C3983DAC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A22BF-A263-4068-8247-0002604C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60FB-C645-409E-9C37-4088543B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CA5D2-0D4B-4B0F-87BF-E9D5F74EB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F7260-E45E-428F-B0AD-5C4E07DC4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E42F-4C3E-4498-9179-FCBA4B35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1608F-DCA2-4081-95B1-8052F6F3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CD0FE-FAE5-4C16-A2B8-FA7447CB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65A5-835B-433B-ADE7-A7D552A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12493-1F16-4173-9F38-A25259C7A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865C-5BE4-435D-91DF-AFE96784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7EA37-6990-4358-919A-94BCB5F5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D52A-2A76-471A-8AE0-87B4FCB5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26265-D050-40A3-8EEA-C35526FAE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53EB8-4089-4940-A19B-6ABD228A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1838-AC0C-4087-99EC-D3995750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FEADE-9150-4BDD-A50F-31CBA4D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075B-8E69-432A-B3BA-C72BEFB0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ADD74D4-83AF-5CE5-12D1-2FBE93258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1096"/>
            <a:ext cx="1277366" cy="1277366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E4BF28E-EDB2-8538-2EF5-F3184E7B4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0" y="5683109"/>
            <a:ext cx="1277366" cy="1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4A2CFC-3136-F3DB-C2AA-D9B4C47B4AB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1096"/>
            <a:ext cx="1277366" cy="1277366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4539B9A-0815-63A4-071C-6236FDD5D0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0" y="5683109"/>
            <a:ext cx="1277366" cy="1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3EBCE-27BE-ADE3-88DD-4403F4E32B4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9" name="Rectangle: Rounded Corners 21">
            <a:extLst>
              <a:ext uri="{FF2B5EF4-FFF2-40B4-BE49-F238E27FC236}">
                <a16:creationId xmlns:a16="http://schemas.microsoft.com/office/drawing/2014/main" id="{6CBE1146-BE1B-B355-5BF9-1A88EAFF3813}"/>
              </a:ext>
            </a:extLst>
          </p:cNvPr>
          <p:cNvSpPr/>
          <p:nvPr userDrawn="1"/>
        </p:nvSpPr>
        <p:spPr>
          <a:xfrm>
            <a:off x="300111" y="204716"/>
            <a:ext cx="11591778" cy="6455391"/>
          </a:xfrm>
          <a:prstGeom prst="roundRect">
            <a:avLst>
              <a:gd name="adj" fmla="val 11589"/>
            </a:avLst>
          </a:prstGeom>
          <a:solidFill>
            <a:schemeClr val="bg1">
              <a:alpha val="79000"/>
            </a:schemeClr>
          </a:solidFill>
          <a:ln w="762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86638DC-675D-67C3-F141-EA49921D3E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1096"/>
            <a:ext cx="1277366" cy="1277366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D1A3E85-C242-A3EC-2C9C-5077CDB37B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0" y="5683109"/>
            <a:ext cx="1277366" cy="1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D8A8E-7A80-A0C6-0DB4-52E50FFF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4FA1A-0081-D31A-1C25-A6C8988A6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2E7B-B9C1-77C1-DEFC-3F3A9F185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35E6-37CB-6217-CB9D-9B1C6114D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8872-47D6-9FF9-EDF2-CF7806E2A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666C2-D49B-95AA-CAE5-9A3FE916AE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angle: Rounded Corners 21">
            <a:extLst>
              <a:ext uri="{FF2B5EF4-FFF2-40B4-BE49-F238E27FC236}">
                <a16:creationId xmlns:a16="http://schemas.microsoft.com/office/drawing/2014/main" id="{3DD7CB38-FA9E-C2FB-FE08-76B8F35AC711}"/>
              </a:ext>
            </a:extLst>
          </p:cNvPr>
          <p:cNvSpPr/>
          <p:nvPr userDrawn="1"/>
        </p:nvSpPr>
        <p:spPr>
          <a:xfrm>
            <a:off x="300111" y="204716"/>
            <a:ext cx="11591778" cy="6455391"/>
          </a:xfrm>
          <a:prstGeom prst="roundRect">
            <a:avLst>
              <a:gd name="adj" fmla="val 11589"/>
            </a:avLst>
          </a:prstGeom>
          <a:solidFill>
            <a:schemeClr val="bg1">
              <a:alpha val="79000"/>
            </a:schemeClr>
          </a:solidFill>
          <a:ln w="762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42396E4-0C3C-C757-1EBB-CF18EFF9B2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1096"/>
            <a:ext cx="1277366" cy="1277366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802C55D-6062-9CCB-5DDC-01E956F480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0" y="5683109"/>
            <a:ext cx="1277366" cy="1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06999-FEA2-836A-528F-BDF1829B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ACE8B-B201-A217-3E34-8F4303B9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D70C-3AE8-6006-FE55-41441FAE7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F125A-0D20-E2C3-00B7-7199CC69B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D082-211F-D811-F097-42710A277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C8B74-D3A1-0A65-848C-B624765053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  <p:sp>
        <p:nvSpPr>
          <p:cNvPr id="8" name="Rectangle: Rounded Corners 21">
            <a:extLst>
              <a:ext uri="{FF2B5EF4-FFF2-40B4-BE49-F238E27FC236}">
                <a16:creationId xmlns:a16="http://schemas.microsoft.com/office/drawing/2014/main" id="{7BFA6C3A-D3CA-05C1-B5DD-3AF1F088E912}"/>
              </a:ext>
            </a:extLst>
          </p:cNvPr>
          <p:cNvSpPr/>
          <p:nvPr userDrawn="1"/>
        </p:nvSpPr>
        <p:spPr>
          <a:xfrm>
            <a:off x="300111" y="204716"/>
            <a:ext cx="11591778" cy="6455391"/>
          </a:xfrm>
          <a:prstGeom prst="roundRect">
            <a:avLst>
              <a:gd name="adj" fmla="val 11589"/>
            </a:avLst>
          </a:prstGeom>
          <a:solidFill>
            <a:schemeClr val="bg1">
              <a:alpha val="79000"/>
            </a:schemeClr>
          </a:solidFill>
          <a:ln w="762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86BAFE2-36F7-718D-95FE-E83FA6D6E1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81096"/>
            <a:ext cx="1277366" cy="1277366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76B8D6-93F4-1567-D959-9334C5C669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80" y="5683109"/>
            <a:ext cx="1277366" cy="12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EDE4D1D-AE27-ED7D-AD03-7DEC2165992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75991-BE61-4561-929A-1C1044F2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C7BF0-3A48-4C8E-A2C4-460193F9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DECDF-7746-4978-B88D-C3D45833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F425-094F-4CBE-B25C-DEEB36416557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9F29-DB1E-4016-A34C-E8B4BE44B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A2CFD-9AF5-49E1-A40C-1067326F1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FF2A-8160-4CB9-8308-416FD304B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4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127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501" y="1366499"/>
            <a:ext cx="10248899" cy="3795398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7A7D99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38: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ay 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8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8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hiện:Bùi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</p:spTree>
    <p:extLst>
      <p:ext uri="{BB962C8B-B14F-4D97-AF65-F5344CB8AC3E}">
        <p14:creationId xmlns:p14="http://schemas.microsoft.com/office/powerpoint/2010/main" val="24627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816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5012" y="556448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pic>
        <p:nvPicPr>
          <p:cNvPr id="6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9230"/>
            <a:ext cx="6781800" cy="45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293244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4634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689430" y="4719096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3074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1" y="1905001"/>
            <a:ext cx="3310864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19" y="1912258"/>
            <a:ext cx="3767030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: đám mây, Bầu trời, Ánh sáng mặt trời, không khí, Ban ngày,  Cumulus, màu xanh da trời, trời xanh, mây che phủ, Đám mây, Bạch cầu, Hiện  tượng kh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17" y="1912258"/>
            <a:ext cx="3178429" cy="21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7296874" y="58674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 mây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08264" y="58674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685800" y="58674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1"/>
            <a:ext cx="12217401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29" y="-229886"/>
            <a:ext cx="6673273" cy="46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69277" y="76201"/>
            <a:ext cx="3624007" cy="941185"/>
            <a:chOff x="63500" y="1429216"/>
            <a:chExt cx="27247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4038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4800" dirty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68850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ai </a:t>
            </a: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75990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a⌐</a:t>
            </a: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0477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1658" y="1628776"/>
            <a:ext cx="8610600" cy="892532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â⌐</a:t>
            </a:r>
          </a:p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F3F4F-F742-40B0-4203-2B6461F0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" y="-36254"/>
            <a:ext cx="12188238" cy="68558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C02D56-7C0F-AD63-EB99-D594E8ACE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42562" y="3775723"/>
            <a:ext cx="2884196" cy="3043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A2698A-6299-4060-B031-C6906904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809" y="1004295"/>
            <a:ext cx="6850383" cy="1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869930-8EEE-DDA2-42FB-6B38EE11E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6014" r="18743" b="16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482B2DBF-3B68-9C7D-BC94-5EF67B8BFE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8"/>
          <a:stretch/>
        </p:blipFill>
        <p:spPr>
          <a:xfrm>
            <a:off x="1502630" y="93045"/>
            <a:ext cx="3783844" cy="271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EB169-B7F0-6DFE-5A67-F5A91EB499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" y="2666009"/>
            <a:ext cx="5406189" cy="4136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5BE09-1CCD-2200-FDFA-FA9A0BD6C1A4}"/>
              </a:ext>
            </a:extLst>
          </p:cNvPr>
          <p:cNvSpPr txBox="1"/>
          <p:nvPr/>
        </p:nvSpPr>
        <p:spPr>
          <a:xfrm>
            <a:off x="1748589" y="3568597"/>
            <a:ext cx="372126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thềm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D7FE2-CA3C-59E1-405D-6AB7FCD4F9A7}"/>
              </a:ext>
            </a:extLst>
          </p:cNvPr>
          <p:cNvGrpSpPr/>
          <p:nvPr/>
        </p:nvGrpSpPr>
        <p:grpSpPr>
          <a:xfrm>
            <a:off x="896668" y="2606505"/>
            <a:ext cx="801816" cy="967564"/>
            <a:chOff x="6982568" y="2912045"/>
            <a:chExt cx="690192" cy="83286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086DF4-A2B4-672E-0DEB-53DB5DBEAE36}"/>
                </a:ext>
              </a:extLst>
            </p:cNvPr>
            <p:cNvSpPr/>
            <p:nvPr/>
          </p:nvSpPr>
          <p:spPr>
            <a:xfrm>
              <a:off x="6982568" y="2986944"/>
              <a:ext cx="690192" cy="69019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CC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D1943F-D10C-C048-F747-14541DC31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22" r="28165"/>
            <a:stretch/>
          </p:blipFill>
          <p:spPr>
            <a:xfrm>
              <a:off x="7086850" y="2912045"/>
              <a:ext cx="530414" cy="83286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79905F1-F550-2AF7-0A0C-93755961CD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841" y="3000124"/>
            <a:ext cx="5643427" cy="2662739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8FD6327E-A4F1-587A-39CE-4EC080E7F751}"/>
              </a:ext>
            </a:extLst>
          </p:cNvPr>
          <p:cNvSpPr/>
          <p:nvPr/>
        </p:nvSpPr>
        <p:spPr>
          <a:xfrm>
            <a:off x="114300" y="6263640"/>
            <a:ext cx="1120140" cy="41148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813C7-84C1-2EDF-E859-A64D993E2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6014" r="18743" b="16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7" name="Picture 26">
            <a:hlinkClick r:id="rId3" action="ppaction://hlinksldjump"/>
            <a:extLst>
              <a:ext uri="{FF2B5EF4-FFF2-40B4-BE49-F238E27FC236}">
                <a16:creationId xmlns:a16="http://schemas.microsoft.com/office/drawing/2014/main" id="{D679990C-E990-10AB-B9F6-C7C7344FC1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8"/>
          <a:stretch/>
        </p:blipFill>
        <p:spPr>
          <a:xfrm>
            <a:off x="4169984" y="0"/>
            <a:ext cx="3393714" cy="2712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A44A3-A205-FAF7-9151-4B6F5FB13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75" y="2484461"/>
            <a:ext cx="8562536" cy="4136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B6F8AB-7513-80D6-4BD0-00FF48A8F439}"/>
              </a:ext>
            </a:extLst>
          </p:cNvPr>
          <p:cNvSpPr txBox="1"/>
          <p:nvPr/>
        </p:nvSpPr>
        <p:spPr>
          <a:xfrm>
            <a:off x="3328274" y="2853649"/>
            <a:ext cx="5994796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to:</a:t>
            </a:r>
          </a:p>
          <a:p>
            <a:pPr lvl="0" algn="ctr">
              <a:defRPr/>
            </a:pP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tổ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6EA2DC"/>
              </a:solidFill>
              <a:effectLst/>
              <a:uLnTx/>
              <a:uFillTx/>
              <a:latin typeface="#9Slide07 IcielCadena" panose="0200050300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694742-A828-FCC0-45B2-6850C59AFA08}"/>
              </a:ext>
            </a:extLst>
          </p:cNvPr>
          <p:cNvGrpSpPr/>
          <p:nvPr/>
        </p:nvGrpSpPr>
        <p:grpSpPr>
          <a:xfrm>
            <a:off x="2481863" y="2862867"/>
            <a:ext cx="804788" cy="971150"/>
            <a:chOff x="9908143" y="2476462"/>
            <a:chExt cx="690192" cy="8328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1F061A-FB5B-244A-A720-F8610087218C}"/>
                </a:ext>
              </a:extLst>
            </p:cNvPr>
            <p:cNvSpPr/>
            <p:nvPr/>
          </p:nvSpPr>
          <p:spPr>
            <a:xfrm>
              <a:off x="9908143" y="2551361"/>
              <a:ext cx="690192" cy="69019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8B3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D80EA2-CE23-A740-0023-5E51FDB58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1" r="946"/>
            <a:stretch/>
          </p:blipFill>
          <p:spPr>
            <a:xfrm>
              <a:off x="10012425" y="2476462"/>
              <a:ext cx="530414" cy="832866"/>
            </a:xfrm>
            <a:prstGeom prst="rect">
              <a:avLst/>
            </a:prstGeom>
          </p:spPr>
        </p:pic>
      </p:grpSp>
      <p:sp>
        <p:nvSpPr>
          <p:cNvPr id="4" name="Arrow: Left 3">
            <a:hlinkClick r:id="rId3" action="ppaction://hlinksldjump"/>
            <a:extLst>
              <a:ext uri="{FF2B5EF4-FFF2-40B4-BE49-F238E27FC236}">
                <a16:creationId xmlns:a16="http://schemas.microsoft.com/office/drawing/2014/main" id="{3A59EBC0-EA2C-49FD-7745-204D4A48E47D}"/>
              </a:ext>
            </a:extLst>
          </p:cNvPr>
          <p:cNvSpPr/>
          <p:nvPr/>
        </p:nvSpPr>
        <p:spPr>
          <a:xfrm>
            <a:off x="114300" y="6263640"/>
            <a:ext cx="1120140" cy="41148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173616" y="5274998"/>
            <a:ext cx="12246294" cy="1560091"/>
            <a:chOff x="587110" y="5416576"/>
            <a:chExt cx="10717370" cy="156009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87110" y="5416576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Hai </a:t>
              </a:r>
              <a:r>
                <a:rPr lang="en-US" sz="5400" b="1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5400" b="1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thi</a:t>
              </a:r>
              <a:r>
                <a:rPr lang="en-US" sz="5400" b="1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nhay</a:t>
              </a:r>
              <a:r>
                <a:rPr lang="en-US" sz="5400" b="1" dirty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dây</a:t>
              </a:r>
              <a:endParaRPr lang="en-US" sz="5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309814" y="547557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555431-8004-434C-1C16-735789DBA496}"/>
              </a:ext>
            </a:extLst>
          </p:cNvPr>
          <p:cNvSpPr txBox="1"/>
          <p:nvPr/>
        </p:nvSpPr>
        <p:spPr>
          <a:xfrm>
            <a:off x="3390472" y="5609691"/>
            <a:ext cx="238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BCE12-043A-CD00-B8D8-565F9E6F06CD}"/>
              </a:ext>
            </a:extLst>
          </p:cNvPr>
          <p:cNvSpPr txBox="1"/>
          <p:nvPr/>
        </p:nvSpPr>
        <p:spPr>
          <a:xfrm>
            <a:off x="6935056" y="5599417"/>
            <a:ext cx="238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1FB10-73C4-1D84-AA09-33C6FC859758}"/>
              </a:ext>
            </a:extLst>
          </p:cNvPr>
          <p:cNvSpPr txBox="1"/>
          <p:nvPr/>
        </p:nvSpPr>
        <p:spPr>
          <a:xfrm>
            <a:off x="8147406" y="5589143"/>
            <a:ext cx="238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15936E-48C1-F8F3-3A60-DEFE9773A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32" y="265747"/>
            <a:ext cx="9696164" cy="48091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9669" y="686652"/>
            <a:ext cx="3448696" cy="941185"/>
            <a:chOff x="63500" y="1429216"/>
            <a:chExt cx="2592937" cy="705889"/>
          </a:xfrm>
        </p:grpSpPr>
        <p:sp>
          <p:nvSpPr>
            <p:cNvPr id="13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39630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9512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729584"/>
            <a:ext cx="2123468" cy="1270916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063086"/>
            <a:ext cx="4295089" cy="1270915"/>
          </a:xfrm>
          <a:prstGeom prst="rect">
            <a:avLst/>
          </a:prstGeom>
          <a:solidFill>
            <a:srgbClr val="FBDDED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268919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54316" y="15240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772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273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3480" y="5352365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19840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3532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7744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342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82241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2918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84992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62465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31067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</a:t>
            </a:r>
          </a:p>
        </p:txBody>
      </p:sp>
      <p:pic>
        <p:nvPicPr>
          <p:cNvPr id="1026" name="Picture 2" descr="Bài Tarot Kèm Túi Đựng Bài Và Khăn Trải – Bài Bói Tarot Chính Hãng miDoctor  | miDoctor | 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" y="532469"/>
            <a:ext cx="4039531" cy="40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85"/>
          <a:stretch/>
        </p:blipFill>
        <p:spPr>
          <a:xfrm>
            <a:off x="4360347" y="499812"/>
            <a:ext cx="7666112" cy="4039531"/>
          </a:xfrm>
          <a:prstGeom prst="rect">
            <a:avLst/>
          </a:prstGeom>
        </p:spPr>
      </p:pic>
      <p:pic>
        <p:nvPicPr>
          <p:cNvPr id="1028" name="Picture 4" descr="Lái xe du lịch Thành phố Hồ Chí Minh: Làm sao để chọn được tài xế tốt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607" y="405351"/>
            <a:ext cx="5725019" cy="42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á trình cây nảy mầm lớn lê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98" y="507069"/>
            <a:ext cx="7407373" cy="41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ẻ tập cầm nắm đồ vật: Cột mốc phát triển quan trọng của bé | Vinm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8" y="521583"/>
            <a:ext cx="6249971" cy="41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ẮP ĐẬY THỨC ĂN TRÒN NHỰA CÓ NÚM TP6972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2" y="405350"/>
            <a:ext cx="3658599" cy="42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ập tin:Lồng bàn (cặp lồng) đậy mâm cơm, tháng 5 năm 2018 (1).jpg –  Wikipedia tiếng Việ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48" y="405349"/>
            <a:ext cx="4786952" cy="42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é mấy tháng biết lẫy: 4 dấu hiệu bố mẹ cần nằm lò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398092"/>
            <a:ext cx="6494318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 vải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8950" y="5135705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</a:p>
        </p:txBody>
      </p:sp>
      <p:pic>
        <p:nvPicPr>
          <p:cNvPr id="2" name="Picture 2" descr="Vải thiều Lục Ngạn được cấp bằng bảo hộ chỉ dẫn địa lý tại Nhật Bản | Báo  Dân tộc và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64" y="366560"/>
            <a:ext cx="6451937" cy="41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43950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cày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2950" y="543950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79991" y="5439506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ay</a:t>
            </a:r>
          </a:p>
        </p:txBody>
      </p:sp>
      <p:pic>
        <p:nvPicPr>
          <p:cNvPr id="2050" name="Picture 2" descr="Kinh nghiệm chọn mua máy cày cũ - Máy nông ngư nghiệp - Cơ khí Hồng K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9" y="381000"/>
            <a:ext cx="8327300" cy="46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144</Words>
  <Application>Microsoft Office PowerPoint</Application>
  <PresentationFormat>Widescreen</PresentationFormat>
  <Paragraphs>69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宋体</vt:lpstr>
      <vt:lpstr>#9Slide02 Noi dung dai</vt:lpstr>
      <vt:lpstr>#9Slide02 Tieu de dai</vt:lpstr>
      <vt:lpstr>#9Slide07 IcielCadena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1_Office 主题</vt:lpstr>
      <vt:lpstr>Office Theme</vt:lpstr>
      <vt:lpstr>1_Office Theme</vt:lpstr>
      <vt:lpstr>2_Office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2021-08-21T07:32:55Z</dcterms:created>
  <dcterms:modified xsi:type="dcterms:W3CDTF">2025-12-20T14:25:44Z</dcterms:modified>
</cp:coreProperties>
</file>