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6" r:id="rId1"/>
    <p:sldMasterId id="2147483778" r:id="rId2"/>
    <p:sldMasterId id="2147483828" r:id="rId3"/>
    <p:sldMasterId id="2147483840" r:id="rId4"/>
    <p:sldMasterId id="2147483852" r:id="rId5"/>
    <p:sldMasterId id="2147483864" r:id="rId6"/>
  </p:sldMasterIdLst>
  <p:notesMasterIdLst>
    <p:notesMasterId r:id="rId21"/>
  </p:notesMasterIdLst>
  <p:sldIdLst>
    <p:sldId id="1817239710" r:id="rId7"/>
    <p:sldId id="1817239695" r:id="rId8"/>
    <p:sldId id="256" r:id="rId9"/>
    <p:sldId id="672" r:id="rId10"/>
    <p:sldId id="261" r:id="rId11"/>
    <p:sldId id="1817239696" r:id="rId12"/>
    <p:sldId id="1817239707" r:id="rId13"/>
    <p:sldId id="1817239709" r:id="rId14"/>
    <p:sldId id="673" r:id="rId15"/>
    <p:sldId id="674" r:id="rId16"/>
    <p:sldId id="675" r:id="rId17"/>
    <p:sldId id="1817239699" r:id="rId18"/>
    <p:sldId id="1817239697" r:id="rId19"/>
    <p:sldId id="18172396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8" y="-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53A22-2FF6-4444-A42C-640C28A72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53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46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9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7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4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4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681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ỗ dành sẵn cho Tiêu đề 1">
            <a:extLst>
              <a:ext uri="{FF2B5EF4-FFF2-40B4-BE49-F238E27FC236}">
                <a16:creationId xmlns:a16="http://schemas.microsoft.com/office/drawing/2014/main" id="{588D9A75-7C99-675B-9D80-3FF3FC93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6" name="Chỗ dành sẵn cho Văn bản 2">
            <a:extLst>
              <a:ext uri="{FF2B5EF4-FFF2-40B4-BE49-F238E27FC236}">
                <a16:creationId xmlns:a16="http://schemas.microsoft.com/office/drawing/2014/main" id="{58C99A51-6766-3943-92E3-B7BE1C84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7" name="Chỗ dành sẵn cho Ngày tháng 3">
            <a:extLst>
              <a:ext uri="{FF2B5EF4-FFF2-40B4-BE49-F238E27FC236}">
                <a16:creationId xmlns:a16="http://schemas.microsoft.com/office/drawing/2014/main" id="{A28B3046-EB55-D84E-86FE-84ED8F912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18" name="Chỗ dành sẵn cho Chân trang 4">
            <a:extLst>
              <a:ext uri="{FF2B5EF4-FFF2-40B4-BE49-F238E27FC236}">
                <a16:creationId xmlns:a16="http://schemas.microsoft.com/office/drawing/2014/main" id="{97686D28-8928-D41A-CA0F-7B30CEE8F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Chỗ dành sẵn cho Số hiệu Bản chiếu 5">
            <a:extLst>
              <a:ext uri="{FF2B5EF4-FFF2-40B4-BE49-F238E27FC236}">
                <a16:creationId xmlns:a16="http://schemas.microsoft.com/office/drawing/2014/main" id="{8F6E393F-D404-B8B0-1E1E-3213AB41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5666F-EB83-80CE-B3F0-920A80B71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48245-3C1C-292A-DFE3-512D1221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EE3560-61F8-5860-0E47-5A1ED72FB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52760A-4003-F24E-2D4A-947DA55B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452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0324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9260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42867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8005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903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35303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1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9078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2835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84388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1806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855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5154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38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6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4237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003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212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44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577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20/12/2025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185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75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5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9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1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7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5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08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36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5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1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220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4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3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1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4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0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60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4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6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8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47B9-2C9E-4CD3-8963-D7ACF30A070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5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8C0F7-B361-013F-99BE-34636DD0D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30" y="0"/>
            <a:ext cx="1252701" cy="1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ỗ dành sẵn cho Tiêu đề 1">
            <a:extLst>
              <a:ext uri="{FF2B5EF4-FFF2-40B4-BE49-F238E27FC236}">
                <a16:creationId xmlns:a16="http://schemas.microsoft.com/office/drawing/2014/main" id="{7F39C653-6BE3-5C2A-F238-A6168F0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3" name="Chỗ dành sẵn cho Văn bản 2">
            <a:extLst>
              <a:ext uri="{FF2B5EF4-FFF2-40B4-BE49-F238E27FC236}">
                <a16:creationId xmlns:a16="http://schemas.microsoft.com/office/drawing/2014/main" id="{B58AA384-DAE5-1F01-05D1-C6553B82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4" name="Chỗ dành sẵn cho Ngày tháng 3">
            <a:extLst>
              <a:ext uri="{FF2B5EF4-FFF2-40B4-BE49-F238E27FC236}">
                <a16:creationId xmlns:a16="http://schemas.microsoft.com/office/drawing/2014/main" id="{540A70CF-308A-2A46-EBBD-617E30495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15" name="Chỗ dành sẵn cho Chân trang 4">
            <a:extLst>
              <a:ext uri="{FF2B5EF4-FFF2-40B4-BE49-F238E27FC236}">
                <a16:creationId xmlns:a16="http://schemas.microsoft.com/office/drawing/2014/main" id="{501807EE-B4DC-171B-7E40-40FB588B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ỗ dành sẵn cho Số hiệu Bản chiếu 5">
            <a:extLst>
              <a:ext uri="{FF2B5EF4-FFF2-40B4-BE49-F238E27FC236}">
                <a16:creationId xmlns:a16="http://schemas.microsoft.com/office/drawing/2014/main" id="{F4A28207-3F2E-B1B7-8EFA-4B8ECC92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37E27E-5A69-2F52-5FD9-F0CD30F2FB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DD00C-1F26-6AE1-ECD9-DCD0FEF8E9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C6D152-09BC-B824-1296-4946C41371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86D9F6-0CA5-C3F6-6F61-C54765E4D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D197F9-FBEB-96C6-5FD0-A10E4FE425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05206-FD7A-66DE-4A00-4539FB893E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11CA4-37C7-0FF4-82FB-07BC6F2CD4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18.gif"/><Relationship Id="rId4" Type="http://schemas.openxmlformats.org/officeDocument/2006/relationships/image" Target="../media/image11.pn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/>
              <p:nvPr/>
            </p:nvSpPr>
            <p:spPr>
              <a:xfrm>
                <a:off x="5904230" y="3947387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9600" b="1" i="1" smtClean="0">
                        <a:solidFill>
                          <a:srgbClr val="002060"/>
                        </a:solidFill>
                        <a:latin typeface="Cambria Math"/>
                        <a:ea typeface="Arial-Rounded" pitchFamily="34" charset="0"/>
                        <a:cs typeface="Arial-Rounded" pitchFamily="34" charset="0"/>
                      </a:rPr>
                      <m:t>́</m:t>
                    </m:r>
                  </m:oMath>
                </a14:m>
                <a:r>
                  <a:rPr lang="en-US" sz="9600" b="1" dirty="0" smtClean="0">
                    <a:solidFill>
                      <a:srgbClr val="00206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endParaRPr lang="en-US" sz="9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230" y="3947387"/>
                <a:ext cx="1127504" cy="1600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1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3AFC7-D0B3-FE93-7C16-9FC6A88830DB}"/>
              </a:ext>
            </a:extLst>
          </p:cNvPr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93A920-EF53-8999-A33A-32927706798E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6BD8E9-8577-F77B-D32F-AEBEE80F8E11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EA7B0E-5095-1011-279B-05E8A4E3B77D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0D9471-163E-5B8A-EC8A-2E2E0AB1E462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FA3F57-32ED-BEDA-CBCB-D59FE3265C18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061293-FB3B-71DC-5FFD-2C7BF49E7ACF}"/>
              </a:ext>
            </a:extLst>
          </p:cNvPr>
          <p:cNvSpPr txBox="1">
            <a:spLocks/>
          </p:cNvSpPr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E63B86-4E67-3312-1B58-A4304808829C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A8BFF3-2012-D809-06AD-3347CCDFD03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4" name="Rounded Rectangle 34">
              <a:extLst>
                <a:ext uri="{FF2B5EF4-FFF2-40B4-BE49-F238E27FC236}">
                  <a16:creationId xmlns:a16="http://schemas.microsoft.com/office/drawing/2014/main" id="{93705F06-BB96-15E1-412B-CF72B89B9D8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7617E9-6966-D321-DFAA-D0EC545E9D1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9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340243" y="297712"/>
            <a:ext cx="1148316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99EC145B-A904-44FD-BDEB-00B56119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80" y="1736014"/>
            <a:ext cx="9946239" cy="2388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90216-2E9D-4F06-AA38-3A9E95FED29B}"/>
              </a:ext>
            </a:extLst>
          </p:cNvPr>
          <p:cNvSpPr txBox="1"/>
          <p:nvPr/>
        </p:nvSpPr>
        <p:spPr>
          <a:xfrm>
            <a:off x="1563147" y="4105970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3D9A8-4E13-4C1F-A738-9A14114F152C}"/>
              </a:ext>
            </a:extLst>
          </p:cNvPr>
          <p:cNvSpPr txBox="1"/>
          <p:nvPr/>
        </p:nvSpPr>
        <p:spPr>
          <a:xfrm>
            <a:off x="5127795" y="4117259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45B06-C01C-4C0C-8F3E-93052ECFD94B}"/>
              </a:ext>
            </a:extLst>
          </p:cNvPr>
          <p:cNvSpPr txBox="1"/>
          <p:nvPr/>
        </p:nvSpPr>
        <p:spPr>
          <a:xfrm>
            <a:off x="8898284" y="4087444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9B167A-7591-EC1D-7C03-98585746E01F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6F592067-2D09-56BC-30AB-6E2817096D9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A6D4BD-B296-9C77-2EFE-C0A91308007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12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233916"/>
            <a:ext cx="11267768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F47317-C506-A036-5A40-4CBA023EFCB9}"/>
              </a:ext>
            </a:extLst>
          </p:cNvPr>
          <p:cNvSpPr txBox="1">
            <a:spLocks/>
          </p:cNvSpPr>
          <p:nvPr/>
        </p:nvSpPr>
        <p:spPr>
          <a:xfrm>
            <a:off x="5118792" y="44302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F3135D-8F00-1EA3-95A2-5FAA6A9EA584}"/>
              </a:ext>
            </a:extLst>
          </p:cNvPr>
          <p:cNvSpPr txBox="1">
            <a:spLocks/>
          </p:cNvSpPr>
          <p:nvPr/>
        </p:nvSpPr>
        <p:spPr>
          <a:xfrm>
            <a:off x="718113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32FFA4-7E2F-DAD6-A717-C3AD52D341C1}"/>
              </a:ext>
            </a:extLst>
          </p:cNvPr>
          <p:cNvSpPr txBox="1">
            <a:spLocks/>
          </p:cNvSpPr>
          <p:nvPr/>
        </p:nvSpPr>
        <p:spPr>
          <a:xfrm>
            <a:off x="3106896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0E1D8A-3C23-BADF-B0DA-7D440EFC2FA8}"/>
              </a:ext>
            </a:extLst>
          </p:cNvPr>
          <p:cNvSpPr txBox="1">
            <a:spLocks/>
          </p:cNvSpPr>
          <p:nvPr/>
        </p:nvSpPr>
        <p:spPr>
          <a:xfrm>
            <a:off x="718113" y="3006584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FCB7B7-212D-6ED6-6C10-4787079587BB}"/>
              </a:ext>
            </a:extLst>
          </p:cNvPr>
          <p:cNvSpPr txBox="1">
            <a:spLocks/>
          </p:cNvSpPr>
          <p:nvPr/>
        </p:nvSpPr>
        <p:spPr>
          <a:xfrm>
            <a:off x="6703125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D825B6-3BC7-31E4-68BD-3B642BE650BA}"/>
              </a:ext>
            </a:extLst>
          </p:cNvPr>
          <p:cNvSpPr txBox="1">
            <a:spLocks/>
          </p:cNvSpPr>
          <p:nvPr/>
        </p:nvSpPr>
        <p:spPr>
          <a:xfrm>
            <a:off x="9092330" y="17042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996216-635F-F75A-4EB1-E83EE12066A0}"/>
              </a:ext>
            </a:extLst>
          </p:cNvPr>
          <p:cNvSpPr txBox="1">
            <a:spLocks/>
          </p:cNvSpPr>
          <p:nvPr/>
        </p:nvSpPr>
        <p:spPr>
          <a:xfrm>
            <a:off x="6724028" y="301721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8893757-3E23-6E5E-F302-E2F1E16C5169}"/>
              </a:ext>
            </a:extLst>
          </p:cNvPr>
          <p:cNvSpPr txBox="1">
            <a:spLocks/>
          </p:cNvSpPr>
          <p:nvPr/>
        </p:nvSpPr>
        <p:spPr>
          <a:xfrm>
            <a:off x="749374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D37982-0B92-D8FD-8330-1AFBEB15F322}"/>
              </a:ext>
            </a:extLst>
          </p:cNvPr>
          <p:cNvSpPr txBox="1">
            <a:spLocks/>
          </p:cNvSpPr>
          <p:nvPr/>
        </p:nvSpPr>
        <p:spPr>
          <a:xfrm>
            <a:off x="4413379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7C2706A-1657-C48B-679E-2C9032495220}"/>
              </a:ext>
            </a:extLst>
          </p:cNvPr>
          <p:cNvSpPr txBox="1">
            <a:spLocks/>
          </p:cNvSpPr>
          <p:nvPr/>
        </p:nvSpPr>
        <p:spPr>
          <a:xfrm>
            <a:off x="7921433" y="5204752"/>
            <a:ext cx="380039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D791265-F28C-578A-D73B-73C79F308764}"/>
              </a:ext>
            </a:extLst>
          </p:cNvPr>
          <p:cNvSpPr txBox="1">
            <a:spLocks/>
          </p:cNvSpPr>
          <p:nvPr/>
        </p:nvSpPr>
        <p:spPr>
          <a:xfrm>
            <a:off x="974037" y="521267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78A414-0E26-FFAB-DEC7-2DB40B8A8E0B}"/>
              </a:ext>
            </a:extLst>
          </p:cNvPr>
          <p:cNvSpPr txBox="1">
            <a:spLocks/>
          </p:cNvSpPr>
          <p:nvPr/>
        </p:nvSpPr>
        <p:spPr>
          <a:xfrm>
            <a:off x="463281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6EF183-C1D4-1FE9-0CCB-8A83C83A2EE2}"/>
              </a:ext>
            </a:extLst>
          </p:cNvPr>
          <p:cNvSpPr txBox="1">
            <a:spLocks/>
          </p:cNvSpPr>
          <p:nvPr/>
        </p:nvSpPr>
        <p:spPr>
          <a:xfrm>
            <a:off x="8860385" y="519412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B98BC22-A79B-ECCF-32A5-93A31718D894}"/>
              </a:ext>
            </a:extLst>
          </p:cNvPr>
          <p:cNvSpPr txBox="1">
            <a:spLocks/>
          </p:cNvSpPr>
          <p:nvPr/>
        </p:nvSpPr>
        <p:spPr>
          <a:xfrm>
            <a:off x="5076149" y="5363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1F8832A-D70E-2709-9C3C-EC023D0829C6}"/>
              </a:ext>
            </a:extLst>
          </p:cNvPr>
          <p:cNvSpPr txBox="1">
            <a:spLocks/>
          </p:cNvSpPr>
          <p:nvPr/>
        </p:nvSpPr>
        <p:spPr>
          <a:xfrm>
            <a:off x="985487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069990-E2B0-0CBB-BB5D-D90DCC5573D6}"/>
                  </a:ext>
                </a:extLst>
              </p:cNvPr>
              <p:cNvSpPr txBox="1"/>
              <p:nvPr/>
            </p:nvSpPr>
            <p:spPr>
              <a:xfrm>
                <a:off x="9210282" y="2784658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FF0000"/>
                          </a:solidFill>
                          <a:latin typeface="Cambria Math"/>
                          <a:ea typeface="Arial-Rounded" pitchFamily="34" charset="0"/>
                          <a:cs typeface="Arial-Rounded" pitchFamily="34" charset="0"/>
                        </a:rPr>
                        <m:t>́</m:t>
                      </m:r>
                    </m:oMath>
                  </m:oMathPara>
                </a14:m>
                <a:endParaRPr lang="en-US" sz="9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069990-E2B0-0CBB-BB5D-D90DCC557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282" y="2784658"/>
                <a:ext cx="1127504" cy="1600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30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viet chu c">
            <a:hlinkClick r:id="" action="ppaction://media"/>
            <a:extLst>
              <a:ext uri="{FF2B5EF4-FFF2-40B4-BE49-F238E27FC236}">
                <a16:creationId xmlns:a16="http://schemas.microsoft.com/office/drawing/2014/main" id="{E932B050-2E9A-D4BD-2354-EC3661AFE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3028" y="0"/>
            <a:ext cx="6858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7B2865-63F2-3415-CD6B-7BB2A9225A9E}"/>
              </a:ext>
            </a:extLst>
          </p:cNvPr>
          <p:cNvGrpSpPr/>
          <p:nvPr/>
        </p:nvGrpSpPr>
        <p:grpSpPr>
          <a:xfrm>
            <a:off x="215396" y="203422"/>
            <a:ext cx="3665488" cy="941185"/>
            <a:chOff x="63500" y="1429216"/>
            <a:chExt cx="2755933" cy="705889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4B9E49BC-53F7-2D58-CDB3-19473166359C}"/>
                </a:ext>
              </a:extLst>
            </p:cNvPr>
            <p:cNvSpPr/>
            <p:nvPr/>
          </p:nvSpPr>
          <p:spPr>
            <a:xfrm>
              <a:off x="384357" y="1429216"/>
              <a:ext cx="2435076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B1AFB0-4A40-D86A-55D1-13039463074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01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97713" y="297712"/>
            <a:ext cx="1152569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cá">
            <a:hlinkClick r:id="" action="ppaction://media"/>
            <a:extLst>
              <a:ext uri="{FF2B5EF4-FFF2-40B4-BE49-F238E27FC236}">
                <a16:creationId xmlns:a16="http://schemas.microsoft.com/office/drawing/2014/main" id="{67C89BFA-7B1B-C810-3DD8-E55B4E5FB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7292" y="255632"/>
            <a:ext cx="9296807" cy="66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2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C4A47F0-274A-E7F2-5AF1-8B70116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82" y="3440605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9980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30280" y="5517715"/>
            <a:ext cx="6538854" cy="9787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53519" y="511694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50335" y="53840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3287" y="54320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929" y="50751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urtle, reptile&#10;&#10;Description automatically generated">
            <a:extLst>
              <a:ext uri="{FF2B5EF4-FFF2-40B4-BE49-F238E27FC236}">
                <a16:creationId xmlns:a16="http://schemas.microsoft.com/office/drawing/2014/main" id="{DEFFA308-BDEE-4646-B35D-9363D1742C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0879" y="1377663"/>
            <a:ext cx="3666350" cy="2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4992414" y="2261993"/>
            <a:ext cx="66876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21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2Fmedia2F0400f78e-5bf6-4364-87ed-a5fc4f8c6d23_seed0">
            <a:hlinkClick r:id="" action="ppaction://media"/>
            <a:extLst>
              <a:ext uri="{FF2B5EF4-FFF2-40B4-BE49-F238E27FC236}">
                <a16:creationId xmlns:a16="http://schemas.microsoft.com/office/drawing/2014/main" id="{9855885B-0AAE-607C-709F-0404D8CF4A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9725" r="4719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pic>
        <p:nvPicPr>
          <p:cNvPr id="5" name="Hanh trang sô">
            <a:hlinkClick r:id="" action="ppaction://media"/>
            <a:extLst>
              <a:ext uri="{FF2B5EF4-FFF2-40B4-BE49-F238E27FC236}">
                <a16:creationId xmlns:a16="http://schemas.microsoft.com/office/drawing/2014/main" id="{4E02499F-2AA7-9B42-08A7-316222D0F3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516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6D4D55-33DB-95FD-579E-3D4DD9A6BACA}"/>
              </a:ext>
            </a:extLst>
          </p:cNvPr>
          <p:cNvSpPr/>
          <p:nvPr/>
        </p:nvSpPr>
        <p:spPr>
          <a:xfrm>
            <a:off x="411480" y="285750"/>
            <a:ext cx="11521439" cy="6307297"/>
          </a:xfrm>
          <a:prstGeom prst="roundRect">
            <a:avLst>
              <a:gd name="adj" fmla="val 999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8CCC966-BBB3-954E-1226-08E8D62DE0B2}"/>
              </a:ext>
            </a:extLst>
          </p:cNvPr>
          <p:cNvSpPr/>
          <p:nvPr/>
        </p:nvSpPr>
        <p:spPr>
          <a:xfrm>
            <a:off x="926274" y="368135"/>
            <a:ext cx="10664043" cy="4536373"/>
          </a:xfrm>
          <a:custGeom>
            <a:avLst/>
            <a:gdLst/>
            <a:ahLst/>
            <a:cxnLst/>
            <a:rect l="l" t="t" r="r" b="b"/>
            <a:pathLst>
              <a:path w="17984696" h="6519452">
                <a:moveTo>
                  <a:pt x="0" y="0"/>
                </a:moveTo>
                <a:lnTo>
                  <a:pt x="17984696" y="0"/>
                </a:lnTo>
                <a:lnTo>
                  <a:pt x="17984696" y="6519452"/>
                </a:lnTo>
                <a:lnTo>
                  <a:pt x="0" y="65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9A0D03-FED1-8917-4F60-CF21C8167E4F}"/>
              </a:ext>
            </a:extLst>
          </p:cNvPr>
          <p:cNvSpPr txBox="1">
            <a:spLocks/>
          </p:cNvSpPr>
          <p:nvPr/>
        </p:nvSpPr>
        <p:spPr>
          <a:xfrm>
            <a:off x="827542" y="496725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DE4CC-9539-CE00-6B49-CA613931BAD5}"/>
              </a:ext>
            </a:extLst>
          </p:cNvPr>
          <p:cNvGrpSpPr/>
          <p:nvPr/>
        </p:nvGrpSpPr>
        <p:grpSpPr>
          <a:xfrm>
            <a:off x="215396" y="203422"/>
            <a:ext cx="3887975" cy="941185"/>
            <a:chOff x="63500" y="1429216"/>
            <a:chExt cx="2923213" cy="705889"/>
          </a:xfrm>
        </p:grpSpPr>
        <p:sp>
          <p:nvSpPr>
            <p:cNvPr id="12" name="Rounded Rectangle 34">
              <a:extLst>
                <a:ext uri="{FF2B5EF4-FFF2-40B4-BE49-F238E27FC236}">
                  <a16:creationId xmlns:a16="http://schemas.microsoft.com/office/drawing/2014/main" id="{3AEFC1F9-20EB-E501-A813-AA6307D24DA5}"/>
                </a:ext>
              </a:extLst>
            </p:cNvPr>
            <p:cNvSpPr/>
            <p:nvPr/>
          </p:nvSpPr>
          <p:spPr>
            <a:xfrm>
              <a:off x="384358" y="1429216"/>
              <a:ext cx="26023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5292E8-CFD9-F13F-675F-0CCB0692C76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C8A81D-0763-467D-9C5A-A5FA736494E8}"/>
              </a:ext>
            </a:extLst>
          </p:cNvPr>
          <p:cNvGrpSpPr/>
          <p:nvPr/>
        </p:nvGrpSpPr>
        <p:grpSpPr>
          <a:xfrm>
            <a:off x="4503845" y="2185133"/>
            <a:ext cx="4303486" cy="3170099"/>
            <a:chOff x="4790924" y="2206398"/>
            <a:chExt cx="4303486" cy="317009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DE4D899-BECF-4813-86E7-F3681609B560}"/>
                </a:ext>
              </a:extLst>
            </p:cNvPr>
            <p:cNvSpPr/>
            <p:nvPr/>
          </p:nvSpPr>
          <p:spPr>
            <a:xfrm>
              <a:off x="4790924" y="249170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27D487-CDBF-4A92-AB67-18B91F0163D8}"/>
                </a:ext>
              </a:extLst>
            </p:cNvPr>
            <p:cNvSpPr txBox="1"/>
            <p:nvPr/>
          </p:nvSpPr>
          <p:spPr>
            <a:xfrm>
              <a:off x="6351210" y="2206398"/>
              <a:ext cx="118291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25" name="c">
            <a:hlinkClick r:id="" action="ppaction://media"/>
            <a:extLst>
              <a:ext uri="{FF2B5EF4-FFF2-40B4-BE49-F238E27FC236}">
                <a16:creationId xmlns:a16="http://schemas.microsoft.com/office/drawing/2014/main" id="{CE6E8450-F583-4E11-B558-CCDE93A63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1489" y="2046910"/>
            <a:ext cx="807566" cy="8075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96181B-5E0F-4FC7-BE20-15808DB6F2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195"/>
            <a:ext cx="1678632" cy="8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6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187</Words>
  <Application>Microsoft Office PowerPoint</Application>
  <PresentationFormat>Widescreen</PresentationFormat>
  <Paragraphs>67</Paragraphs>
  <Slides>14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Aptos</vt:lpstr>
      <vt:lpstr>Aptos Display</vt:lpstr>
      <vt:lpstr>Arial</vt:lpstr>
      <vt:lpstr>Arial Rounded MT Bold</vt:lpstr>
      <vt:lpstr>Arial-Rounded</vt:lpstr>
      <vt:lpstr>Bungee Inline</vt:lpstr>
      <vt:lpstr>Calibri</vt:lpstr>
      <vt:lpstr>Calibri Light</vt:lpstr>
      <vt:lpstr>Cambria Math</vt:lpstr>
      <vt:lpstr>等线</vt:lpstr>
      <vt:lpstr>Times New Roman</vt:lpstr>
      <vt:lpstr>华康少女文字W5(P)</vt:lpstr>
      <vt:lpstr>1_Office Theme</vt:lpstr>
      <vt:lpstr>1_Office 主题​​</vt:lpstr>
      <vt:lpstr>9_Office Theme</vt:lpstr>
      <vt:lpstr>Custom Design</vt:lpstr>
      <vt:lpstr>1_Chủ đề Office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69</cp:revision>
  <dcterms:created xsi:type="dcterms:W3CDTF">2020-08-13T02:06:00Z</dcterms:created>
  <dcterms:modified xsi:type="dcterms:W3CDTF">2025-12-20T13:25:32Z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1033-11.2.0.9684</vt:lpwstr>
  </property>
</Properties>
</file>