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689" r:id="rId3"/>
  </p:sldMasterIdLst>
  <p:notesMasterIdLst>
    <p:notesMasterId r:id="rId20"/>
  </p:notesMasterIdLst>
  <p:sldIdLst>
    <p:sldId id="4412" r:id="rId4"/>
    <p:sldId id="257" r:id="rId5"/>
    <p:sldId id="309" r:id="rId6"/>
    <p:sldId id="310" r:id="rId7"/>
    <p:sldId id="311" r:id="rId8"/>
    <p:sldId id="317" r:id="rId9"/>
    <p:sldId id="272" r:id="rId10"/>
    <p:sldId id="274" r:id="rId11"/>
    <p:sldId id="275" r:id="rId12"/>
    <p:sldId id="276" r:id="rId13"/>
    <p:sldId id="277" r:id="rId14"/>
    <p:sldId id="279" r:id="rId15"/>
    <p:sldId id="280" r:id="rId16"/>
    <p:sldId id="281" r:id="rId17"/>
    <p:sldId id="283" r:id="rId18"/>
    <p:sldId id="304" r:id="rId19"/>
  </p:sldIdLst>
  <p:sldSz cx="12344400" cy="6858000"/>
  <p:notesSz cx="6858000" cy="9144000"/>
  <p:defaultTextStyle>
    <a:defPPr>
      <a:defRPr lang="en-US"/>
    </a:defPPr>
    <a:lvl1pPr marL="0" algn="l" defTabSz="113202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6014" algn="l" defTabSz="113202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32027" algn="l" defTabSz="113202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98041" algn="l" defTabSz="113202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64054" algn="l" defTabSz="113202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30068" algn="l" defTabSz="113202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96082" algn="l" defTabSz="113202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62095" algn="l" defTabSz="113202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28109" algn="l" defTabSz="113202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DED"/>
    <a:srgbClr val="BD1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48" y="92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FD779-BD36-4363-AD3C-3C512A6E4AC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FC1A0-6AE1-4733-8B72-BE9DE4850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82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320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6014" algn="l" defTabSz="11320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32027" algn="l" defTabSz="11320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98041" algn="l" defTabSz="11320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64054" algn="l" defTabSz="11320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30068" algn="l" defTabSz="11320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96082" algn="l" defTabSz="11320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62095" algn="l" defTabSz="11320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28109" algn="l" defTabSz="11320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C1A4F-3F4B-4FDF-86EE-FC94926D40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05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ba4facb9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ba4facb9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4c0061c5aec0b7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4c0061c5aec0b7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7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4ca88d59575087_1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9" name="Google Shape;1929;g4ca88d59575087_1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gba4facb9c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7" name="Google Shape;2077;gba4facb9c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426"/>
            <a:ext cx="1049274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1"/>
            <a:ext cx="86410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2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4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3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96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62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28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2681-774D-4FB3-B016-87632D41340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7929-E137-420F-8FFA-65DF18D658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67A96FD-19B6-C371-C4E3-16A811AEC440}"/>
              </a:ext>
            </a:extLst>
          </p:cNvPr>
          <p:cNvSpPr txBox="1">
            <a:spLocks/>
          </p:cNvSpPr>
          <p:nvPr userDrawn="1"/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113203" tIns="56601" rIns="113203" bIns="56601" rtlCol="0" anchor="ctr">
            <a:normAutofit/>
          </a:bodyPr>
          <a:lstStyle>
            <a:lvl1pPr algn="ctr" defTabSz="1132027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46B50F9-AC4C-F943-669A-8478946D6D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220" y="1600201"/>
            <a:ext cx="11109960" cy="4525963"/>
          </a:xfrm>
          <a:prstGeom prst="rect">
            <a:avLst/>
          </a:prstGeom>
        </p:spPr>
        <p:txBody>
          <a:bodyPr vert="horz" lIns="113203" tIns="56601" rIns="113203" bIns="566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D2A87A8-E705-1681-37D5-CEB14924A43F}"/>
              </a:ext>
            </a:extLst>
          </p:cNvPr>
          <p:cNvSpPr txBox="1">
            <a:spLocks/>
          </p:cNvSpPr>
          <p:nvPr userDrawn="1"/>
        </p:nvSpPr>
        <p:spPr>
          <a:xfrm>
            <a:off x="617220" y="6356351"/>
            <a:ext cx="28803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defPPr>
              <a:defRPr lang="en-US"/>
            </a:defPPr>
            <a:lvl1pPr marL="0" algn="l" defTabSz="1132027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601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2027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8041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405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30068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96082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2095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8109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62681-774D-4FB3-B016-87632D413404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015509C-4DE9-00A9-D29C-74844266914F}"/>
              </a:ext>
            </a:extLst>
          </p:cNvPr>
          <p:cNvSpPr txBox="1">
            <a:spLocks/>
          </p:cNvSpPr>
          <p:nvPr userDrawn="1"/>
        </p:nvSpPr>
        <p:spPr>
          <a:xfrm>
            <a:off x="8846820" y="6356351"/>
            <a:ext cx="28803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defPPr>
              <a:defRPr lang="en-US"/>
            </a:defPPr>
            <a:lvl1pPr marL="0" algn="r" defTabSz="1132027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601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2027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8041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405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30068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96082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2095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8109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DA7929-E137-420F-8FFA-65DF18D65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ws grazing in a field&#10;&#10;Description automatically generated">
            <a:extLst>
              <a:ext uri="{FF2B5EF4-FFF2-40B4-BE49-F238E27FC236}">
                <a16:creationId xmlns:a16="http://schemas.microsoft.com/office/drawing/2014/main" id="{503E0688-5ACB-E6CB-C33E-8A5E88EA0E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" b="1"/>
          <a:stretch/>
        </p:blipFill>
        <p:spPr>
          <a:xfrm>
            <a:off x="0" y="1282"/>
            <a:ext cx="12344399" cy="685671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D3BE22-41A6-99FF-A3EC-3539B1532443}"/>
              </a:ext>
            </a:extLst>
          </p:cNvPr>
          <p:cNvSpPr/>
          <p:nvPr userDrawn="1"/>
        </p:nvSpPr>
        <p:spPr>
          <a:xfrm>
            <a:off x="381000" y="381000"/>
            <a:ext cx="11506200" cy="6248400"/>
          </a:xfrm>
          <a:custGeom>
            <a:avLst/>
            <a:gdLst>
              <a:gd name="connsiteX0" fmla="*/ 0 w 11506200"/>
              <a:gd name="connsiteY0" fmla="*/ 708194 h 6248400"/>
              <a:gd name="connsiteX1" fmla="*/ 708194 w 11506200"/>
              <a:gd name="connsiteY1" fmla="*/ 0 h 6248400"/>
              <a:gd name="connsiteX2" fmla="*/ 10798006 w 11506200"/>
              <a:gd name="connsiteY2" fmla="*/ 0 h 6248400"/>
              <a:gd name="connsiteX3" fmla="*/ 11506200 w 11506200"/>
              <a:gd name="connsiteY3" fmla="*/ 708194 h 6248400"/>
              <a:gd name="connsiteX4" fmla="*/ 11506200 w 11506200"/>
              <a:gd name="connsiteY4" fmla="*/ 5540206 h 6248400"/>
              <a:gd name="connsiteX5" fmla="*/ 10798006 w 11506200"/>
              <a:gd name="connsiteY5" fmla="*/ 6248400 h 6248400"/>
              <a:gd name="connsiteX6" fmla="*/ 708194 w 11506200"/>
              <a:gd name="connsiteY6" fmla="*/ 6248400 h 6248400"/>
              <a:gd name="connsiteX7" fmla="*/ 0 w 11506200"/>
              <a:gd name="connsiteY7" fmla="*/ 5540206 h 6248400"/>
              <a:gd name="connsiteX8" fmla="*/ 0 w 11506200"/>
              <a:gd name="connsiteY8" fmla="*/ 708194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6248400" fill="none" extrusionOk="0">
                <a:moveTo>
                  <a:pt x="0" y="708194"/>
                </a:moveTo>
                <a:cubicBezTo>
                  <a:pt x="1605" y="360522"/>
                  <a:pt x="351157" y="57210"/>
                  <a:pt x="708194" y="0"/>
                </a:cubicBezTo>
                <a:cubicBezTo>
                  <a:pt x="4953438" y="72427"/>
                  <a:pt x="9741836" y="61419"/>
                  <a:pt x="10798006" y="0"/>
                </a:cubicBezTo>
                <a:cubicBezTo>
                  <a:pt x="11185504" y="-24965"/>
                  <a:pt x="11501432" y="315627"/>
                  <a:pt x="11506200" y="708194"/>
                </a:cubicBezTo>
                <a:cubicBezTo>
                  <a:pt x="11607076" y="2888426"/>
                  <a:pt x="11398887" y="3813219"/>
                  <a:pt x="11506200" y="5540206"/>
                </a:cubicBezTo>
                <a:cubicBezTo>
                  <a:pt x="11508516" y="5919575"/>
                  <a:pt x="11164339" y="6220608"/>
                  <a:pt x="10798006" y="6248400"/>
                </a:cubicBezTo>
                <a:cubicBezTo>
                  <a:pt x="8202860" y="6278227"/>
                  <a:pt x="5707564" y="6169094"/>
                  <a:pt x="708194" y="6248400"/>
                </a:cubicBezTo>
                <a:cubicBezTo>
                  <a:pt x="323093" y="6247719"/>
                  <a:pt x="-43812" y="5939994"/>
                  <a:pt x="0" y="5540206"/>
                </a:cubicBezTo>
                <a:cubicBezTo>
                  <a:pt x="50037" y="3366463"/>
                  <a:pt x="770" y="2059189"/>
                  <a:pt x="0" y="708194"/>
                </a:cubicBezTo>
                <a:close/>
              </a:path>
              <a:path w="11506200" h="6248400" stroke="0" extrusionOk="0">
                <a:moveTo>
                  <a:pt x="0" y="708194"/>
                </a:moveTo>
                <a:cubicBezTo>
                  <a:pt x="30912" y="325495"/>
                  <a:pt x="341731" y="51382"/>
                  <a:pt x="708194" y="0"/>
                </a:cubicBezTo>
                <a:cubicBezTo>
                  <a:pt x="5161484" y="123000"/>
                  <a:pt x="9245415" y="-96860"/>
                  <a:pt x="10798006" y="0"/>
                </a:cubicBezTo>
                <a:cubicBezTo>
                  <a:pt x="11156481" y="-24884"/>
                  <a:pt x="11537672" y="253620"/>
                  <a:pt x="11506200" y="708194"/>
                </a:cubicBezTo>
                <a:cubicBezTo>
                  <a:pt x="11509373" y="1632676"/>
                  <a:pt x="11600467" y="4340217"/>
                  <a:pt x="11506200" y="5540206"/>
                </a:cubicBezTo>
                <a:cubicBezTo>
                  <a:pt x="11434934" y="5957149"/>
                  <a:pt x="11137324" y="6239921"/>
                  <a:pt x="10798006" y="6248400"/>
                </a:cubicBezTo>
                <a:cubicBezTo>
                  <a:pt x="7711759" y="6087693"/>
                  <a:pt x="5047320" y="6288067"/>
                  <a:pt x="708194" y="6248400"/>
                </a:cubicBezTo>
                <a:cubicBezTo>
                  <a:pt x="285392" y="6242002"/>
                  <a:pt x="-24063" y="5920430"/>
                  <a:pt x="0" y="5540206"/>
                </a:cubicBezTo>
                <a:cubicBezTo>
                  <a:pt x="32216" y="5047398"/>
                  <a:pt x="57206" y="1213596"/>
                  <a:pt x="0" y="708194"/>
                </a:cubicBezTo>
                <a:close/>
              </a:path>
            </a:pathLst>
          </a:custGeom>
          <a:solidFill>
            <a:schemeClr val="bg1">
              <a:alpha val="96000"/>
            </a:schemeClr>
          </a:solidFill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133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vi-VN" sz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9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2681-774D-4FB3-B016-87632D41340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7929-E137-420F-8FFA-65DF18D658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552205-9507-D560-C774-4E0F085E013C}"/>
              </a:ext>
            </a:extLst>
          </p:cNvPr>
          <p:cNvSpPr txBox="1">
            <a:spLocks/>
          </p:cNvSpPr>
          <p:nvPr userDrawn="1"/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113203" tIns="56601" rIns="113203" bIns="56601" rtlCol="0" anchor="ctr">
            <a:normAutofit/>
          </a:bodyPr>
          <a:lstStyle>
            <a:lvl1pPr algn="ctr" defTabSz="1132027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5C0ED7C-52FC-6852-2E3C-1779D39D40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220" y="1600201"/>
            <a:ext cx="11109960" cy="4525963"/>
          </a:xfrm>
          <a:prstGeom prst="rect">
            <a:avLst/>
          </a:prstGeom>
        </p:spPr>
        <p:txBody>
          <a:bodyPr vert="horz" lIns="113203" tIns="56601" rIns="113203" bIns="566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62E850E-F553-A6DE-1BC4-F69277EE3EF1}"/>
              </a:ext>
            </a:extLst>
          </p:cNvPr>
          <p:cNvSpPr txBox="1">
            <a:spLocks/>
          </p:cNvSpPr>
          <p:nvPr userDrawn="1"/>
        </p:nvSpPr>
        <p:spPr>
          <a:xfrm>
            <a:off x="617220" y="6356351"/>
            <a:ext cx="28803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defPPr>
              <a:defRPr lang="en-US"/>
            </a:defPPr>
            <a:lvl1pPr marL="0" algn="l" defTabSz="1132027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601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2027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8041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405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30068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96082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2095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8109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62681-774D-4FB3-B016-87632D413404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1AF4A4-DBE6-B73B-22C8-668BACCE22A7}"/>
              </a:ext>
            </a:extLst>
          </p:cNvPr>
          <p:cNvSpPr txBox="1">
            <a:spLocks/>
          </p:cNvSpPr>
          <p:nvPr userDrawn="1"/>
        </p:nvSpPr>
        <p:spPr>
          <a:xfrm>
            <a:off x="8846820" y="6356351"/>
            <a:ext cx="28803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defPPr>
              <a:defRPr lang="en-US"/>
            </a:defPPr>
            <a:lvl1pPr marL="0" algn="r" defTabSz="1132027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601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2027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8041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405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30068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96082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2095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8109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DA7929-E137-420F-8FFA-65DF18D65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ws grazing in a field&#10;&#10;Description automatically generated">
            <a:extLst>
              <a:ext uri="{FF2B5EF4-FFF2-40B4-BE49-F238E27FC236}">
                <a16:creationId xmlns:a16="http://schemas.microsoft.com/office/drawing/2014/main" id="{16EEA600-BB51-7CA9-5346-3FFB1865E9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" b="1"/>
          <a:stretch/>
        </p:blipFill>
        <p:spPr>
          <a:xfrm>
            <a:off x="0" y="1282"/>
            <a:ext cx="12344399" cy="685671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CE527EB-853F-BBC1-F77E-2AA182580641}"/>
              </a:ext>
            </a:extLst>
          </p:cNvPr>
          <p:cNvSpPr/>
          <p:nvPr userDrawn="1"/>
        </p:nvSpPr>
        <p:spPr>
          <a:xfrm>
            <a:off x="381000" y="381000"/>
            <a:ext cx="11506200" cy="6248400"/>
          </a:xfrm>
          <a:custGeom>
            <a:avLst/>
            <a:gdLst>
              <a:gd name="connsiteX0" fmla="*/ 0 w 11506200"/>
              <a:gd name="connsiteY0" fmla="*/ 708194 h 6248400"/>
              <a:gd name="connsiteX1" fmla="*/ 708194 w 11506200"/>
              <a:gd name="connsiteY1" fmla="*/ 0 h 6248400"/>
              <a:gd name="connsiteX2" fmla="*/ 10798006 w 11506200"/>
              <a:gd name="connsiteY2" fmla="*/ 0 h 6248400"/>
              <a:gd name="connsiteX3" fmla="*/ 11506200 w 11506200"/>
              <a:gd name="connsiteY3" fmla="*/ 708194 h 6248400"/>
              <a:gd name="connsiteX4" fmla="*/ 11506200 w 11506200"/>
              <a:gd name="connsiteY4" fmla="*/ 5540206 h 6248400"/>
              <a:gd name="connsiteX5" fmla="*/ 10798006 w 11506200"/>
              <a:gd name="connsiteY5" fmla="*/ 6248400 h 6248400"/>
              <a:gd name="connsiteX6" fmla="*/ 708194 w 11506200"/>
              <a:gd name="connsiteY6" fmla="*/ 6248400 h 6248400"/>
              <a:gd name="connsiteX7" fmla="*/ 0 w 11506200"/>
              <a:gd name="connsiteY7" fmla="*/ 5540206 h 6248400"/>
              <a:gd name="connsiteX8" fmla="*/ 0 w 11506200"/>
              <a:gd name="connsiteY8" fmla="*/ 708194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6248400" fill="none" extrusionOk="0">
                <a:moveTo>
                  <a:pt x="0" y="708194"/>
                </a:moveTo>
                <a:cubicBezTo>
                  <a:pt x="1605" y="360522"/>
                  <a:pt x="351157" y="57210"/>
                  <a:pt x="708194" y="0"/>
                </a:cubicBezTo>
                <a:cubicBezTo>
                  <a:pt x="4953438" y="72427"/>
                  <a:pt x="9741836" y="61419"/>
                  <a:pt x="10798006" y="0"/>
                </a:cubicBezTo>
                <a:cubicBezTo>
                  <a:pt x="11185504" y="-24965"/>
                  <a:pt x="11501432" y="315627"/>
                  <a:pt x="11506200" y="708194"/>
                </a:cubicBezTo>
                <a:cubicBezTo>
                  <a:pt x="11607076" y="2888426"/>
                  <a:pt x="11398887" y="3813219"/>
                  <a:pt x="11506200" y="5540206"/>
                </a:cubicBezTo>
                <a:cubicBezTo>
                  <a:pt x="11508516" y="5919575"/>
                  <a:pt x="11164339" y="6220608"/>
                  <a:pt x="10798006" y="6248400"/>
                </a:cubicBezTo>
                <a:cubicBezTo>
                  <a:pt x="8202860" y="6278227"/>
                  <a:pt x="5707564" y="6169094"/>
                  <a:pt x="708194" y="6248400"/>
                </a:cubicBezTo>
                <a:cubicBezTo>
                  <a:pt x="323093" y="6247719"/>
                  <a:pt x="-43812" y="5939994"/>
                  <a:pt x="0" y="5540206"/>
                </a:cubicBezTo>
                <a:cubicBezTo>
                  <a:pt x="50037" y="3366463"/>
                  <a:pt x="770" y="2059189"/>
                  <a:pt x="0" y="708194"/>
                </a:cubicBezTo>
                <a:close/>
              </a:path>
              <a:path w="11506200" h="6248400" stroke="0" extrusionOk="0">
                <a:moveTo>
                  <a:pt x="0" y="708194"/>
                </a:moveTo>
                <a:cubicBezTo>
                  <a:pt x="30912" y="325495"/>
                  <a:pt x="341731" y="51382"/>
                  <a:pt x="708194" y="0"/>
                </a:cubicBezTo>
                <a:cubicBezTo>
                  <a:pt x="5161484" y="123000"/>
                  <a:pt x="9245415" y="-96860"/>
                  <a:pt x="10798006" y="0"/>
                </a:cubicBezTo>
                <a:cubicBezTo>
                  <a:pt x="11156481" y="-24884"/>
                  <a:pt x="11537672" y="253620"/>
                  <a:pt x="11506200" y="708194"/>
                </a:cubicBezTo>
                <a:cubicBezTo>
                  <a:pt x="11509373" y="1632676"/>
                  <a:pt x="11600467" y="4340217"/>
                  <a:pt x="11506200" y="5540206"/>
                </a:cubicBezTo>
                <a:cubicBezTo>
                  <a:pt x="11434934" y="5957149"/>
                  <a:pt x="11137324" y="6239921"/>
                  <a:pt x="10798006" y="6248400"/>
                </a:cubicBezTo>
                <a:cubicBezTo>
                  <a:pt x="7711759" y="6087693"/>
                  <a:pt x="5047320" y="6288067"/>
                  <a:pt x="708194" y="6248400"/>
                </a:cubicBezTo>
                <a:cubicBezTo>
                  <a:pt x="285392" y="6242002"/>
                  <a:pt x="-24063" y="5920430"/>
                  <a:pt x="0" y="5540206"/>
                </a:cubicBezTo>
                <a:cubicBezTo>
                  <a:pt x="32216" y="5047398"/>
                  <a:pt x="57206" y="1213596"/>
                  <a:pt x="0" y="708194"/>
                </a:cubicBezTo>
                <a:close/>
              </a:path>
            </a:pathLst>
          </a:custGeom>
          <a:solidFill>
            <a:schemeClr val="bg1">
              <a:alpha val="96000"/>
            </a:schemeClr>
          </a:solidFill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133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vi-VN" sz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47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74639"/>
            <a:ext cx="277749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74639"/>
            <a:ext cx="81267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2681-774D-4FB3-B016-87632D41340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7929-E137-420F-8FFA-65DF18D658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1EA3A07-DDD7-4C36-7928-F4F988FF00CF}"/>
              </a:ext>
            </a:extLst>
          </p:cNvPr>
          <p:cNvSpPr txBox="1">
            <a:spLocks/>
          </p:cNvSpPr>
          <p:nvPr userDrawn="1"/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113203" tIns="56601" rIns="113203" bIns="56601" rtlCol="0" anchor="ctr">
            <a:normAutofit/>
          </a:bodyPr>
          <a:lstStyle>
            <a:lvl1pPr algn="ctr" defTabSz="1132027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C416107-BE40-DF51-695C-3B2A3ABCCD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220" y="1600201"/>
            <a:ext cx="11109960" cy="4525963"/>
          </a:xfrm>
          <a:prstGeom prst="rect">
            <a:avLst/>
          </a:prstGeom>
        </p:spPr>
        <p:txBody>
          <a:bodyPr vert="horz" lIns="113203" tIns="56601" rIns="113203" bIns="566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9C740AF-5447-AE3D-8092-BA7F551CE62C}"/>
              </a:ext>
            </a:extLst>
          </p:cNvPr>
          <p:cNvSpPr txBox="1">
            <a:spLocks/>
          </p:cNvSpPr>
          <p:nvPr userDrawn="1"/>
        </p:nvSpPr>
        <p:spPr>
          <a:xfrm>
            <a:off x="617220" y="6356351"/>
            <a:ext cx="28803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defPPr>
              <a:defRPr lang="en-US"/>
            </a:defPPr>
            <a:lvl1pPr marL="0" algn="l" defTabSz="1132027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601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2027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8041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405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30068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96082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2095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8109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62681-774D-4FB3-B016-87632D413404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BB256F1-FD5F-CFB3-0B59-A66D3C584ADC}"/>
              </a:ext>
            </a:extLst>
          </p:cNvPr>
          <p:cNvSpPr txBox="1">
            <a:spLocks/>
          </p:cNvSpPr>
          <p:nvPr userDrawn="1"/>
        </p:nvSpPr>
        <p:spPr>
          <a:xfrm>
            <a:off x="8846820" y="6356351"/>
            <a:ext cx="28803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defPPr>
              <a:defRPr lang="en-US"/>
            </a:defPPr>
            <a:lvl1pPr marL="0" algn="r" defTabSz="1132027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601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2027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8041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405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30068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96082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2095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8109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DA7929-E137-420F-8FFA-65DF18D65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ws grazing in a field&#10;&#10;Description automatically generated">
            <a:extLst>
              <a:ext uri="{FF2B5EF4-FFF2-40B4-BE49-F238E27FC236}">
                <a16:creationId xmlns:a16="http://schemas.microsoft.com/office/drawing/2014/main" id="{C146ECB0-AE6C-397E-0A52-E242A83C7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" b="1"/>
          <a:stretch/>
        </p:blipFill>
        <p:spPr>
          <a:xfrm>
            <a:off x="0" y="1282"/>
            <a:ext cx="12344399" cy="685671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D6765A0-D7E9-9ADC-D11E-4C2213308F62}"/>
              </a:ext>
            </a:extLst>
          </p:cNvPr>
          <p:cNvSpPr/>
          <p:nvPr userDrawn="1"/>
        </p:nvSpPr>
        <p:spPr>
          <a:xfrm>
            <a:off x="381000" y="381000"/>
            <a:ext cx="11506200" cy="6248400"/>
          </a:xfrm>
          <a:custGeom>
            <a:avLst/>
            <a:gdLst>
              <a:gd name="connsiteX0" fmla="*/ 0 w 11506200"/>
              <a:gd name="connsiteY0" fmla="*/ 708194 h 6248400"/>
              <a:gd name="connsiteX1" fmla="*/ 708194 w 11506200"/>
              <a:gd name="connsiteY1" fmla="*/ 0 h 6248400"/>
              <a:gd name="connsiteX2" fmla="*/ 10798006 w 11506200"/>
              <a:gd name="connsiteY2" fmla="*/ 0 h 6248400"/>
              <a:gd name="connsiteX3" fmla="*/ 11506200 w 11506200"/>
              <a:gd name="connsiteY3" fmla="*/ 708194 h 6248400"/>
              <a:gd name="connsiteX4" fmla="*/ 11506200 w 11506200"/>
              <a:gd name="connsiteY4" fmla="*/ 5540206 h 6248400"/>
              <a:gd name="connsiteX5" fmla="*/ 10798006 w 11506200"/>
              <a:gd name="connsiteY5" fmla="*/ 6248400 h 6248400"/>
              <a:gd name="connsiteX6" fmla="*/ 708194 w 11506200"/>
              <a:gd name="connsiteY6" fmla="*/ 6248400 h 6248400"/>
              <a:gd name="connsiteX7" fmla="*/ 0 w 11506200"/>
              <a:gd name="connsiteY7" fmla="*/ 5540206 h 6248400"/>
              <a:gd name="connsiteX8" fmla="*/ 0 w 11506200"/>
              <a:gd name="connsiteY8" fmla="*/ 708194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6248400" fill="none" extrusionOk="0">
                <a:moveTo>
                  <a:pt x="0" y="708194"/>
                </a:moveTo>
                <a:cubicBezTo>
                  <a:pt x="1605" y="360522"/>
                  <a:pt x="351157" y="57210"/>
                  <a:pt x="708194" y="0"/>
                </a:cubicBezTo>
                <a:cubicBezTo>
                  <a:pt x="4953438" y="72427"/>
                  <a:pt x="9741836" y="61419"/>
                  <a:pt x="10798006" y="0"/>
                </a:cubicBezTo>
                <a:cubicBezTo>
                  <a:pt x="11185504" y="-24965"/>
                  <a:pt x="11501432" y="315627"/>
                  <a:pt x="11506200" y="708194"/>
                </a:cubicBezTo>
                <a:cubicBezTo>
                  <a:pt x="11607076" y="2888426"/>
                  <a:pt x="11398887" y="3813219"/>
                  <a:pt x="11506200" y="5540206"/>
                </a:cubicBezTo>
                <a:cubicBezTo>
                  <a:pt x="11508516" y="5919575"/>
                  <a:pt x="11164339" y="6220608"/>
                  <a:pt x="10798006" y="6248400"/>
                </a:cubicBezTo>
                <a:cubicBezTo>
                  <a:pt x="8202860" y="6278227"/>
                  <a:pt x="5707564" y="6169094"/>
                  <a:pt x="708194" y="6248400"/>
                </a:cubicBezTo>
                <a:cubicBezTo>
                  <a:pt x="323093" y="6247719"/>
                  <a:pt x="-43812" y="5939994"/>
                  <a:pt x="0" y="5540206"/>
                </a:cubicBezTo>
                <a:cubicBezTo>
                  <a:pt x="50037" y="3366463"/>
                  <a:pt x="770" y="2059189"/>
                  <a:pt x="0" y="708194"/>
                </a:cubicBezTo>
                <a:close/>
              </a:path>
              <a:path w="11506200" h="6248400" stroke="0" extrusionOk="0">
                <a:moveTo>
                  <a:pt x="0" y="708194"/>
                </a:moveTo>
                <a:cubicBezTo>
                  <a:pt x="30912" y="325495"/>
                  <a:pt x="341731" y="51382"/>
                  <a:pt x="708194" y="0"/>
                </a:cubicBezTo>
                <a:cubicBezTo>
                  <a:pt x="5161484" y="123000"/>
                  <a:pt x="9245415" y="-96860"/>
                  <a:pt x="10798006" y="0"/>
                </a:cubicBezTo>
                <a:cubicBezTo>
                  <a:pt x="11156481" y="-24884"/>
                  <a:pt x="11537672" y="253620"/>
                  <a:pt x="11506200" y="708194"/>
                </a:cubicBezTo>
                <a:cubicBezTo>
                  <a:pt x="11509373" y="1632676"/>
                  <a:pt x="11600467" y="4340217"/>
                  <a:pt x="11506200" y="5540206"/>
                </a:cubicBezTo>
                <a:cubicBezTo>
                  <a:pt x="11434934" y="5957149"/>
                  <a:pt x="11137324" y="6239921"/>
                  <a:pt x="10798006" y="6248400"/>
                </a:cubicBezTo>
                <a:cubicBezTo>
                  <a:pt x="7711759" y="6087693"/>
                  <a:pt x="5047320" y="6288067"/>
                  <a:pt x="708194" y="6248400"/>
                </a:cubicBezTo>
                <a:cubicBezTo>
                  <a:pt x="285392" y="6242002"/>
                  <a:pt x="-24063" y="5920430"/>
                  <a:pt x="0" y="5540206"/>
                </a:cubicBezTo>
                <a:cubicBezTo>
                  <a:pt x="32216" y="5047398"/>
                  <a:pt x="57206" y="1213596"/>
                  <a:pt x="0" y="708194"/>
                </a:cubicBezTo>
                <a:close/>
              </a:path>
            </a:pathLst>
          </a:custGeom>
          <a:solidFill>
            <a:schemeClr val="bg1">
              <a:alpha val="96000"/>
            </a:schemeClr>
          </a:solidFill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133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vi-VN" sz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35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userDrawn="1">
  <p:cSld name="Title and 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73298" y="560934"/>
            <a:ext cx="7985385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900720" y="1571767"/>
            <a:ext cx="10542960" cy="4475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marL="608429" lvl="0" indent="-42252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6857" lvl="1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288" lvl="2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3717" lvl="3" indent="-422521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145" lvl="4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0575" lvl="5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59005" lvl="6" indent="-422521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7433" lvl="7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5862" lvl="8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2229" y="5553940"/>
            <a:ext cx="1493335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980600" y="-91480"/>
            <a:ext cx="1466435" cy="133261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6442" y="15433"/>
            <a:ext cx="4745786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741057" y="1373909"/>
            <a:ext cx="118011" cy="76854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749817" y="2346809"/>
            <a:ext cx="4516951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64F4E6-BF18-D95A-9B66-DD343B5299B0}"/>
              </a:ext>
            </a:extLst>
          </p:cNvPr>
          <p:cNvSpPr txBox="1">
            <a:spLocks/>
          </p:cNvSpPr>
          <p:nvPr userDrawn="1"/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113203" tIns="56601" rIns="113203" bIns="56601" rtlCol="0" anchor="ctr">
            <a:normAutofit/>
          </a:bodyPr>
          <a:lstStyle>
            <a:lvl1pPr algn="ctr" defTabSz="1132027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18649-F213-E955-3388-29ECC5CFD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220" y="1600201"/>
            <a:ext cx="11109960" cy="4525963"/>
          </a:xfrm>
          <a:prstGeom prst="rect">
            <a:avLst/>
          </a:prstGeom>
        </p:spPr>
        <p:txBody>
          <a:bodyPr vert="horz" lIns="113203" tIns="56601" rIns="113203" bIns="566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C72D2-AAFB-67E8-2032-8131727E0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" y="6356351"/>
            <a:ext cx="28803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62681-774D-4FB3-B016-87632D41340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AA9D7-C14A-B565-2E60-777272A5F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7670" y="6356351"/>
            <a:ext cx="39090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FDF46-9DEB-8D75-C756-1B5A2B256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6820" y="6356351"/>
            <a:ext cx="28803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A7929-E137-420F-8FFA-65DF18D658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ows grazing in a field&#10;&#10;Description automatically generated">
            <a:extLst>
              <a:ext uri="{FF2B5EF4-FFF2-40B4-BE49-F238E27FC236}">
                <a16:creationId xmlns:a16="http://schemas.microsoft.com/office/drawing/2014/main" id="{3123556E-AFCD-D9B5-FB64-697DBE81EC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" b="1"/>
          <a:stretch/>
        </p:blipFill>
        <p:spPr>
          <a:xfrm>
            <a:off x="0" y="1282"/>
            <a:ext cx="12344399" cy="685671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B9A8A4-2EF9-E5FF-8AF5-958739E9B0EF}"/>
              </a:ext>
            </a:extLst>
          </p:cNvPr>
          <p:cNvSpPr/>
          <p:nvPr userDrawn="1"/>
        </p:nvSpPr>
        <p:spPr>
          <a:xfrm>
            <a:off x="381000" y="381000"/>
            <a:ext cx="11506200" cy="6248400"/>
          </a:xfrm>
          <a:custGeom>
            <a:avLst/>
            <a:gdLst>
              <a:gd name="connsiteX0" fmla="*/ 0 w 11506200"/>
              <a:gd name="connsiteY0" fmla="*/ 708194 h 6248400"/>
              <a:gd name="connsiteX1" fmla="*/ 708194 w 11506200"/>
              <a:gd name="connsiteY1" fmla="*/ 0 h 6248400"/>
              <a:gd name="connsiteX2" fmla="*/ 10798006 w 11506200"/>
              <a:gd name="connsiteY2" fmla="*/ 0 h 6248400"/>
              <a:gd name="connsiteX3" fmla="*/ 11506200 w 11506200"/>
              <a:gd name="connsiteY3" fmla="*/ 708194 h 6248400"/>
              <a:gd name="connsiteX4" fmla="*/ 11506200 w 11506200"/>
              <a:gd name="connsiteY4" fmla="*/ 5540206 h 6248400"/>
              <a:gd name="connsiteX5" fmla="*/ 10798006 w 11506200"/>
              <a:gd name="connsiteY5" fmla="*/ 6248400 h 6248400"/>
              <a:gd name="connsiteX6" fmla="*/ 708194 w 11506200"/>
              <a:gd name="connsiteY6" fmla="*/ 6248400 h 6248400"/>
              <a:gd name="connsiteX7" fmla="*/ 0 w 11506200"/>
              <a:gd name="connsiteY7" fmla="*/ 5540206 h 6248400"/>
              <a:gd name="connsiteX8" fmla="*/ 0 w 11506200"/>
              <a:gd name="connsiteY8" fmla="*/ 708194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6248400" fill="none" extrusionOk="0">
                <a:moveTo>
                  <a:pt x="0" y="708194"/>
                </a:moveTo>
                <a:cubicBezTo>
                  <a:pt x="1605" y="360522"/>
                  <a:pt x="351157" y="57210"/>
                  <a:pt x="708194" y="0"/>
                </a:cubicBezTo>
                <a:cubicBezTo>
                  <a:pt x="4953438" y="72427"/>
                  <a:pt x="9741836" y="61419"/>
                  <a:pt x="10798006" y="0"/>
                </a:cubicBezTo>
                <a:cubicBezTo>
                  <a:pt x="11185504" y="-24965"/>
                  <a:pt x="11501432" y="315627"/>
                  <a:pt x="11506200" y="708194"/>
                </a:cubicBezTo>
                <a:cubicBezTo>
                  <a:pt x="11607076" y="2888426"/>
                  <a:pt x="11398887" y="3813219"/>
                  <a:pt x="11506200" y="5540206"/>
                </a:cubicBezTo>
                <a:cubicBezTo>
                  <a:pt x="11508516" y="5919575"/>
                  <a:pt x="11164339" y="6220608"/>
                  <a:pt x="10798006" y="6248400"/>
                </a:cubicBezTo>
                <a:cubicBezTo>
                  <a:pt x="8202860" y="6278227"/>
                  <a:pt x="5707564" y="6169094"/>
                  <a:pt x="708194" y="6248400"/>
                </a:cubicBezTo>
                <a:cubicBezTo>
                  <a:pt x="323093" y="6247719"/>
                  <a:pt x="-43812" y="5939994"/>
                  <a:pt x="0" y="5540206"/>
                </a:cubicBezTo>
                <a:cubicBezTo>
                  <a:pt x="50037" y="3366463"/>
                  <a:pt x="770" y="2059189"/>
                  <a:pt x="0" y="708194"/>
                </a:cubicBezTo>
                <a:close/>
              </a:path>
              <a:path w="11506200" h="6248400" stroke="0" extrusionOk="0">
                <a:moveTo>
                  <a:pt x="0" y="708194"/>
                </a:moveTo>
                <a:cubicBezTo>
                  <a:pt x="30912" y="325495"/>
                  <a:pt x="341731" y="51382"/>
                  <a:pt x="708194" y="0"/>
                </a:cubicBezTo>
                <a:cubicBezTo>
                  <a:pt x="5161484" y="123000"/>
                  <a:pt x="9245415" y="-96860"/>
                  <a:pt x="10798006" y="0"/>
                </a:cubicBezTo>
                <a:cubicBezTo>
                  <a:pt x="11156481" y="-24884"/>
                  <a:pt x="11537672" y="253620"/>
                  <a:pt x="11506200" y="708194"/>
                </a:cubicBezTo>
                <a:cubicBezTo>
                  <a:pt x="11509373" y="1632676"/>
                  <a:pt x="11600467" y="4340217"/>
                  <a:pt x="11506200" y="5540206"/>
                </a:cubicBezTo>
                <a:cubicBezTo>
                  <a:pt x="11434934" y="5957149"/>
                  <a:pt x="11137324" y="6239921"/>
                  <a:pt x="10798006" y="6248400"/>
                </a:cubicBezTo>
                <a:cubicBezTo>
                  <a:pt x="7711759" y="6087693"/>
                  <a:pt x="5047320" y="6288067"/>
                  <a:pt x="708194" y="6248400"/>
                </a:cubicBezTo>
                <a:cubicBezTo>
                  <a:pt x="285392" y="6242002"/>
                  <a:pt x="-24063" y="5920430"/>
                  <a:pt x="0" y="5540206"/>
                </a:cubicBezTo>
                <a:cubicBezTo>
                  <a:pt x="32216" y="5047398"/>
                  <a:pt x="57206" y="1213596"/>
                  <a:pt x="0" y="708194"/>
                </a:cubicBezTo>
                <a:close/>
              </a:path>
            </a:pathLst>
          </a:custGeom>
          <a:solidFill>
            <a:schemeClr val="bg1">
              <a:alpha val="96000"/>
            </a:schemeClr>
          </a:solidFill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133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vi-VN" sz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0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 userDrawn="1">
  <p:cSld name="Background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520988" y="15433"/>
            <a:ext cx="4745786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6438" y="2346809"/>
            <a:ext cx="4516951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912BD7-4B36-0D25-7CD5-13E79314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113203" tIns="56601" rIns="113203" bIns="5660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E3752-5FA6-ECD2-491F-879D04420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" y="1600201"/>
            <a:ext cx="11109960" cy="4525963"/>
          </a:xfrm>
          <a:prstGeom prst="rect">
            <a:avLst/>
          </a:prstGeom>
        </p:spPr>
        <p:txBody>
          <a:bodyPr vert="horz" lIns="113203" tIns="56601" rIns="113203" bIns="566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DF425-FCD0-FE57-9542-E2A3C8002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" y="6356351"/>
            <a:ext cx="28803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62681-774D-4FB3-B016-87632D41340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EB33E-5841-6360-03F2-EFDA389AF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7670" y="6356351"/>
            <a:ext cx="39090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02AD4-97CC-73D4-2ABC-71BCA539E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6820" y="6356351"/>
            <a:ext cx="28803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A7929-E137-420F-8FFA-65DF18D658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ows grazing in a field&#10;&#10;Description automatically generated">
            <a:extLst>
              <a:ext uri="{FF2B5EF4-FFF2-40B4-BE49-F238E27FC236}">
                <a16:creationId xmlns:a16="http://schemas.microsoft.com/office/drawing/2014/main" id="{4F9380DB-9100-91BC-2370-A929DAA8B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" b="1"/>
          <a:stretch/>
        </p:blipFill>
        <p:spPr>
          <a:xfrm>
            <a:off x="0" y="1282"/>
            <a:ext cx="12344399" cy="685671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2B6B3E5-0E3C-B11C-FB4A-D26AA93C67C3}"/>
              </a:ext>
            </a:extLst>
          </p:cNvPr>
          <p:cNvSpPr/>
          <p:nvPr userDrawn="1"/>
        </p:nvSpPr>
        <p:spPr>
          <a:xfrm>
            <a:off x="381000" y="381000"/>
            <a:ext cx="11506200" cy="6248400"/>
          </a:xfrm>
          <a:custGeom>
            <a:avLst/>
            <a:gdLst>
              <a:gd name="connsiteX0" fmla="*/ 0 w 11506200"/>
              <a:gd name="connsiteY0" fmla="*/ 708194 h 6248400"/>
              <a:gd name="connsiteX1" fmla="*/ 708194 w 11506200"/>
              <a:gd name="connsiteY1" fmla="*/ 0 h 6248400"/>
              <a:gd name="connsiteX2" fmla="*/ 10798006 w 11506200"/>
              <a:gd name="connsiteY2" fmla="*/ 0 h 6248400"/>
              <a:gd name="connsiteX3" fmla="*/ 11506200 w 11506200"/>
              <a:gd name="connsiteY3" fmla="*/ 708194 h 6248400"/>
              <a:gd name="connsiteX4" fmla="*/ 11506200 w 11506200"/>
              <a:gd name="connsiteY4" fmla="*/ 5540206 h 6248400"/>
              <a:gd name="connsiteX5" fmla="*/ 10798006 w 11506200"/>
              <a:gd name="connsiteY5" fmla="*/ 6248400 h 6248400"/>
              <a:gd name="connsiteX6" fmla="*/ 708194 w 11506200"/>
              <a:gd name="connsiteY6" fmla="*/ 6248400 h 6248400"/>
              <a:gd name="connsiteX7" fmla="*/ 0 w 11506200"/>
              <a:gd name="connsiteY7" fmla="*/ 5540206 h 6248400"/>
              <a:gd name="connsiteX8" fmla="*/ 0 w 11506200"/>
              <a:gd name="connsiteY8" fmla="*/ 708194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6248400" fill="none" extrusionOk="0">
                <a:moveTo>
                  <a:pt x="0" y="708194"/>
                </a:moveTo>
                <a:cubicBezTo>
                  <a:pt x="1605" y="360522"/>
                  <a:pt x="351157" y="57210"/>
                  <a:pt x="708194" y="0"/>
                </a:cubicBezTo>
                <a:cubicBezTo>
                  <a:pt x="4953438" y="72427"/>
                  <a:pt x="9741836" y="61419"/>
                  <a:pt x="10798006" y="0"/>
                </a:cubicBezTo>
                <a:cubicBezTo>
                  <a:pt x="11185504" y="-24965"/>
                  <a:pt x="11501432" y="315627"/>
                  <a:pt x="11506200" y="708194"/>
                </a:cubicBezTo>
                <a:cubicBezTo>
                  <a:pt x="11607076" y="2888426"/>
                  <a:pt x="11398887" y="3813219"/>
                  <a:pt x="11506200" y="5540206"/>
                </a:cubicBezTo>
                <a:cubicBezTo>
                  <a:pt x="11508516" y="5919575"/>
                  <a:pt x="11164339" y="6220608"/>
                  <a:pt x="10798006" y="6248400"/>
                </a:cubicBezTo>
                <a:cubicBezTo>
                  <a:pt x="8202860" y="6278227"/>
                  <a:pt x="5707564" y="6169094"/>
                  <a:pt x="708194" y="6248400"/>
                </a:cubicBezTo>
                <a:cubicBezTo>
                  <a:pt x="323093" y="6247719"/>
                  <a:pt x="-43812" y="5939994"/>
                  <a:pt x="0" y="5540206"/>
                </a:cubicBezTo>
                <a:cubicBezTo>
                  <a:pt x="50037" y="3366463"/>
                  <a:pt x="770" y="2059189"/>
                  <a:pt x="0" y="708194"/>
                </a:cubicBezTo>
                <a:close/>
              </a:path>
              <a:path w="11506200" h="6248400" stroke="0" extrusionOk="0">
                <a:moveTo>
                  <a:pt x="0" y="708194"/>
                </a:moveTo>
                <a:cubicBezTo>
                  <a:pt x="30912" y="325495"/>
                  <a:pt x="341731" y="51382"/>
                  <a:pt x="708194" y="0"/>
                </a:cubicBezTo>
                <a:cubicBezTo>
                  <a:pt x="5161484" y="123000"/>
                  <a:pt x="9245415" y="-96860"/>
                  <a:pt x="10798006" y="0"/>
                </a:cubicBezTo>
                <a:cubicBezTo>
                  <a:pt x="11156481" y="-24884"/>
                  <a:pt x="11537672" y="253620"/>
                  <a:pt x="11506200" y="708194"/>
                </a:cubicBezTo>
                <a:cubicBezTo>
                  <a:pt x="11509373" y="1632676"/>
                  <a:pt x="11600467" y="4340217"/>
                  <a:pt x="11506200" y="5540206"/>
                </a:cubicBezTo>
                <a:cubicBezTo>
                  <a:pt x="11434934" y="5957149"/>
                  <a:pt x="11137324" y="6239921"/>
                  <a:pt x="10798006" y="6248400"/>
                </a:cubicBezTo>
                <a:cubicBezTo>
                  <a:pt x="7711759" y="6087693"/>
                  <a:pt x="5047320" y="6288067"/>
                  <a:pt x="708194" y="6248400"/>
                </a:cubicBezTo>
                <a:cubicBezTo>
                  <a:pt x="285392" y="6242002"/>
                  <a:pt x="-24063" y="5920430"/>
                  <a:pt x="0" y="5540206"/>
                </a:cubicBezTo>
                <a:cubicBezTo>
                  <a:pt x="32216" y="5047398"/>
                  <a:pt x="57206" y="1213596"/>
                  <a:pt x="0" y="708194"/>
                </a:cubicBezTo>
                <a:close/>
              </a:path>
            </a:pathLst>
          </a:custGeom>
          <a:solidFill>
            <a:schemeClr val="bg1">
              <a:alpha val="96000"/>
            </a:schemeClr>
          </a:solidFill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133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vi-VN" sz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272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 userDrawn="1">
  <p:cSld name="Title only 2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1"/>
          <p:cNvSpPr/>
          <p:nvPr/>
        </p:nvSpPr>
        <p:spPr>
          <a:xfrm flipH="1">
            <a:off x="10807670" y="5421040"/>
            <a:ext cx="1639365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1"/>
          <p:cNvSpPr/>
          <p:nvPr/>
        </p:nvSpPr>
        <p:spPr>
          <a:xfrm rot="10800000" flipH="1">
            <a:off x="-102226" y="-90837"/>
            <a:ext cx="1709304" cy="155250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/>
          </p:nvPr>
        </p:nvSpPr>
        <p:spPr>
          <a:xfrm>
            <a:off x="420795" y="559833"/>
            <a:ext cx="11502810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7" name="Google Shape;607;p21"/>
          <p:cNvGrpSpPr/>
          <p:nvPr/>
        </p:nvGrpSpPr>
        <p:grpSpPr>
          <a:xfrm rot="5400000">
            <a:off x="9683572" y="155759"/>
            <a:ext cx="2654262" cy="2497276"/>
            <a:chOff x="817100" y="238125"/>
            <a:chExt cx="5912375" cy="5495644"/>
          </a:xfrm>
        </p:grpSpPr>
        <p:sp>
          <p:nvSpPr>
            <p:cNvPr id="608" name="Google Shape;608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" name="Google Shape;625;p21"/>
          <p:cNvGrpSpPr/>
          <p:nvPr/>
        </p:nvGrpSpPr>
        <p:grpSpPr>
          <a:xfrm rot="10800000" flipH="1">
            <a:off x="91502" y="4316778"/>
            <a:ext cx="2687441" cy="2466445"/>
            <a:chOff x="817100" y="238125"/>
            <a:chExt cx="5912375" cy="5495644"/>
          </a:xfrm>
        </p:grpSpPr>
        <p:sp>
          <p:nvSpPr>
            <p:cNvPr id="626" name="Google Shape;626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E8FE3E-9565-722E-2A42-00A9C06044F4}"/>
              </a:ext>
            </a:extLst>
          </p:cNvPr>
          <p:cNvSpPr txBox="1">
            <a:spLocks/>
          </p:cNvSpPr>
          <p:nvPr userDrawn="1"/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113203" tIns="56601" rIns="113203" bIns="56601" rtlCol="0" anchor="ctr">
            <a:normAutofit/>
          </a:bodyPr>
          <a:lstStyle>
            <a:lvl1pPr algn="ctr" defTabSz="1132027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51295-CE15-E2A2-25F7-319AB3E96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" y="1600201"/>
            <a:ext cx="11109960" cy="4525963"/>
          </a:xfrm>
          <a:prstGeom prst="rect">
            <a:avLst/>
          </a:prstGeom>
        </p:spPr>
        <p:txBody>
          <a:bodyPr vert="horz" lIns="113203" tIns="56601" rIns="113203" bIns="566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68CCF-1D3E-F359-0AF8-D1D6DEC21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" y="6356351"/>
            <a:ext cx="28803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62681-774D-4FB3-B016-87632D41340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E14CA-43F5-0C0D-37C6-9E6FD2BC0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7670" y="6356351"/>
            <a:ext cx="39090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953DA-06C8-9EB2-EF10-D17204957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6820" y="6356351"/>
            <a:ext cx="28803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A7929-E137-420F-8FFA-65DF18D658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ows grazing in a field&#10;&#10;Description automatically generated">
            <a:extLst>
              <a:ext uri="{FF2B5EF4-FFF2-40B4-BE49-F238E27FC236}">
                <a16:creationId xmlns:a16="http://schemas.microsoft.com/office/drawing/2014/main" id="{CA25F4A2-DCD2-07D0-5BF7-6214BEC7E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" b="1"/>
          <a:stretch/>
        </p:blipFill>
        <p:spPr>
          <a:xfrm>
            <a:off x="0" y="1282"/>
            <a:ext cx="12344399" cy="685671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A50B30-9A19-C3B3-0E15-02C8E9AA3B92}"/>
              </a:ext>
            </a:extLst>
          </p:cNvPr>
          <p:cNvSpPr/>
          <p:nvPr userDrawn="1"/>
        </p:nvSpPr>
        <p:spPr>
          <a:xfrm>
            <a:off x="381000" y="381000"/>
            <a:ext cx="11506200" cy="6248400"/>
          </a:xfrm>
          <a:custGeom>
            <a:avLst/>
            <a:gdLst>
              <a:gd name="connsiteX0" fmla="*/ 0 w 11506200"/>
              <a:gd name="connsiteY0" fmla="*/ 708194 h 6248400"/>
              <a:gd name="connsiteX1" fmla="*/ 708194 w 11506200"/>
              <a:gd name="connsiteY1" fmla="*/ 0 h 6248400"/>
              <a:gd name="connsiteX2" fmla="*/ 10798006 w 11506200"/>
              <a:gd name="connsiteY2" fmla="*/ 0 h 6248400"/>
              <a:gd name="connsiteX3" fmla="*/ 11506200 w 11506200"/>
              <a:gd name="connsiteY3" fmla="*/ 708194 h 6248400"/>
              <a:gd name="connsiteX4" fmla="*/ 11506200 w 11506200"/>
              <a:gd name="connsiteY4" fmla="*/ 5540206 h 6248400"/>
              <a:gd name="connsiteX5" fmla="*/ 10798006 w 11506200"/>
              <a:gd name="connsiteY5" fmla="*/ 6248400 h 6248400"/>
              <a:gd name="connsiteX6" fmla="*/ 708194 w 11506200"/>
              <a:gd name="connsiteY6" fmla="*/ 6248400 h 6248400"/>
              <a:gd name="connsiteX7" fmla="*/ 0 w 11506200"/>
              <a:gd name="connsiteY7" fmla="*/ 5540206 h 6248400"/>
              <a:gd name="connsiteX8" fmla="*/ 0 w 11506200"/>
              <a:gd name="connsiteY8" fmla="*/ 708194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6248400" fill="none" extrusionOk="0">
                <a:moveTo>
                  <a:pt x="0" y="708194"/>
                </a:moveTo>
                <a:cubicBezTo>
                  <a:pt x="1605" y="360522"/>
                  <a:pt x="351157" y="57210"/>
                  <a:pt x="708194" y="0"/>
                </a:cubicBezTo>
                <a:cubicBezTo>
                  <a:pt x="4953438" y="72427"/>
                  <a:pt x="9741836" y="61419"/>
                  <a:pt x="10798006" y="0"/>
                </a:cubicBezTo>
                <a:cubicBezTo>
                  <a:pt x="11185504" y="-24965"/>
                  <a:pt x="11501432" y="315627"/>
                  <a:pt x="11506200" y="708194"/>
                </a:cubicBezTo>
                <a:cubicBezTo>
                  <a:pt x="11607076" y="2888426"/>
                  <a:pt x="11398887" y="3813219"/>
                  <a:pt x="11506200" y="5540206"/>
                </a:cubicBezTo>
                <a:cubicBezTo>
                  <a:pt x="11508516" y="5919575"/>
                  <a:pt x="11164339" y="6220608"/>
                  <a:pt x="10798006" y="6248400"/>
                </a:cubicBezTo>
                <a:cubicBezTo>
                  <a:pt x="8202860" y="6278227"/>
                  <a:pt x="5707564" y="6169094"/>
                  <a:pt x="708194" y="6248400"/>
                </a:cubicBezTo>
                <a:cubicBezTo>
                  <a:pt x="323093" y="6247719"/>
                  <a:pt x="-43812" y="5939994"/>
                  <a:pt x="0" y="5540206"/>
                </a:cubicBezTo>
                <a:cubicBezTo>
                  <a:pt x="50037" y="3366463"/>
                  <a:pt x="770" y="2059189"/>
                  <a:pt x="0" y="708194"/>
                </a:cubicBezTo>
                <a:close/>
              </a:path>
              <a:path w="11506200" h="6248400" stroke="0" extrusionOk="0">
                <a:moveTo>
                  <a:pt x="0" y="708194"/>
                </a:moveTo>
                <a:cubicBezTo>
                  <a:pt x="30912" y="325495"/>
                  <a:pt x="341731" y="51382"/>
                  <a:pt x="708194" y="0"/>
                </a:cubicBezTo>
                <a:cubicBezTo>
                  <a:pt x="5161484" y="123000"/>
                  <a:pt x="9245415" y="-96860"/>
                  <a:pt x="10798006" y="0"/>
                </a:cubicBezTo>
                <a:cubicBezTo>
                  <a:pt x="11156481" y="-24884"/>
                  <a:pt x="11537672" y="253620"/>
                  <a:pt x="11506200" y="708194"/>
                </a:cubicBezTo>
                <a:cubicBezTo>
                  <a:pt x="11509373" y="1632676"/>
                  <a:pt x="11600467" y="4340217"/>
                  <a:pt x="11506200" y="5540206"/>
                </a:cubicBezTo>
                <a:cubicBezTo>
                  <a:pt x="11434934" y="5957149"/>
                  <a:pt x="11137324" y="6239921"/>
                  <a:pt x="10798006" y="6248400"/>
                </a:cubicBezTo>
                <a:cubicBezTo>
                  <a:pt x="7711759" y="6087693"/>
                  <a:pt x="5047320" y="6288067"/>
                  <a:pt x="708194" y="6248400"/>
                </a:cubicBezTo>
                <a:cubicBezTo>
                  <a:pt x="285392" y="6242002"/>
                  <a:pt x="-24063" y="5920430"/>
                  <a:pt x="0" y="5540206"/>
                </a:cubicBezTo>
                <a:cubicBezTo>
                  <a:pt x="32216" y="5047398"/>
                  <a:pt x="57206" y="1213596"/>
                  <a:pt x="0" y="708194"/>
                </a:cubicBezTo>
                <a:close/>
              </a:path>
            </a:pathLst>
          </a:custGeom>
          <a:solidFill>
            <a:schemeClr val="bg1">
              <a:alpha val="96000"/>
            </a:schemeClr>
          </a:solidFill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133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vi-VN" sz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903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 userDrawn="1">
  <p:cSld name="Table of contents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 txBox="1">
            <a:spLocks noGrp="1"/>
          </p:cNvSpPr>
          <p:nvPr>
            <p:ph type="subTitle" idx="1"/>
          </p:nvPr>
        </p:nvSpPr>
        <p:spPr>
          <a:xfrm>
            <a:off x="2717517" y="2763034"/>
            <a:ext cx="3530385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2"/>
          </p:nvPr>
        </p:nvSpPr>
        <p:spPr>
          <a:xfrm>
            <a:off x="2717517" y="2229667"/>
            <a:ext cx="3530385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/>
          </p:nvPr>
        </p:nvSpPr>
        <p:spPr>
          <a:xfrm>
            <a:off x="2173298" y="560934"/>
            <a:ext cx="7985385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3" hasCustomPrompt="1"/>
          </p:nvPr>
        </p:nvSpPr>
        <p:spPr>
          <a:xfrm>
            <a:off x="1148042" y="2150100"/>
            <a:ext cx="1431270" cy="1383600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subTitle" idx="4"/>
          </p:nvPr>
        </p:nvSpPr>
        <p:spPr>
          <a:xfrm>
            <a:off x="2717517" y="4639267"/>
            <a:ext cx="3530385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subTitle" idx="5"/>
          </p:nvPr>
        </p:nvSpPr>
        <p:spPr>
          <a:xfrm>
            <a:off x="2717517" y="4105900"/>
            <a:ext cx="3530385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6" hasCustomPrompt="1"/>
          </p:nvPr>
        </p:nvSpPr>
        <p:spPr>
          <a:xfrm>
            <a:off x="1222056" y="3969234"/>
            <a:ext cx="1431270" cy="1383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7"/>
          </p:nvPr>
        </p:nvSpPr>
        <p:spPr>
          <a:xfrm>
            <a:off x="7955584" y="2765851"/>
            <a:ext cx="3530385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8"/>
          </p:nvPr>
        </p:nvSpPr>
        <p:spPr>
          <a:xfrm>
            <a:off x="7955584" y="2232484"/>
            <a:ext cx="3530385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title" idx="9" hasCustomPrompt="1"/>
          </p:nvPr>
        </p:nvSpPr>
        <p:spPr>
          <a:xfrm>
            <a:off x="6447735" y="2168085"/>
            <a:ext cx="1431270" cy="13040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3"/>
          </p:nvPr>
        </p:nvSpPr>
        <p:spPr>
          <a:xfrm>
            <a:off x="7973944" y="4644467"/>
            <a:ext cx="3530385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4"/>
          </p:nvPr>
        </p:nvSpPr>
        <p:spPr>
          <a:xfrm>
            <a:off x="7973944" y="4111085"/>
            <a:ext cx="3530385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 hasCustomPrompt="1"/>
          </p:nvPr>
        </p:nvSpPr>
        <p:spPr>
          <a:xfrm>
            <a:off x="6483138" y="3998434"/>
            <a:ext cx="1376595" cy="13544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51" name="Google Shape;351;p13"/>
          <p:cNvSpPr/>
          <p:nvPr/>
        </p:nvSpPr>
        <p:spPr>
          <a:xfrm flipH="1">
            <a:off x="10620146" y="5250832"/>
            <a:ext cx="1826896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3"/>
          <p:cNvSpPr/>
          <p:nvPr/>
        </p:nvSpPr>
        <p:spPr>
          <a:xfrm rot="10800000" flipH="1">
            <a:off x="-102229" y="-91137"/>
            <a:ext cx="1826896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3"/>
          <p:cNvSpPr/>
          <p:nvPr/>
        </p:nvSpPr>
        <p:spPr>
          <a:xfrm rot="10800000">
            <a:off x="11700211" y="3694388"/>
            <a:ext cx="437522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3"/>
          <p:cNvSpPr/>
          <p:nvPr/>
        </p:nvSpPr>
        <p:spPr>
          <a:xfrm rot="10800000">
            <a:off x="10047348" y="6277566"/>
            <a:ext cx="307253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3"/>
          <p:cNvSpPr/>
          <p:nvPr/>
        </p:nvSpPr>
        <p:spPr>
          <a:xfrm rot="10800000">
            <a:off x="1852923" y="107910"/>
            <a:ext cx="404716" cy="41905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3"/>
          <p:cNvSpPr/>
          <p:nvPr/>
        </p:nvSpPr>
        <p:spPr>
          <a:xfrm rot="10800000">
            <a:off x="162681" y="2940699"/>
            <a:ext cx="307253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3"/>
          <p:cNvSpPr/>
          <p:nvPr/>
        </p:nvSpPr>
        <p:spPr>
          <a:xfrm rot="-7769342">
            <a:off x="680846" y="4590501"/>
            <a:ext cx="281621" cy="304782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3"/>
          <p:cNvSpPr/>
          <p:nvPr/>
        </p:nvSpPr>
        <p:spPr>
          <a:xfrm rot="-6939360">
            <a:off x="11564464" y="1811801"/>
            <a:ext cx="303447" cy="328458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3"/>
          <p:cNvSpPr/>
          <p:nvPr/>
        </p:nvSpPr>
        <p:spPr>
          <a:xfrm>
            <a:off x="129214" y="1687805"/>
            <a:ext cx="347323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3"/>
          <p:cNvSpPr/>
          <p:nvPr/>
        </p:nvSpPr>
        <p:spPr>
          <a:xfrm>
            <a:off x="386390" y="5311444"/>
            <a:ext cx="107638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3"/>
          <p:cNvSpPr/>
          <p:nvPr/>
        </p:nvSpPr>
        <p:spPr>
          <a:xfrm>
            <a:off x="249051" y="5588966"/>
            <a:ext cx="107638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3"/>
          <p:cNvSpPr/>
          <p:nvPr/>
        </p:nvSpPr>
        <p:spPr>
          <a:xfrm>
            <a:off x="476524" y="5502940"/>
            <a:ext cx="107638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3"/>
          <p:cNvSpPr/>
          <p:nvPr/>
        </p:nvSpPr>
        <p:spPr>
          <a:xfrm>
            <a:off x="3605716" y="198090"/>
            <a:ext cx="107638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3"/>
          <p:cNvSpPr/>
          <p:nvPr/>
        </p:nvSpPr>
        <p:spPr>
          <a:xfrm>
            <a:off x="-218083" y="3996391"/>
            <a:ext cx="347323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3"/>
          <p:cNvSpPr/>
          <p:nvPr/>
        </p:nvSpPr>
        <p:spPr>
          <a:xfrm>
            <a:off x="141402" y="4244470"/>
            <a:ext cx="107638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3"/>
          <p:cNvSpPr/>
          <p:nvPr/>
        </p:nvSpPr>
        <p:spPr>
          <a:xfrm>
            <a:off x="3205613" y="-91125"/>
            <a:ext cx="347323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3"/>
          <p:cNvSpPr/>
          <p:nvPr/>
        </p:nvSpPr>
        <p:spPr>
          <a:xfrm>
            <a:off x="2400963" y="198090"/>
            <a:ext cx="107638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"/>
          <p:cNvSpPr/>
          <p:nvPr/>
        </p:nvSpPr>
        <p:spPr>
          <a:xfrm rot="10800000">
            <a:off x="11833936" y="4622363"/>
            <a:ext cx="347323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3"/>
          <p:cNvSpPr/>
          <p:nvPr/>
        </p:nvSpPr>
        <p:spPr>
          <a:xfrm rot="10800000">
            <a:off x="11816445" y="1544748"/>
            <a:ext cx="107638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3"/>
          <p:cNvSpPr/>
          <p:nvPr/>
        </p:nvSpPr>
        <p:spPr>
          <a:xfrm rot="10800000">
            <a:off x="11953784" y="1267228"/>
            <a:ext cx="107638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3"/>
          <p:cNvSpPr/>
          <p:nvPr/>
        </p:nvSpPr>
        <p:spPr>
          <a:xfrm rot="10800000">
            <a:off x="11816451" y="654867"/>
            <a:ext cx="107641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3"/>
          <p:cNvSpPr/>
          <p:nvPr/>
        </p:nvSpPr>
        <p:spPr>
          <a:xfrm rot="10800000">
            <a:off x="11726311" y="1353252"/>
            <a:ext cx="107638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3"/>
          <p:cNvSpPr/>
          <p:nvPr/>
        </p:nvSpPr>
        <p:spPr>
          <a:xfrm rot="10800000">
            <a:off x="8597119" y="6658103"/>
            <a:ext cx="107638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3"/>
          <p:cNvSpPr/>
          <p:nvPr/>
        </p:nvSpPr>
        <p:spPr>
          <a:xfrm rot="10800000">
            <a:off x="12181234" y="2688878"/>
            <a:ext cx="347323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3"/>
          <p:cNvSpPr/>
          <p:nvPr/>
        </p:nvSpPr>
        <p:spPr>
          <a:xfrm rot="10800000">
            <a:off x="12061433" y="2611723"/>
            <a:ext cx="107638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3"/>
          <p:cNvSpPr/>
          <p:nvPr/>
        </p:nvSpPr>
        <p:spPr>
          <a:xfrm rot="10800000">
            <a:off x="8757537" y="6776394"/>
            <a:ext cx="347323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3"/>
          <p:cNvSpPr/>
          <p:nvPr/>
        </p:nvSpPr>
        <p:spPr>
          <a:xfrm rot="10800000">
            <a:off x="9801872" y="6658103"/>
            <a:ext cx="107638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A074D7-9667-234A-A9B5-92535341329A}"/>
              </a:ext>
            </a:extLst>
          </p:cNvPr>
          <p:cNvSpPr txBox="1">
            <a:spLocks/>
          </p:cNvSpPr>
          <p:nvPr userDrawn="1"/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113203" tIns="56601" rIns="113203" bIns="56601" rtlCol="0" anchor="ctr">
            <a:normAutofit/>
          </a:bodyPr>
          <a:lstStyle>
            <a:lvl1pPr algn="ctr" defTabSz="1132027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C4275-4CD7-C2DE-4E0C-B4CA69BEA21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7220" y="1600201"/>
            <a:ext cx="11109960" cy="4525963"/>
          </a:xfrm>
          <a:prstGeom prst="rect">
            <a:avLst/>
          </a:prstGeom>
        </p:spPr>
        <p:txBody>
          <a:bodyPr vert="horz" lIns="113203" tIns="56601" rIns="113203" bIns="566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9D1AD-B805-D861-0C2E-13F32BBB7A96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617220" y="6356351"/>
            <a:ext cx="28803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62681-774D-4FB3-B016-87632D41340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24735-34D9-BDFD-D8D9-9CF4738083B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217670" y="6356351"/>
            <a:ext cx="39090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955FD-A756-D89F-8CD9-EC691BFE46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846820" y="6356351"/>
            <a:ext cx="28803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A7929-E137-420F-8FFA-65DF18D658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ows grazing in a field&#10;&#10;Description automatically generated">
            <a:extLst>
              <a:ext uri="{FF2B5EF4-FFF2-40B4-BE49-F238E27FC236}">
                <a16:creationId xmlns:a16="http://schemas.microsoft.com/office/drawing/2014/main" id="{33356D45-919C-BF53-40F5-3E26ABEB47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" b="1"/>
          <a:stretch/>
        </p:blipFill>
        <p:spPr>
          <a:xfrm>
            <a:off x="0" y="1282"/>
            <a:ext cx="12344399" cy="685671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D7A1645-8A4E-994F-95B6-178ACB4CA1C9}"/>
              </a:ext>
            </a:extLst>
          </p:cNvPr>
          <p:cNvSpPr/>
          <p:nvPr userDrawn="1"/>
        </p:nvSpPr>
        <p:spPr>
          <a:xfrm>
            <a:off x="381000" y="381000"/>
            <a:ext cx="11506200" cy="6248400"/>
          </a:xfrm>
          <a:custGeom>
            <a:avLst/>
            <a:gdLst>
              <a:gd name="connsiteX0" fmla="*/ 0 w 11506200"/>
              <a:gd name="connsiteY0" fmla="*/ 708194 h 6248400"/>
              <a:gd name="connsiteX1" fmla="*/ 708194 w 11506200"/>
              <a:gd name="connsiteY1" fmla="*/ 0 h 6248400"/>
              <a:gd name="connsiteX2" fmla="*/ 10798006 w 11506200"/>
              <a:gd name="connsiteY2" fmla="*/ 0 h 6248400"/>
              <a:gd name="connsiteX3" fmla="*/ 11506200 w 11506200"/>
              <a:gd name="connsiteY3" fmla="*/ 708194 h 6248400"/>
              <a:gd name="connsiteX4" fmla="*/ 11506200 w 11506200"/>
              <a:gd name="connsiteY4" fmla="*/ 5540206 h 6248400"/>
              <a:gd name="connsiteX5" fmla="*/ 10798006 w 11506200"/>
              <a:gd name="connsiteY5" fmla="*/ 6248400 h 6248400"/>
              <a:gd name="connsiteX6" fmla="*/ 708194 w 11506200"/>
              <a:gd name="connsiteY6" fmla="*/ 6248400 h 6248400"/>
              <a:gd name="connsiteX7" fmla="*/ 0 w 11506200"/>
              <a:gd name="connsiteY7" fmla="*/ 5540206 h 6248400"/>
              <a:gd name="connsiteX8" fmla="*/ 0 w 11506200"/>
              <a:gd name="connsiteY8" fmla="*/ 708194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6248400" fill="none" extrusionOk="0">
                <a:moveTo>
                  <a:pt x="0" y="708194"/>
                </a:moveTo>
                <a:cubicBezTo>
                  <a:pt x="1605" y="360522"/>
                  <a:pt x="351157" y="57210"/>
                  <a:pt x="708194" y="0"/>
                </a:cubicBezTo>
                <a:cubicBezTo>
                  <a:pt x="4953438" y="72427"/>
                  <a:pt x="9741836" y="61419"/>
                  <a:pt x="10798006" y="0"/>
                </a:cubicBezTo>
                <a:cubicBezTo>
                  <a:pt x="11185504" y="-24965"/>
                  <a:pt x="11501432" y="315627"/>
                  <a:pt x="11506200" y="708194"/>
                </a:cubicBezTo>
                <a:cubicBezTo>
                  <a:pt x="11607076" y="2888426"/>
                  <a:pt x="11398887" y="3813219"/>
                  <a:pt x="11506200" y="5540206"/>
                </a:cubicBezTo>
                <a:cubicBezTo>
                  <a:pt x="11508516" y="5919575"/>
                  <a:pt x="11164339" y="6220608"/>
                  <a:pt x="10798006" y="6248400"/>
                </a:cubicBezTo>
                <a:cubicBezTo>
                  <a:pt x="8202860" y="6278227"/>
                  <a:pt x="5707564" y="6169094"/>
                  <a:pt x="708194" y="6248400"/>
                </a:cubicBezTo>
                <a:cubicBezTo>
                  <a:pt x="323093" y="6247719"/>
                  <a:pt x="-43812" y="5939994"/>
                  <a:pt x="0" y="5540206"/>
                </a:cubicBezTo>
                <a:cubicBezTo>
                  <a:pt x="50037" y="3366463"/>
                  <a:pt x="770" y="2059189"/>
                  <a:pt x="0" y="708194"/>
                </a:cubicBezTo>
                <a:close/>
              </a:path>
              <a:path w="11506200" h="6248400" stroke="0" extrusionOk="0">
                <a:moveTo>
                  <a:pt x="0" y="708194"/>
                </a:moveTo>
                <a:cubicBezTo>
                  <a:pt x="30912" y="325495"/>
                  <a:pt x="341731" y="51382"/>
                  <a:pt x="708194" y="0"/>
                </a:cubicBezTo>
                <a:cubicBezTo>
                  <a:pt x="5161484" y="123000"/>
                  <a:pt x="9245415" y="-96860"/>
                  <a:pt x="10798006" y="0"/>
                </a:cubicBezTo>
                <a:cubicBezTo>
                  <a:pt x="11156481" y="-24884"/>
                  <a:pt x="11537672" y="253620"/>
                  <a:pt x="11506200" y="708194"/>
                </a:cubicBezTo>
                <a:cubicBezTo>
                  <a:pt x="11509373" y="1632676"/>
                  <a:pt x="11600467" y="4340217"/>
                  <a:pt x="11506200" y="5540206"/>
                </a:cubicBezTo>
                <a:cubicBezTo>
                  <a:pt x="11434934" y="5957149"/>
                  <a:pt x="11137324" y="6239921"/>
                  <a:pt x="10798006" y="6248400"/>
                </a:cubicBezTo>
                <a:cubicBezTo>
                  <a:pt x="7711759" y="6087693"/>
                  <a:pt x="5047320" y="6288067"/>
                  <a:pt x="708194" y="6248400"/>
                </a:cubicBezTo>
                <a:cubicBezTo>
                  <a:pt x="285392" y="6242002"/>
                  <a:pt x="-24063" y="5920430"/>
                  <a:pt x="0" y="5540206"/>
                </a:cubicBezTo>
                <a:cubicBezTo>
                  <a:pt x="32216" y="5047398"/>
                  <a:pt x="57206" y="1213596"/>
                  <a:pt x="0" y="708194"/>
                </a:cubicBezTo>
                <a:close/>
              </a:path>
            </a:pathLst>
          </a:custGeom>
          <a:solidFill>
            <a:schemeClr val="bg1">
              <a:alpha val="96000"/>
            </a:schemeClr>
          </a:solidFill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133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vi-VN" sz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93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426"/>
            <a:ext cx="1049274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436-2EC1-4B8B-B84E-0125CACF2B5C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FC5-6F2A-42FE-8081-1B79ADB68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63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436-2EC1-4B8B-B84E-0125CACF2B5C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FC5-6F2A-42FE-8081-1B79ADB68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83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6901"/>
            <a:ext cx="104927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436-2EC1-4B8B-B84E-0125CACF2B5C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FC5-6F2A-42FE-8081-1B79ADB68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45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600201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600201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436-2EC1-4B8B-B84E-0125CACF2B5C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FC5-6F2A-42FE-8081-1B79ADB68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9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2681-774D-4FB3-B016-87632D41340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7929-E137-420F-8FFA-65DF18D658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586FFDB-C99B-0B3C-6D58-A01EEFF4C0A8}"/>
              </a:ext>
            </a:extLst>
          </p:cNvPr>
          <p:cNvSpPr txBox="1">
            <a:spLocks/>
          </p:cNvSpPr>
          <p:nvPr userDrawn="1"/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113203" tIns="56601" rIns="113203" bIns="56601" rtlCol="0" anchor="ctr">
            <a:normAutofit/>
          </a:bodyPr>
          <a:lstStyle>
            <a:lvl1pPr algn="ctr" defTabSz="1132027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600C759-3643-101C-D3A5-8E4B3A16ADD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220" y="1600201"/>
            <a:ext cx="11109960" cy="4525963"/>
          </a:xfrm>
          <a:prstGeom prst="rect">
            <a:avLst/>
          </a:prstGeom>
        </p:spPr>
        <p:txBody>
          <a:bodyPr vert="horz" lIns="113203" tIns="56601" rIns="113203" bIns="566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BEC87BB-F18B-4C04-ABAE-DA4E040DC9CE}"/>
              </a:ext>
            </a:extLst>
          </p:cNvPr>
          <p:cNvSpPr txBox="1">
            <a:spLocks/>
          </p:cNvSpPr>
          <p:nvPr userDrawn="1"/>
        </p:nvSpPr>
        <p:spPr>
          <a:xfrm>
            <a:off x="617220" y="6356351"/>
            <a:ext cx="28803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defPPr>
              <a:defRPr lang="en-US"/>
            </a:defPPr>
            <a:lvl1pPr marL="0" algn="l" defTabSz="1132027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601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2027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8041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405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30068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96082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2095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8109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62681-774D-4FB3-B016-87632D413404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8CB8F54-0C17-256D-BD22-B8C325149C07}"/>
              </a:ext>
            </a:extLst>
          </p:cNvPr>
          <p:cNvSpPr txBox="1">
            <a:spLocks/>
          </p:cNvSpPr>
          <p:nvPr userDrawn="1"/>
        </p:nvSpPr>
        <p:spPr>
          <a:xfrm>
            <a:off x="8846820" y="6356351"/>
            <a:ext cx="28803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defPPr>
              <a:defRPr lang="en-US"/>
            </a:defPPr>
            <a:lvl1pPr marL="0" algn="r" defTabSz="1132027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601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2027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8041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405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30068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96082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2095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8109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DA7929-E137-420F-8FFA-65DF18D65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ws grazing in a field&#10;&#10;Description automatically generated">
            <a:extLst>
              <a:ext uri="{FF2B5EF4-FFF2-40B4-BE49-F238E27FC236}">
                <a16:creationId xmlns:a16="http://schemas.microsoft.com/office/drawing/2014/main" id="{0205EA42-5B14-5992-221F-1DB353C1B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" b="1"/>
          <a:stretch/>
        </p:blipFill>
        <p:spPr>
          <a:xfrm>
            <a:off x="0" y="1282"/>
            <a:ext cx="12344399" cy="685671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29B042D-6BF5-A802-EFBB-524BB903CD5E}"/>
              </a:ext>
            </a:extLst>
          </p:cNvPr>
          <p:cNvSpPr/>
          <p:nvPr userDrawn="1"/>
        </p:nvSpPr>
        <p:spPr>
          <a:xfrm>
            <a:off x="152400" y="381000"/>
            <a:ext cx="11963400" cy="6248400"/>
          </a:xfrm>
          <a:custGeom>
            <a:avLst/>
            <a:gdLst>
              <a:gd name="connsiteX0" fmla="*/ 0 w 11963400"/>
              <a:gd name="connsiteY0" fmla="*/ 708194 h 6248400"/>
              <a:gd name="connsiteX1" fmla="*/ 708194 w 11963400"/>
              <a:gd name="connsiteY1" fmla="*/ 0 h 6248400"/>
              <a:gd name="connsiteX2" fmla="*/ 11255206 w 11963400"/>
              <a:gd name="connsiteY2" fmla="*/ 0 h 6248400"/>
              <a:gd name="connsiteX3" fmla="*/ 11963400 w 11963400"/>
              <a:gd name="connsiteY3" fmla="*/ 708194 h 6248400"/>
              <a:gd name="connsiteX4" fmla="*/ 11963400 w 11963400"/>
              <a:gd name="connsiteY4" fmla="*/ 5540206 h 6248400"/>
              <a:gd name="connsiteX5" fmla="*/ 11255206 w 11963400"/>
              <a:gd name="connsiteY5" fmla="*/ 6248400 h 6248400"/>
              <a:gd name="connsiteX6" fmla="*/ 708194 w 11963400"/>
              <a:gd name="connsiteY6" fmla="*/ 6248400 h 6248400"/>
              <a:gd name="connsiteX7" fmla="*/ 0 w 11963400"/>
              <a:gd name="connsiteY7" fmla="*/ 5540206 h 6248400"/>
              <a:gd name="connsiteX8" fmla="*/ 0 w 11963400"/>
              <a:gd name="connsiteY8" fmla="*/ 708194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3400" h="6248400" fill="none" extrusionOk="0">
                <a:moveTo>
                  <a:pt x="0" y="708194"/>
                </a:moveTo>
                <a:cubicBezTo>
                  <a:pt x="1605" y="360522"/>
                  <a:pt x="351157" y="57210"/>
                  <a:pt x="708194" y="0"/>
                </a:cubicBezTo>
                <a:cubicBezTo>
                  <a:pt x="2854861" y="72427"/>
                  <a:pt x="6148129" y="61419"/>
                  <a:pt x="11255206" y="0"/>
                </a:cubicBezTo>
                <a:cubicBezTo>
                  <a:pt x="11642704" y="-24965"/>
                  <a:pt x="11958632" y="315627"/>
                  <a:pt x="11963400" y="708194"/>
                </a:cubicBezTo>
                <a:cubicBezTo>
                  <a:pt x="12064276" y="2888426"/>
                  <a:pt x="11856087" y="3813219"/>
                  <a:pt x="11963400" y="5540206"/>
                </a:cubicBezTo>
                <a:cubicBezTo>
                  <a:pt x="11965716" y="5919575"/>
                  <a:pt x="11621539" y="6220608"/>
                  <a:pt x="11255206" y="6248400"/>
                </a:cubicBezTo>
                <a:cubicBezTo>
                  <a:pt x="6440657" y="6278227"/>
                  <a:pt x="1787146" y="6169094"/>
                  <a:pt x="708194" y="6248400"/>
                </a:cubicBezTo>
                <a:cubicBezTo>
                  <a:pt x="323093" y="6247719"/>
                  <a:pt x="-43812" y="5939994"/>
                  <a:pt x="0" y="5540206"/>
                </a:cubicBezTo>
                <a:cubicBezTo>
                  <a:pt x="50037" y="3366463"/>
                  <a:pt x="770" y="2059189"/>
                  <a:pt x="0" y="708194"/>
                </a:cubicBezTo>
                <a:close/>
              </a:path>
              <a:path w="11963400" h="6248400" stroke="0" extrusionOk="0">
                <a:moveTo>
                  <a:pt x="0" y="708194"/>
                </a:moveTo>
                <a:cubicBezTo>
                  <a:pt x="30912" y="325495"/>
                  <a:pt x="341731" y="51382"/>
                  <a:pt x="708194" y="0"/>
                </a:cubicBezTo>
                <a:cubicBezTo>
                  <a:pt x="3744164" y="123000"/>
                  <a:pt x="7183183" y="-96860"/>
                  <a:pt x="11255206" y="0"/>
                </a:cubicBezTo>
                <a:cubicBezTo>
                  <a:pt x="11613681" y="-24884"/>
                  <a:pt x="11994872" y="253620"/>
                  <a:pt x="11963400" y="708194"/>
                </a:cubicBezTo>
                <a:cubicBezTo>
                  <a:pt x="11966573" y="1632676"/>
                  <a:pt x="12057667" y="4340217"/>
                  <a:pt x="11963400" y="5540206"/>
                </a:cubicBezTo>
                <a:cubicBezTo>
                  <a:pt x="11892134" y="5957149"/>
                  <a:pt x="11594524" y="6239921"/>
                  <a:pt x="11255206" y="6248400"/>
                </a:cubicBezTo>
                <a:cubicBezTo>
                  <a:pt x="9921301" y="6087693"/>
                  <a:pt x="4166074" y="6288067"/>
                  <a:pt x="708194" y="6248400"/>
                </a:cubicBezTo>
                <a:cubicBezTo>
                  <a:pt x="285392" y="6242002"/>
                  <a:pt x="-24063" y="5920430"/>
                  <a:pt x="0" y="5540206"/>
                </a:cubicBezTo>
                <a:cubicBezTo>
                  <a:pt x="32216" y="5047398"/>
                  <a:pt x="57206" y="1213596"/>
                  <a:pt x="0" y="708194"/>
                </a:cubicBezTo>
                <a:close/>
              </a:path>
            </a:pathLst>
          </a:custGeom>
          <a:solidFill>
            <a:schemeClr val="bg1">
              <a:alpha val="96000"/>
            </a:schemeClr>
          </a:solidFill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133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vi-VN" sz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291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35113"/>
            <a:ext cx="54542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174875"/>
            <a:ext cx="54542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5" y="1535113"/>
            <a:ext cx="5456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5" y="2174875"/>
            <a:ext cx="5456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436-2EC1-4B8B-B84E-0125CACF2B5C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FC5-6F2A-42FE-8081-1B79ADB68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32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436-2EC1-4B8B-B84E-0125CACF2B5C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FC5-6F2A-42FE-8081-1B79ADB68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00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436-2EC1-4B8B-B84E-0125CACF2B5C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FC5-6F2A-42FE-8081-1B79ADB68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55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3050"/>
            <a:ext cx="40612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273051"/>
            <a:ext cx="690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1435101"/>
            <a:ext cx="40612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436-2EC1-4B8B-B84E-0125CACF2B5C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FC5-6F2A-42FE-8081-1B79ADB68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20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4800600"/>
            <a:ext cx="74066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12775"/>
            <a:ext cx="74066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367338"/>
            <a:ext cx="74066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436-2EC1-4B8B-B84E-0125CACF2B5C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FC5-6F2A-42FE-8081-1B79ADB68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6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436-2EC1-4B8B-B84E-0125CACF2B5C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FC5-6F2A-42FE-8081-1B79ADB68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58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74639"/>
            <a:ext cx="277749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74639"/>
            <a:ext cx="81267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436-2EC1-4B8B-B84E-0125CACF2B5C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FC5-6F2A-42FE-8081-1B79ADB68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63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915" y="1420283"/>
            <a:ext cx="524637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5830" y="2590800"/>
            <a:ext cx="432054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0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4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561" y="2937934"/>
            <a:ext cx="524637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561" y="1937809"/>
            <a:ext cx="524637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0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6900"/>
            <a:ext cx="10492740" cy="136207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4"/>
            <a:ext cx="1049274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60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320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980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640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300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960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620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281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2681-774D-4FB3-B016-87632D41340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7929-E137-420F-8FFA-65DF18D658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2DB1DE2-B230-1040-D34B-3E391AF1566A}"/>
              </a:ext>
            </a:extLst>
          </p:cNvPr>
          <p:cNvSpPr txBox="1">
            <a:spLocks/>
          </p:cNvSpPr>
          <p:nvPr userDrawn="1"/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113203" tIns="56601" rIns="113203" bIns="56601" rtlCol="0" anchor="ctr">
            <a:normAutofit/>
          </a:bodyPr>
          <a:lstStyle>
            <a:lvl1pPr algn="ctr" defTabSz="1132027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DB46300-4678-7F3C-D47B-BC6FDCA223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220" y="1600201"/>
            <a:ext cx="11109960" cy="4525963"/>
          </a:xfrm>
          <a:prstGeom prst="rect">
            <a:avLst/>
          </a:prstGeom>
        </p:spPr>
        <p:txBody>
          <a:bodyPr vert="horz" lIns="113203" tIns="56601" rIns="113203" bIns="566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769BCAD-E256-23CF-1E6B-30B10B95DC59}"/>
              </a:ext>
            </a:extLst>
          </p:cNvPr>
          <p:cNvSpPr txBox="1">
            <a:spLocks/>
          </p:cNvSpPr>
          <p:nvPr userDrawn="1"/>
        </p:nvSpPr>
        <p:spPr>
          <a:xfrm>
            <a:off x="617220" y="6356351"/>
            <a:ext cx="28803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defPPr>
              <a:defRPr lang="en-US"/>
            </a:defPPr>
            <a:lvl1pPr marL="0" algn="l" defTabSz="1132027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601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2027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8041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405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30068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96082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2095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8109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62681-774D-4FB3-B016-87632D413404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7D5FF59-AA7A-4DB0-06DD-4F1CFBEEC853}"/>
              </a:ext>
            </a:extLst>
          </p:cNvPr>
          <p:cNvSpPr txBox="1">
            <a:spLocks/>
          </p:cNvSpPr>
          <p:nvPr userDrawn="1"/>
        </p:nvSpPr>
        <p:spPr>
          <a:xfrm>
            <a:off x="8846820" y="6356351"/>
            <a:ext cx="28803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defPPr>
              <a:defRPr lang="en-US"/>
            </a:defPPr>
            <a:lvl1pPr marL="0" algn="r" defTabSz="1132027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601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2027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8041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405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30068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96082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2095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8109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DA7929-E137-420F-8FFA-65DF18D65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ws grazing in a field&#10;&#10;Description automatically generated">
            <a:extLst>
              <a:ext uri="{FF2B5EF4-FFF2-40B4-BE49-F238E27FC236}">
                <a16:creationId xmlns:a16="http://schemas.microsoft.com/office/drawing/2014/main" id="{671565D2-8195-A98E-2BB5-01673742FB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" b="1"/>
          <a:stretch/>
        </p:blipFill>
        <p:spPr>
          <a:xfrm>
            <a:off x="0" y="1282"/>
            <a:ext cx="12344399" cy="685671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0FC8516-4DF0-F1BE-57F7-4F0E5212413D}"/>
              </a:ext>
            </a:extLst>
          </p:cNvPr>
          <p:cNvSpPr/>
          <p:nvPr userDrawn="1"/>
        </p:nvSpPr>
        <p:spPr>
          <a:xfrm>
            <a:off x="381000" y="381000"/>
            <a:ext cx="11506200" cy="6248400"/>
          </a:xfrm>
          <a:custGeom>
            <a:avLst/>
            <a:gdLst>
              <a:gd name="connsiteX0" fmla="*/ 0 w 11506200"/>
              <a:gd name="connsiteY0" fmla="*/ 708194 h 6248400"/>
              <a:gd name="connsiteX1" fmla="*/ 708194 w 11506200"/>
              <a:gd name="connsiteY1" fmla="*/ 0 h 6248400"/>
              <a:gd name="connsiteX2" fmla="*/ 10798006 w 11506200"/>
              <a:gd name="connsiteY2" fmla="*/ 0 h 6248400"/>
              <a:gd name="connsiteX3" fmla="*/ 11506200 w 11506200"/>
              <a:gd name="connsiteY3" fmla="*/ 708194 h 6248400"/>
              <a:gd name="connsiteX4" fmla="*/ 11506200 w 11506200"/>
              <a:gd name="connsiteY4" fmla="*/ 5540206 h 6248400"/>
              <a:gd name="connsiteX5" fmla="*/ 10798006 w 11506200"/>
              <a:gd name="connsiteY5" fmla="*/ 6248400 h 6248400"/>
              <a:gd name="connsiteX6" fmla="*/ 708194 w 11506200"/>
              <a:gd name="connsiteY6" fmla="*/ 6248400 h 6248400"/>
              <a:gd name="connsiteX7" fmla="*/ 0 w 11506200"/>
              <a:gd name="connsiteY7" fmla="*/ 5540206 h 6248400"/>
              <a:gd name="connsiteX8" fmla="*/ 0 w 11506200"/>
              <a:gd name="connsiteY8" fmla="*/ 708194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6248400" fill="none" extrusionOk="0">
                <a:moveTo>
                  <a:pt x="0" y="708194"/>
                </a:moveTo>
                <a:cubicBezTo>
                  <a:pt x="1605" y="360522"/>
                  <a:pt x="351157" y="57210"/>
                  <a:pt x="708194" y="0"/>
                </a:cubicBezTo>
                <a:cubicBezTo>
                  <a:pt x="4953438" y="72427"/>
                  <a:pt x="9741836" y="61419"/>
                  <a:pt x="10798006" y="0"/>
                </a:cubicBezTo>
                <a:cubicBezTo>
                  <a:pt x="11185504" y="-24965"/>
                  <a:pt x="11501432" y="315627"/>
                  <a:pt x="11506200" y="708194"/>
                </a:cubicBezTo>
                <a:cubicBezTo>
                  <a:pt x="11607076" y="2888426"/>
                  <a:pt x="11398887" y="3813219"/>
                  <a:pt x="11506200" y="5540206"/>
                </a:cubicBezTo>
                <a:cubicBezTo>
                  <a:pt x="11508516" y="5919575"/>
                  <a:pt x="11164339" y="6220608"/>
                  <a:pt x="10798006" y="6248400"/>
                </a:cubicBezTo>
                <a:cubicBezTo>
                  <a:pt x="8202860" y="6278227"/>
                  <a:pt x="5707564" y="6169094"/>
                  <a:pt x="708194" y="6248400"/>
                </a:cubicBezTo>
                <a:cubicBezTo>
                  <a:pt x="323093" y="6247719"/>
                  <a:pt x="-43812" y="5939994"/>
                  <a:pt x="0" y="5540206"/>
                </a:cubicBezTo>
                <a:cubicBezTo>
                  <a:pt x="50037" y="3366463"/>
                  <a:pt x="770" y="2059189"/>
                  <a:pt x="0" y="708194"/>
                </a:cubicBezTo>
                <a:close/>
              </a:path>
              <a:path w="11506200" h="6248400" stroke="0" extrusionOk="0">
                <a:moveTo>
                  <a:pt x="0" y="708194"/>
                </a:moveTo>
                <a:cubicBezTo>
                  <a:pt x="30912" y="325495"/>
                  <a:pt x="341731" y="51382"/>
                  <a:pt x="708194" y="0"/>
                </a:cubicBezTo>
                <a:cubicBezTo>
                  <a:pt x="5161484" y="123000"/>
                  <a:pt x="9245415" y="-96860"/>
                  <a:pt x="10798006" y="0"/>
                </a:cubicBezTo>
                <a:cubicBezTo>
                  <a:pt x="11156481" y="-24884"/>
                  <a:pt x="11537672" y="253620"/>
                  <a:pt x="11506200" y="708194"/>
                </a:cubicBezTo>
                <a:cubicBezTo>
                  <a:pt x="11509373" y="1632676"/>
                  <a:pt x="11600467" y="4340217"/>
                  <a:pt x="11506200" y="5540206"/>
                </a:cubicBezTo>
                <a:cubicBezTo>
                  <a:pt x="11434934" y="5957149"/>
                  <a:pt x="11137324" y="6239921"/>
                  <a:pt x="10798006" y="6248400"/>
                </a:cubicBezTo>
                <a:cubicBezTo>
                  <a:pt x="7711759" y="6087693"/>
                  <a:pt x="5047320" y="6288067"/>
                  <a:pt x="708194" y="6248400"/>
                </a:cubicBezTo>
                <a:cubicBezTo>
                  <a:pt x="285392" y="6242002"/>
                  <a:pt x="-24063" y="5920430"/>
                  <a:pt x="0" y="5540206"/>
                </a:cubicBezTo>
                <a:cubicBezTo>
                  <a:pt x="32216" y="5047398"/>
                  <a:pt x="57206" y="1213596"/>
                  <a:pt x="0" y="708194"/>
                </a:cubicBezTo>
                <a:close/>
              </a:path>
            </a:pathLst>
          </a:custGeom>
          <a:solidFill>
            <a:schemeClr val="bg1">
              <a:alpha val="96000"/>
            </a:schemeClr>
          </a:solidFill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133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vi-VN" sz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83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8610" y="1066800"/>
            <a:ext cx="2726055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7535" y="1066800"/>
            <a:ext cx="2726055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2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610" y="1023409"/>
            <a:ext cx="272712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8610" y="1449917"/>
            <a:ext cx="272712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35392" y="1023409"/>
            <a:ext cx="2728198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35392" y="1449917"/>
            <a:ext cx="2728198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7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1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1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" y="182033"/>
            <a:ext cx="2030611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159" y="182034"/>
            <a:ext cx="3450431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8610" y="956734"/>
            <a:ext cx="2030611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794" y="3200400"/>
            <a:ext cx="370332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794" y="408517"/>
            <a:ext cx="370332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9794" y="3578225"/>
            <a:ext cx="370332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74845" y="183092"/>
            <a:ext cx="1388745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8610" y="183092"/>
            <a:ext cx="4063365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8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600201"/>
            <a:ext cx="545211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600201"/>
            <a:ext cx="545211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2681-774D-4FB3-B016-87632D41340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7929-E137-420F-8FFA-65DF18D658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085D5AF-F7B4-9D09-5561-8CD61B6F9075}"/>
              </a:ext>
            </a:extLst>
          </p:cNvPr>
          <p:cNvSpPr txBox="1">
            <a:spLocks/>
          </p:cNvSpPr>
          <p:nvPr userDrawn="1"/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113203" tIns="56601" rIns="113203" bIns="56601" rtlCol="0" anchor="ctr">
            <a:normAutofit/>
          </a:bodyPr>
          <a:lstStyle>
            <a:lvl1pPr algn="ctr" defTabSz="1132027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0A498E-1894-54D2-3B38-2B9E23ADAB1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220" y="1600201"/>
            <a:ext cx="11109960" cy="4525963"/>
          </a:xfrm>
          <a:prstGeom prst="rect">
            <a:avLst/>
          </a:prstGeom>
        </p:spPr>
        <p:txBody>
          <a:bodyPr vert="horz" lIns="113203" tIns="56601" rIns="113203" bIns="566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ABA700C-BBD4-40E5-A8D5-3FE63D10A458}"/>
              </a:ext>
            </a:extLst>
          </p:cNvPr>
          <p:cNvSpPr txBox="1">
            <a:spLocks/>
          </p:cNvSpPr>
          <p:nvPr userDrawn="1"/>
        </p:nvSpPr>
        <p:spPr>
          <a:xfrm>
            <a:off x="617220" y="6356351"/>
            <a:ext cx="28803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defPPr>
              <a:defRPr lang="en-US"/>
            </a:defPPr>
            <a:lvl1pPr marL="0" algn="l" defTabSz="1132027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601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2027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8041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405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30068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96082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2095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8109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62681-774D-4FB3-B016-87632D413404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3DA6F56-F951-CD82-EB99-078E0D92C36C}"/>
              </a:ext>
            </a:extLst>
          </p:cNvPr>
          <p:cNvSpPr txBox="1">
            <a:spLocks/>
          </p:cNvSpPr>
          <p:nvPr userDrawn="1"/>
        </p:nvSpPr>
        <p:spPr>
          <a:xfrm>
            <a:off x="8846820" y="6356351"/>
            <a:ext cx="28803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defPPr>
              <a:defRPr lang="en-US"/>
            </a:defPPr>
            <a:lvl1pPr marL="0" algn="r" defTabSz="1132027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601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2027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8041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405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30068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96082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2095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8109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DA7929-E137-420F-8FFA-65DF18D65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Cows grazing in a field&#10;&#10;Description automatically generated">
            <a:extLst>
              <a:ext uri="{FF2B5EF4-FFF2-40B4-BE49-F238E27FC236}">
                <a16:creationId xmlns:a16="http://schemas.microsoft.com/office/drawing/2014/main" id="{0463076F-94F1-884E-40BF-5AE3713DE7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" b="1"/>
          <a:stretch/>
        </p:blipFill>
        <p:spPr>
          <a:xfrm>
            <a:off x="0" y="1282"/>
            <a:ext cx="12344399" cy="685671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1C215CF-3E47-5441-0D04-32975C8CA498}"/>
              </a:ext>
            </a:extLst>
          </p:cNvPr>
          <p:cNvSpPr/>
          <p:nvPr userDrawn="1"/>
        </p:nvSpPr>
        <p:spPr>
          <a:xfrm>
            <a:off x="381000" y="381000"/>
            <a:ext cx="11506200" cy="6248400"/>
          </a:xfrm>
          <a:custGeom>
            <a:avLst/>
            <a:gdLst>
              <a:gd name="connsiteX0" fmla="*/ 0 w 11506200"/>
              <a:gd name="connsiteY0" fmla="*/ 708194 h 6248400"/>
              <a:gd name="connsiteX1" fmla="*/ 708194 w 11506200"/>
              <a:gd name="connsiteY1" fmla="*/ 0 h 6248400"/>
              <a:gd name="connsiteX2" fmla="*/ 10798006 w 11506200"/>
              <a:gd name="connsiteY2" fmla="*/ 0 h 6248400"/>
              <a:gd name="connsiteX3" fmla="*/ 11506200 w 11506200"/>
              <a:gd name="connsiteY3" fmla="*/ 708194 h 6248400"/>
              <a:gd name="connsiteX4" fmla="*/ 11506200 w 11506200"/>
              <a:gd name="connsiteY4" fmla="*/ 5540206 h 6248400"/>
              <a:gd name="connsiteX5" fmla="*/ 10798006 w 11506200"/>
              <a:gd name="connsiteY5" fmla="*/ 6248400 h 6248400"/>
              <a:gd name="connsiteX6" fmla="*/ 708194 w 11506200"/>
              <a:gd name="connsiteY6" fmla="*/ 6248400 h 6248400"/>
              <a:gd name="connsiteX7" fmla="*/ 0 w 11506200"/>
              <a:gd name="connsiteY7" fmla="*/ 5540206 h 6248400"/>
              <a:gd name="connsiteX8" fmla="*/ 0 w 11506200"/>
              <a:gd name="connsiteY8" fmla="*/ 708194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6248400" fill="none" extrusionOk="0">
                <a:moveTo>
                  <a:pt x="0" y="708194"/>
                </a:moveTo>
                <a:cubicBezTo>
                  <a:pt x="1605" y="360522"/>
                  <a:pt x="351157" y="57210"/>
                  <a:pt x="708194" y="0"/>
                </a:cubicBezTo>
                <a:cubicBezTo>
                  <a:pt x="4953438" y="72427"/>
                  <a:pt x="9741836" y="61419"/>
                  <a:pt x="10798006" y="0"/>
                </a:cubicBezTo>
                <a:cubicBezTo>
                  <a:pt x="11185504" y="-24965"/>
                  <a:pt x="11501432" y="315627"/>
                  <a:pt x="11506200" y="708194"/>
                </a:cubicBezTo>
                <a:cubicBezTo>
                  <a:pt x="11607076" y="2888426"/>
                  <a:pt x="11398887" y="3813219"/>
                  <a:pt x="11506200" y="5540206"/>
                </a:cubicBezTo>
                <a:cubicBezTo>
                  <a:pt x="11508516" y="5919575"/>
                  <a:pt x="11164339" y="6220608"/>
                  <a:pt x="10798006" y="6248400"/>
                </a:cubicBezTo>
                <a:cubicBezTo>
                  <a:pt x="8202860" y="6278227"/>
                  <a:pt x="5707564" y="6169094"/>
                  <a:pt x="708194" y="6248400"/>
                </a:cubicBezTo>
                <a:cubicBezTo>
                  <a:pt x="323093" y="6247719"/>
                  <a:pt x="-43812" y="5939994"/>
                  <a:pt x="0" y="5540206"/>
                </a:cubicBezTo>
                <a:cubicBezTo>
                  <a:pt x="50037" y="3366463"/>
                  <a:pt x="770" y="2059189"/>
                  <a:pt x="0" y="708194"/>
                </a:cubicBezTo>
                <a:close/>
              </a:path>
              <a:path w="11506200" h="6248400" stroke="0" extrusionOk="0">
                <a:moveTo>
                  <a:pt x="0" y="708194"/>
                </a:moveTo>
                <a:cubicBezTo>
                  <a:pt x="30912" y="325495"/>
                  <a:pt x="341731" y="51382"/>
                  <a:pt x="708194" y="0"/>
                </a:cubicBezTo>
                <a:cubicBezTo>
                  <a:pt x="5161484" y="123000"/>
                  <a:pt x="9245415" y="-96860"/>
                  <a:pt x="10798006" y="0"/>
                </a:cubicBezTo>
                <a:cubicBezTo>
                  <a:pt x="11156481" y="-24884"/>
                  <a:pt x="11537672" y="253620"/>
                  <a:pt x="11506200" y="708194"/>
                </a:cubicBezTo>
                <a:cubicBezTo>
                  <a:pt x="11509373" y="1632676"/>
                  <a:pt x="11600467" y="4340217"/>
                  <a:pt x="11506200" y="5540206"/>
                </a:cubicBezTo>
                <a:cubicBezTo>
                  <a:pt x="11434934" y="5957149"/>
                  <a:pt x="11137324" y="6239921"/>
                  <a:pt x="10798006" y="6248400"/>
                </a:cubicBezTo>
                <a:cubicBezTo>
                  <a:pt x="7711759" y="6087693"/>
                  <a:pt x="5047320" y="6288067"/>
                  <a:pt x="708194" y="6248400"/>
                </a:cubicBezTo>
                <a:cubicBezTo>
                  <a:pt x="285392" y="6242002"/>
                  <a:pt x="-24063" y="5920430"/>
                  <a:pt x="0" y="5540206"/>
                </a:cubicBezTo>
                <a:cubicBezTo>
                  <a:pt x="32216" y="5047398"/>
                  <a:pt x="57206" y="1213596"/>
                  <a:pt x="0" y="708194"/>
                </a:cubicBezTo>
                <a:close/>
              </a:path>
            </a:pathLst>
          </a:custGeom>
          <a:solidFill>
            <a:schemeClr val="bg1">
              <a:alpha val="96000"/>
            </a:schemeClr>
          </a:solidFill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133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vi-VN" sz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35113"/>
            <a:ext cx="5454254" cy="63976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6014" indent="0">
              <a:buNone/>
              <a:defRPr sz="2500" b="1"/>
            </a:lvl2pPr>
            <a:lvl3pPr marL="1132027" indent="0">
              <a:buNone/>
              <a:defRPr sz="2200" b="1"/>
            </a:lvl3pPr>
            <a:lvl4pPr marL="1698041" indent="0">
              <a:buNone/>
              <a:defRPr sz="2000" b="1"/>
            </a:lvl4pPr>
            <a:lvl5pPr marL="2264054" indent="0">
              <a:buNone/>
              <a:defRPr sz="2000" b="1"/>
            </a:lvl5pPr>
            <a:lvl6pPr marL="2830068" indent="0">
              <a:buNone/>
              <a:defRPr sz="2000" b="1"/>
            </a:lvl6pPr>
            <a:lvl7pPr marL="3396082" indent="0">
              <a:buNone/>
              <a:defRPr sz="2000" b="1"/>
            </a:lvl7pPr>
            <a:lvl8pPr marL="3962095" indent="0">
              <a:buNone/>
              <a:defRPr sz="2000" b="1"/>
            </a:lvl8pPr>
            <a:lvl9pPr marL="4528109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174875"/>
            <a:ext cx="5454254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5" y="1535113"/>
            <a:ext cx="5456396" cy="63976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6014" indent="0">
              <a:buNone/>
              <a:defRPr sz="2500" b="1"/>
            </a:lvl2pPr>
            <a:lvl3pPr marL="1132027" indent="0">
              <a:buNone/>
              <a:defRPr sz="2200" b="1"/>
            </a:lvl3pPr>
            <a:lvl4pPr marL="1698041" indent="0">
              <a:buNone/>
              <a:defRPr sz="2000" b="1"/>
            </a:lvl4pPr>
            <a:lvl5pPr marL="2264054" indent="0">
              <a:buNone/>
              <a:defRPr sz="2000" b="1"/>
            </a:lvl5pPr>
            <a:lvl6pPr marL="2830068" indent="0">
              <a:buNone/>
              <a:defRPr sz="2000" b="1"/>
            </a:lvl6pPr>
            <a:lvl7pPr marL="3396082" indent="0">
              <a:buNone/>
              <a:defRPr sz="2000" b="1"/>
            </a:lvl7pPr>
            <a:lvl8pPr marL="3962095" indent="0">
              <a:buNone/>
              <a:defRPr sz="2000" b="1"/>
            </a:lvl8pPr>
            <a:lvl9pPr marL="4528109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5" y="2174875"/>
            <a:ext cx="5456396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2681-774D-4FB3-B016-87632D41340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7929-E137-420F-8FFA-65DF18D658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E7D51F1-453B-3F62-6369-F662CC60385B}"/>
              </a:ext>
            </a:extLst>
          </p:cNvPr>
          <p:cNvSpPr txBox="1">
            <a:spLocks/>
          </p:cNvSpPr>
          <p:nvPr userDrawn="1"/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113203" tIns="56601" rIns="113203" bIns="56601" rtlCol="0" anchor="ctr">
            <a:normAutofit/>
          </a:bodyPr>
          <a:lstStyle>
            <a:lvl1pPr algn="ctr" defTabSz="1132027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DDE2B16-A782-F381-9511-A2049AEB56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220" y="1600201"/>
            <a:ext cx="11109960" cy="4525963"/>
          </a:xfrm>
          <a:prstGeom prst="rect">
            <a:avLst/>
          </a:prstGeom>
        </p:spPr>
        <p:txBody>
          <a:bodyPr vert="horz" lIns="113203" tIns="56601" rIns="113203" bIns="566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E04BC4B-82BC-4B69-EEEF-85ABC109F23B}"/>
              </a:ext>
            </a:extLst>
          </p:cNvPr>
          <p:cNvSpPr txBox="1">
            <a:spLocks/>
          </p:cNvSpPr>
          <p:nvPr userDrawn="1"/>
        </p:nvSpPr>
        <p:spPr>
          <a:xfrm>
            <a:off x="617220" y="6356351"/>
            <a:ext cx="28803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defPPr>
              <a:defRPr lang="en-US"/>
            </a:defPPr>
            <a:lvl1pPr marL="0" algn="l" defTabSz="1132027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601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2027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8041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405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30068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96082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2095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8109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62681-774D-4FB3-B016-87632D413404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F1AD86C-323B-C037-175A-313D4FB3D2F2}"/>
              </a:ext>
            </a:extLst>
          </p:cNvPr>
          <p:cNvSpPr txBox="1">
            <a:spLocks/>
          </p:cNvSpPr>
          <p:nvPr userDrawn="1"/>
        </p:nvSpPr>
        <p:spPr>
          <a:xfrm>
            <a:off x="8846820" y="6356351"/>
            <a:ext cx="28803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defPPr>
              <a:defRPr lang="en-US"/>
            </a:defPPr>
            <a:lvl1pPr marL="0" algn="r" defTabSz="1132027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601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2027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8041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405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30068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96082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2095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8109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DA7929-E137-420F-8FFA-65DF18D65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Cows grazing in a field&#10;&#10;Description automatically generated">
            <a:extLst>
              <a:ext uri="{FF2B5EF4-FFF2-40B4-BE49-F238E27FC236}">
                <a16:creationId xmlns:a16="http://schemas.microsoft.com/office/drawing/2014/main" id="{C5C55716-7DBD-6484-FADE-615F00299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" b="1"/>
          <a:stretch/>
        </p:blipFill>
        <p:spPr>
          <a:xfrm>
            <a:off x="0" y="1282"/>
            <a:ext cx="12344399" cy="685671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5930301-AED0-92C4-0672-7949D08BD7EB}"/>
              </a:ext>
            </a:extLst>
          </p:cNvPr>
          <p:cNvSpPr/>
          <p:nvPr userDrawn="1"/>
        </p:nvSpPr>
        <p:spPr>
          <a:xfrm>
            <a:off x="381000" y="381000"/>
            <a:ext cx="11506200" cy="6248400"/>
          </a:xfrm>
          <a:custGeom>
            <a:avLst/>
            <a:gdLst>
              <a:gd name="connsiteX0" fmla="*/ 0 w 11506200"/>
              <a:gd name="connsiteY0" fmla="*/ 708194 h 6248400"/>
              <a:gd name="connsiteX1" fmla="*/ 708194 w 11506200"/>
              <a:gd name="connsiteY1" fmla="*/ 0 h 6248400"/>
              <a:gd name="connsiteX2" fmla="*/ 10798006 w 11506200"/>
              <a:gd name="connsiteY2" fmla="*/ 0 h 6248400"/>
              <a:gd name="connsiteX3" fmla="*/ 11506200 w 11506200"/>
              <a:gd name="connsiteY3" fmla="*/ 708194 h 6248400"/>
              <a:gd name="connsiteX4" fmla="*/ 11506200 w 11506200"/>
              <a:gd name="connsiteY4" fmla="*/ 5540206 h 6248400"/>
              <a:gd name="connsiteX5" fmla="*/ 10798006 w 11506200"/>
              <a:gd name="connsiteY5" fmla="*/ 6248400 h 6248400"/>
              <a:gd name="connsiteX6" fmla="*/ 708194 w 11506200"/>
              <a:gd name="connsiteY6" fmla="*/ 6248400 h 6248400"/>
              <a:gd name="connsiteX7" fmla="*/ 0 w 11506200"/>
              <a:gd name="connsiteY7" fmla="*/ 5540206 h 6248400"/>
              <a:gd name="connsiteX8" fmla="*/ 0 w 11506200"/>
              <a:gd name="connsiteY8" fmla="*/ 708194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6248400" fill="none" extrusionOk="0">
                <a:moveTo>
                  <a:pt x="0" y="708194"/>
                </a:moveTo>
                <a:cubicBezTo>
                  <a:pt x="1605" y="360522"/>
                  <a:pt x="351157" y="57210"/>
                  <a:pt x="708194" y="0"/>
                </a:cubicBezTo>
                <a:cubicBezTo>
                  <a:pt x="4953438" y="72427"/>
                  <a:pt x="9741836" y="61419"/>
                  <a:pt x="10798006" y="0"/>
                </a:cubicBezTo>
                <a:cubicBezTo>
                  <a:pt x="11185504" y="-24965"/>
                  <a:pt x="11501432" y="315627"/>
                  <a:pt x="11506200" y="708194"/>
                </a:cubicBezTo>
                <a:cubicBezTo>
                  <a:pt x="11607076" y="2888426"/>
                  <a:pt x="11398887" y="3813219"/>
                  <a:pt x="11506200" y="5540206"/>
                </a:cubicBezTo>
                <a:cubicBezTo>
                  <a:pt x="11508516" y="5919575"/>
                  <a:pt x="11164339" y="6220608"/>
                  <a:pt x="10798006" y="6248400"/>
                </a:cubicBezTo>
                <a:cubicBezTo>
                  <a:pt x="8202860" y="6278227"/>
                  <a:pt x="5707564" y="6169094"/>
                  <a:pt x="708194" y="6248400"/>
                </a:cubicBezTo>
                <a:cubicBezTo>
                  <a:pt x="323093" y="6247719"/>
                  <a:pt x="-43812" y="5939994"/>
                  <a:pt x="0" y="5540206"/>
                </a:cubicBezTo>
                <a:cubicBezTo>
                  <a:pt x="50037" y="3366463"/>
                  <a:pt x="770" y="2059189"/>
                  <a:pt x="0" y="708194"/>
                </a:cubicBezTo>
                <a:close/>
              </a:path>
              <a:path w="11506200" h="6248400" stroke="0" extrusionOk="0">
                <a:moveTo>
                  <a:pt x="0" y="708194"/>
                </a:moveTo>
                <a:cubicBezTo>
                  <a:pt x="30912" y="325495"/>
                  <a:pt x="341731" y="51382"/>
                  <a:pt x="708194" y="0"/>
                </a:cubicBezTo>
                <a:cubicBezTo>
                  <a:pt x="5161484" y="123000"/>
                  <a:pt x="9245415" y="-96860"/>
                  <a:pt x="10798006" y="0"/>
                </a:cubicBezTo>
                <a:cubicBezTo>
                  <a:pt x="11156481" y="-24884"/>
                  <a:pt x="11537672" y="253620"/>
                  <a:pt x="11506200" y="708194"/>
                </a:cubicBezTo>
                <a:cubicBezTo>
                  <a:pt x="11509373" y="1632676"/>
                  <a:pt x="11600467" y="4340217"/>
                  <a:pt x="11506200" y="5540206"/>
                </a:cubicBezTo>
                <a:cubicBezTo>
                  <a:pt x="11434934" y="5957149"/>
                  <a:pt x="11137324" y="6239921"/>
                  <a:pt x="10798006" y="6248400"/>
                </a:cubicBezTo>
                <a:cubicBezTo>
                  <a:pt x="7711759" y="6087693"/>
                  <a:pt x="5047320" y="6288067"/>
                  <a:pt x="708194" y="6248400"/>
                </a:cubicBezTo>
                <a:cubicBezTo>
                  <a:pt x="285392" y="6242002"/>
                  <a:pt x="-24063" y="5920430"/>
                  <a:pt x="0" y="5540206"/>
                </a:cubicBezTo>
                <a:cubicBezTo>
                  <a:pt x="32216" y="5047398"/>
                  <a:pt x="57206" y="1213596"/>
                  <a:pt x="0" y="708194"/>
                </a:cubicBezTo>
                <a:close/>
              </a:path>
            </a:pathLst>
          </a:custGeom>
          <a:solidFill>
            <a:schemeClr val="bg1">
              <a:alpha val="96000"/>
            </a:schemeClr>
          </a:solidFill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133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vi-VN" sz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2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2681-774D-4FB3-B016-87632D41340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7929-E137-420F-8FFA-65DF18D6581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83BECDB-1408-852F-684A-A56698562B6A}"/>
              </a:ext>
            </a:extLst>
          </p:cNvPr>
          <p:cNvSpPr txBox="1">
            <a:spLocks/>
          </p:cNvSpPr>
          <p:nvPr userDrawn="1"/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113203" tIns="56601" rIns="113203" bIns="56601" rtlCol="0" anchor="ctr">
            <a:normAutofit/>
          </a:bodyPr>
          <a:lstStyle>
            <a:lvl1pPr algn="ctr" defTabSz="1132027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0A22886-AF1D-3F99-80C9-0D383BA09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" y="1600201"/>
            <a:ext cx="11109960" cy="4525963"/>
          </a:xfrm>
          <a:prstGeom prst="rect">
            <a:avLst/>
          </a:prstGeom>
        </p:spPr>
        <p:txBody>
          <a:bodyPr vert="horz" lIns="113203" tIns="56601" rIns="113203" bIns="566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FC43DA9-28D3-C5D6-5473-8C1A10C70B48}"/>
              </a:ext>
            </a:extLst>
          </p:cNvPr>
          <p:cNvSpPr txBox="1">
            <a:spLocks/>
          </p:cNvSpPr>
          <p:nvPr userDrawn="1"/>
        </p:nvSpPr>
        <p:spPr>
          <a:xfrm>
            <a:off x="617220" y="6356351"/>
            <a:ext cx="28803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defPPr>
              <a:defRPr lang="en-US"/>
            </a:defPPr>
            <a:lvl1pPr marL="0" algn="l" defTabSz="1132027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601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2027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8041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405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30068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96082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2095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8109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62681-774D-4FB3-B016-87632D413404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EF0C94-D03F-3EB9-09E2-00C7A347F617}"/>
              </a:ext>
            </a:extLst>
          </p:cNvPr>
          <p:cNvSpPr txBox="1">
            <a:spLocks/>
          </p:cNvSpPr>
          <p:nvPr userDrawn="1"/>
        </p:nvSpPr>
        <p:spPr>
          <a:xfrm>
            <a:off x="8846820" y="6356351"/>
            <a:ext cx="28803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defPPr>
              <a:defRPr lang="en-US"/>
            </a:defPPr>
            <a:lvl1pPr marL="0" algn="r" defTabSz="1132027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601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2027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8041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405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30068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96082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2095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8109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DA7929-E137-420F-8FFA-65DF18D65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Cows grazing in a field&#10;&#10;Description automatically generated">
            <a:extLst>
              <a:ext uri="{FF2B5EF4-FFF2-40B4-BE49-F238E27FC236}">
                <a16:creationId xmlns:a16="http://schemas.microsoft.com/office/drawing/2014/main" id="{9D88AD84-0374-A9B1-2F66-C57DEFA175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" b="1"/>
          <a:stretch/>
        </p:blipFill>
        <p:spPr>
          <a:xfrm>
            <a:off x="0" y="1282"/>
            <a:ext cx="12344399" cy="685671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2D04AB-D64A-B6C7-93BF-09922C2F7967}"/>
              </a:ext>
            </a:extLst>
          </p:cNvPr>
          <p:cNvSpPr/>
          <p:nvPr userDrawn="1"/>
        </p:nvSpPr>
        <p:spPr>
          <a:xfrm>
            <a:off x="381000" y="381000"/>
            <a:ext cx="11506200" cy="6248400"/>
          </a:xfrm>
          <a:custGeom>
            <a:avLst/>
            <a:gdLst>
              <a:gd name="connsiteX0" fmla="*/ 0 w 11506200"/>
              <a:gd name="connsiteY0" fmla="*/ 708194 h 6248400"/>
              <a:gd name="connsiteX1" fmla="*/ 708194 w 11506200"/>
              <a:gd name="connsiteY1" fmla="*/ 0 h 6248400"/>
              <a:gd name="connsiteX2" fmla="*/ 10798006 w 11506200"/>
              <a:gd name="connsiteY2" fmla="*/ 0 h 6248400"/>
              <a:gd name="connsiteX3" fmla="*/ 11506200 w 11506200"/>
              <a:gd name="connsiteY3" fmla="*/ 708194 h 6248400"/>
              <a:gd name="connsiteX4" fmla="*/ 11506200 w 11506200"/>
              <a:gd name="connsiteY4" fmla="*/ 5540206 h 6248400"/>
              <a:gd name="connsiteX5" fmla="*/ 10798006 w 11506200"/>
              <a:gd name="connsiteY5" fmla="*/ 6248400 h 6248400"/>
              <a:gd name="connsiteX6" fmla="*/ 708194 w 11506200"/>
              <a:gd name="connsiteY6" fmla="*/ 6248400 h 6248400"/>
              <a:gd name="connsiteX7" fmla="*/ 0 w 11506200"/>
              <a:gd name="connsiteY7" fmla="*/ 5540206 h 6248400"/>
              <a:gd name="connsiteX8" fmla="*/ 0 w 11506200"/>
              <a:gd name="connsiteY8" fmla="*/ 708194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6248400" fill="none" extrusionOk="0">
                <a:moveTo>
                  <a:pt x="0" y="708194"/>
                </a:moveTo>
                <a:cubicBezTo>
                  <a:pt x="1605" y="360522"/>
                  <a:pt x="351157" y="57210"/>
                  <a:pt x="708194" y="0"/>
                </a:cubicBezTo>
                <a:cubicBezTo>
                  <a:pt x="4953438" y="72427"/>
                  <a:pt x="9741836" y="61419"/>
                  <a:pt x="10798006" y="0"/>
                </a:cubicBezTo>
                <a:cubicBezTo>
                  <a:pt x="11185504" y="-24965"/>
                  <a:pt x="11501432" y="315627"/>
                  <a:pt x="11506200" y="708194"/>
                </a:cubicBezTo>
                <a:cubicBezTo>
                  <a:pt x="11607076" y="2888426"/>
                  <a:pt x="11398887" y="3813219"/>
                  <a:pt x="11506200" y="5540206"/>
                </a:cubicBezTo>
                <a:cubicBezTo>
                  <a:pt x="11508516" y="5919575"/>
                  <a:pt x="11164339" y="6220608"/>
                  <a:pt x="10798006" y="6248400"/>
                </a:cubicBezTo>
                <a:cubicBezTo>
                  <a:pt x="8202860" y="6278227"/>
                  <a:pt x="5707564" y="6169094"/>
                  <a:pt x="708194" y="6248400"/>
                </a:cubicBezTo>
                <a:cubicBezTo>
                  <a:pt x="323093" y="6247719"/>
                  <a:pt x="-43812" y="5939994"/>
                  <a:pt x="0" y="5540206"/>
                </a:cubicBezTo>
                <a:cubicBezTo>
                  <a:pt x="50037" y="3366463"/>
                  <a:pt x="770" y="2059189"/>
                  <a:pt x="0" y="708194"/>
                </a:cubicBezTo>
                <a:close/>
              </a:path>
              <a:path w="11506200" h="6248400" stroke="0" extrusionOk="0">
                <a:moveTo>
                  <a:pt x="0" y="708194"/>
                </a:moveTo>
                <a:cubicBezTo>
                  <a:pt x="30912" y="325495"/>
                  <a:pt x="341731" y="51382"/>
                  <a:pt x="708194" y="0"/>
                </a:cubicBezTo>
                <a:cubicBezTo>
                  <a:pt x="5161484" y="123000"/>
                  <a:pt x="9245415" y="-96860"/>
                  <a:pt x="10798006" y="0"/>
                </a:cubicBezTo>
                <a:cubicBezTo>
                  <a:pt x="11156481" y="-24884"/>
                  <a:pt x="11537672" y="253620"/>
                  <a:pt x="11506200" y="708194"/>
                </a:cubicBezTo>
                <a:cubicBezTo>
                  <a:pt x="11509373" y="1632676"/>
                  <a:pt x="11600467" y="4340217"/>
                  <a:pt x="11506200" y="5540206"/>
                </a:cubicBezTo>
                <a:cubicBezTo>
                  <a:pt x="11434934" y="5957149"/>
                  <a:pt x="11137324" y="6239921"/>
                  <a:pt x="10798006" y="6248400"/>
                </a:cubicBezTo>
                <a:cubicBezTo>
                  <a:pt x="7711759" y="6087693"/>
                  <a:pt x="5047320" y="6288067"/>
                  <a:pt x="708194" y="6248400"/>
                </a:cubicBezTo>
                <a:cubicBezTo>
                  <a:pt x="285392" y="6242002"/>
                  <a:pt x="-24063" y="5920430"/>
                  <a:pt x="0" y="5540206"/>
                </a:cubicBezTo>
                <a:cubicBezTo>
                  <a:pt x="32216" y="5047398"/>
                  <a:pt x="57206" y="1213596"/>
                  <a:pt x="0" y="708194"/>
                </a:cubicBezTo>
                <a:close/>
              </a:path>
            </a:pathLst>
          </a:custGeom>
          <a:solidFill>
            <a:schemeClr val="bg1">
              <a:alpha val="96000"/>
            </a:schemeClr>
          </a:solidFill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133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vi-VN" sz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4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2681-774D-4FB3-B016-87632D41340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7929-E137-420F-8FFA-65DF18D6581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8AC8F75-904E-59C9-9DEC-6A231A04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113203" tIns="56601" rIns="113203" bIns="5660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B2485D9-2502-4CF9-FF15-F91359BBC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" y="1600201"/>
            <a:ext cx="11109960" cy="4525963"/>
          </a:xfrm>
          <a:prstGeom prst="rect">
            <a:avLst/>
          </a:prstGeom>
        </p:spPr>
        <p:txBody>
          <a:bodyPr vert="horz" lIns="113203" tIns="56601" rIns="113203" bIns="566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F9D63A8-F4E3-7056-EB88-C6F2663B81D8}"/>
              </a:ext>
            </a:extLst>
          </p:cNvPr>
          <p:cNvSpPr txBox="1">
            <a:spLocks/>
          </p:cNvSpPr>
          <p:nvPr userDrawn="1"/>
        </p:nvSpPr>
        <p:spPr>
          <a:xfrm>
            <a:off x="617220" y="6356351"/>
            <a:ext cx="28803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defPPr>
              <a:defRPr lang="en-US"/>
            </a:defPPr>
            <a:lvl1pPr marL="0" algn="l" defTabSz="1132027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601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2027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8041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405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30068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96082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2095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8109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62681-774D-4FB3-B016-87632D413404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535B668-194B-B96C-3AAE-A49369431E7A}"/>
              </a:ext>
            </a:extLst>
          </p:cNvPr>
          <p:cNvSpPr txBox="1">
            <a:spLocks/>
          </p:cNvSpPr>
          <p:nvPr userDrawn="1"/>
        </p:nvSpPr>
        <p:spPr>
          <a:xfrm>
            <a:off x="8846820" y="6356351"/>
            <a:ext cx="28803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defPPr>
              <a:defRPr lang="en-US"/>
            </a:defPPr>
            <a:lvl1pPr marL="0" algn="r" defTabSz="1132027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601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2027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8041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405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30068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96082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2095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8109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DA7929-E137-420F-8FFA-65DF18D65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ws grazing in a field&#10;&#10;Description automatically generated">
            <a:extLst>
              <a:ext uri="{FF2B5EF4-FFF2-40B4-BE49-F238E27FC236}">
                <a16:creationId xmlns:a16="http://schemas.microsoft.com/office/drawing/2014/main" id="{18F92D49-A947-EA1F-502F-64C273710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" b="1"/>
          <a:stretch/>
        </p:blipFill>
        <p:spPr>
          <a:xfrm>
            <a:off x="0" y="1282"/>
            <a:ext cx="12344399" cy="685671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769F51-D5B1-B81A-95FD-BB5760F075E5}"/>
              </a:ext>
            </a:extLst>
          </p:cNvPr>
          <p:cNvSpPr/>
          <p:nvPr userDrawn="1"/>
        </p:nvSpPr>
        <p:spPr>
          <a:xfrm>
            <a:off x="381000" y="381000"/>
            <a:ext cx="11506200" cy="6248400"/>
          </a:xfrm>
          <a:custGeom>
            <a:avLst/>
            <a:gdLst>
              <a:gd name="connsiteX0" fmla="*/ 0 w 11506200"/>
              <a:gd name="connsiteY0" fmla="*/ 708194 h 6248400"/>
              <a:gd name="connsiteX1" fmla="*/ 708194 w 11506200"/>
              <a:gd name="connsiteY1" fmla="*/ 0 h 6248400"/>
              <a:gd name="connsiteX2" fmla="*/ 10798006 w 11506200"/>
              <a:gd name="connsiteY2" fmla="*/ 0 h 6248400"/>
              <a:gd name="connsiteX3" fmla="*/ 11506200 w 11506200"/>
              <a:gd name="connsiteY3" fmla="*/ 708194 h 6248400"/>
              <a:gd name="connsiteX4" fmla="*/ 11506200 w 11506200"/>
              <a:gd name="connsiteY4" fmla="*/ 5540206 h 6248400"/>
              <a:gd name="connsiteX5" fmla="*/ 10798006 w 11506200"/>
              <a:gd name="connsiteY5" fmla="*/ 6248400 h 6248400"/>
              <a:gd name="connsiteX6" fmla="*/ 708194 w 11506200"/>
              <a:gd name="connsiteY6" fmla="*/ 6248400 h 6248400"/>
              <a:gd name="connsiteX7" fmla="*/ 0 w 11506200"/>
              <a:gd name="connsiteY7" fmla="*/ 5540206 h 6248400"/>
              <a:gd name="connsiteX8" fmla="*/ 0 w 11506200"/>
              <a:gd name="connsiteY8" fmla="*/ 708194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6248400" fill="none" extrusionOk="0">
                <a:moveTo>
                  <a:pt x="0" y="708194"/>
                </a:moveTo>
                <a:cubicBezTo>
                  <a:pt x="1605" y="360522"/>
                  <a:pt x="351157" y="57210"/>
                  <a:pt x="708194" y="0"/>
                </a:cubicBezTo>
                <a:cubicBezTo>
                  <a:pt x="4953438" y="72427"/>
                  <a:pt x="9741836" y="61419"/>
                  <a:pt x="10798006" y="0"/>
                </a:cubicBezTo>
                <a:cubicBezTo>
                  <a:pt x="11185504" y="-24965"/>
                  <a:pt x="11501432" y="315627"/>
                  <a:pt x="11506200" y="708194"/>
                </a:cubicBezTo>
                <a:cubicBezTo>
                  <a:pt x="11607076" y="2888426"/>
                  <a:pt x="11398887" y="3813219"/>
                  <a:pt x="11506200" y="5540206"/>
                </a:cubicBezTo>
                <a:cubicBezTo>
                  <a:pt x="11508516" y="5919575"/>
                  <a:pt x="11164339" y="6220608"/>
                  <a:pt x="10798006" y="6248400"/>
                </a:cubicBezTo>
                <a:cubicBezTo>
                  <a:pt x="8202860" y="6278227"/>
                  <a:pt x="5707564" y="6169094"/>
                  <a:pt x="708194" y="6248400"/>
                </a:cubicBezTo>
                <a:cubicBezTo>
                  <a:pt x="323093" y="6247719"/>
                  <a:pt x="-43812" y="5939994"/>
                  <a:pt x="0" y="5540206"/>
                </a:cubicBezTo>
                <a:cubicBezTo>
                  <a:pt x="50037" y="3366463"/>
                  <a:pt x="770" y="2059189"/>
                  <a:pt x="0" y="708194"/>
                </a:cubicBezTo>
                <a:close/>
              </a:path>
              <a:path w="11506200" h="6248400" stroke="0" extrusionOk="0">
                <a:moveTo>
                  <a:pt x="0" y="708194"/>
                </a:moveTo>
                <a:cubicBezTo>
                  <a:pt x="30912" y="325495"/>
                  <a:pt x="341731" y="51382"/>
                  <a:pt x="708194" y="0"/>
                </a:cubicBezTo>
                <a:cubicBezTo>
                  <a:pt x="5161484" y="123000"/>
                  <a:pt x="9245415" y="-96860"/>
                  <a:pt x="10798006" y="0"/>
                </a:cubicBezTo>
                <a:cubicBezTo>
                  <a:pt x="11156481" y="-24884"/>
                  <a:pt x="11537672" y="253620"/>
                  <a:pt x="11506200" y="708194"/>
                </a:cubicBezTo>
                <a:cubicBezTo>
                  <a:pt x="11509373" y="1632676"/>
                  <a:pt x="11600467" y="4340217"/>
                  <a:pt x="11506200" y="5540206"/>
                </a:cubicBezTo>
                <a:cubicBezTo>
                  <a:pt x="11434934" y="5957149"/>
                  <a:pt x="11137324" y="6239921"/>
                  <a:pt x="10798006" y="6248400"/>
                </a:cubicBezTo>
                <a:cubicBezTo>
                  <a:pt x="7711759" y="6087693"/>
                  <a:pt x="5047320" y="6288067"/>
                  <a:pt x="708194" y="6248400"/>
                </a:cubicBezTo>
                <a:cubicBezTo>
                  <a:pt x="285392" y="6242002"/>
                  <a:pt x="-24063" y="5920430"/>
                  <a:pt x="0" y="5540206"/>
                </a:cubicBezTo>
                <a:cubicBezTo>
                  <a:pt x="32216" y="5047398"/>
                  <a:pt x="57206" y="1213596"/>
                  <a:pt x="0" y="708194"/>
                </a:cubicBezTo>
                <a:close/>
              </a:path>
            </a:pathLst>
          </a:custGeom>
          <a:solidFill>
            <a:schemeClr val="bg1">
              <a:alpha val="96000"/>
            </a:schemeClr>
          </a:solidFill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133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vi-VN" sz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0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1" y="273050"/>
            <a:ext cx="4061223" cy="116205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8" y="273051"/>
            <a:ext cx="6900863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1" y="1435100"/>
            <a:ext cx="4061223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66014" indent="0">
              <a:buNone/>
              <a:defRPr sz="1500"/>
            </a:lvl2pPr>
            <a:lvl3pPr marL="1132027" indent="0">
              <a:buNone/>
              <a:defRPr sz="1200"/>
            </a:lvl3pPr>
            <a:lvl4pPr marL="1698041" indent="0">
              <a:buNone/>
              <a:defRPr sz="1100"/>
            </a:lvl4pPr>
            <a:lvl5pPr marL="2264054" indent="0">
              <a:buNone/>
              <a:defRPr sz="1100"/>
            </a:lvl5pPr>
            <a:lvl6pPr marL="2830068" indent="0">
              <a:buNone/>
              <a:defRPr sz="1100"/>
            </a:lvl6pPr>
            <a:lvl7pPr marL="3396082" indent="0">
              <a:buNone/>
              <a:defRPr sz="1100"/>
            </a:lvl7pPr>
            <a:lvl8pPr marL="3962095" indent="0">
              <a:buNone/>
              <a:defRPr sz="1100"/>
            </a:lvl8pPr>
            <a:lvl9pPr marL="45281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2681-774D-4FB3-B016-87632D41340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7929-E137-420F-8FFA-65DF18D658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69C901E-A47A-D6D8-D0DB-1A861C019DF7}"/>
              </a:ext>
            </a:extLst>
          </p:cNvPr>
          <p:cNvSpPr txBox="1">
            <a:spLocks/>
          </p:cNvSpPr>
          <p:nvPr userDrawn="1"/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113203" tIns="56601" rIns="113203" bIns="56601" rtlCol="0" anchor="ctr">
            <a:normAutofit/>
          </a:bodyPr>
          <a:lstStyle>
            <a:lvl1pPr algn="ctr" defTabSz="1132027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CD37E5C-74EC-A2F1-2F2D-C7CF95E620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220" y="1600201"/>
            <a:ext cx="11109960" cy="4525963"/>
          </a:xfrm>
          <a:prstGeom prst="rect">
            <a:avLst/>
          </a:prstGeom>
        </p:spPr>
        <p:txBody>
          <a:bodyPr vert="horz" lIns="113203" tIns="56601" rIns="113203" bIns="566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9AA46A2-489C-316D-78B6-4D15559ACEE4}"/>
              </a:ext>
            </a:extLst>
          </p:cNvPr>
          <p:cNvSpPr txBox="1">
            <a:spLocks/>
          </p:cNvSpPr>
          <p:nvPr userDrawn="1"/>
        </p:nvSpPr>
        <p:spPr>
          <a:xfrm>
            <a:off x="617220" y="6356351"/>
            <a:ext cx="28803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defPPr>
              <a:defRPr lang="en-US"/>
            </a:defPPr>
            <a:lvl1pPr marL="0" algn="l" defTabSz="1132027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601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2027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8041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405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30068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96082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2095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8109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62681-774D-4FB3-B016-87632D413404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CB454D6-D90F-B83C-4E84-2F494487BA40}"/>
              </a:ext>
            </a:extLst>
          </p:cNvPr>
          <p:cNvSpPr txBox="1">
            <a:spLocks/>
          </p:cNvSpPr>
          <p:nvPr userDrawn="1"/>
        </p:nvSpPr>
        <p:spPr>
          <a:xfrm>
            <a:off x="8846820" y="6356351"/>
            <a:ext cx="28803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defPPr>
              <a:defRPr lang="en-US"/>
            </a:defPPr>
            <a:lvl1pPr marL="0" algn="r" defTabSz="1132027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601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2027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8041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405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30068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96082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2095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8109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DA7929-E137-420F-8FFA-65DF18D65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Cows grazing in a field&#10;&#10;Description automatically generated">
            <a:extLst>
              <a:ext uri="{FF2B5EF4-FFF2-40B4-BE49-F238E27FC236}">
                <a16:creationId xmlns:a16="http://schemas.microsoft.com/office/drawing/2014/main" id="{7192410E-08BC-1533-FA4D-44A58326B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" b="1"/>
          <a:stretch/>
        </p:blipFill>
        <p:spPr>
          <a:xfrm>
            <a:off x="0" y="1282"/>
            <a:ext cx="12344399" cy="685671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4A2ACB5-E4AE-3FC3-7C75-EE2C095E6603}"/>
              </a:ext>
            </a:extLst>
          </p:cNvPr>
          <p:cNvSpPr/>
          <p:nvPr userDrawn="1"/>
        </p:nvSpPr>
        <p:spPr>
          <a:xfrm>
            <a:off x="381000" y="381000"/>
            <a:ext cx="11506200" cy="6248400"/>
          </a:xfrm>
          <a:custGeom>
            <a:avLst/>
            <a:gdLst>
              <a:gd name="connsiteX0" fmla="*/ 0 w 11506200"/>
              <a:gd name="connsiteY0" fmla="*/ 708194 h 6248400"/>
              <a:gd name="connsiteX1" fmla="*/ 708194 w 11506200"/>
              <a:gd name="connsiteY1" fmla="*/ 0 h 6248400"/>
              <a:gd name="connsiteX2" fmla="*/ 10798006 w 11506200"/>
              <a:gd name="connsiteY2" fmla="*/ 0 h 6248400"/>
              <a:gd name="connsiteX3" fmla="*/ 11506200 w 11506200"/>
              <a:gd name="connsiteY3" fmla="*/ 708194 h 6248400"/>
              <a:gd name="connsiteX4" fmla="*/ 11506200 w 11506200"/>
              <a:gd name="connsiteY4" fmla="*/ 5540206 h 6248400"/>
              <a:gd name="connsiteX5" fmla="*/ 10798006 w 11506200"/>
              <a:gd name="connsiteY5" fmla="*/ 6248400 h 6248400"/>
              <a:gd name="connsiteX6" fmla="*/ 708194 w 11506200"/>
              <a:gd name="connsiteY6" fmla="*/ 6248400 h 6248400"/>
              <a:gd name="connsiteX7" fmla="*/ 0 w 11506200"/>
              <a:gd name="connsiteY7" fmla="*/ 5540206 h 6248400"/>
              <a:gd name="connsiteX8" fmla="*/ 0 w 11506200"/>
              <a:gd name="connsiteY8" fmla="*/ 708194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6248400" fill="none" extrusionOk="0">
                <a:moveTo>
                  <a:pt x="0" y="708194"/>
                </a:moveTo>
                <a:cubicBezTo>
                  <a:pt x="1605" y="360522"/>
                  <a:pt x="351157" y="57210"/>
                  <a:pt x="708194" y="0"/>
                </a:cubicBezTo>
                <a:cubicBezTo>
                  <a:pt x="4953438" y="72427"/>
                  <a:pt x="9741836" y="61419"/>
                  <a:pt x="10798006" y="0"/>
                </a:cubicBezTo>
                <a:cubicBezTo>
                  <a:pt x="11185504" y="-24965"/>
                  <a:pt x="11501432" y="315627"/>
                  <a:pt x="11506200" y="708194"/>
                </a:cubicBezTo>
                <a:cubicBezTo>
                  <a:pt x="11607076" y="2888426"/>
                  <a:pt x="11398887" y="3813219"/>
                  <a:pt x="11506200" y="5540206"/>
                </a:cubicBezTo>
                <a:cubicBezTo>
                  <a:pt x="11508516" y="5919575"/>
                  <a:pt x="11164339" y="6220608"/>
                  <a:pt x="10798006" y="6248400"/>
                </a:cubicBezTo>
                <a:cubicBezTo>
                  <a:pt x="8202860" y="6278227"/>
                  <a:pt x="5707564" y="6169094"/>
                  <a:pt x="708194" y="6248400"/>
                </a:cubicBezTo>
                <a:cubicBezTo>
                  <a:pt x="323093" y="6247719"/>
                  <a:pt x="-43812" y="5939994"/>
                  <a:pt x="0" y="5540206"/>
                </a:cubicBezTo>
                <a:cubicBezTo>
                  <a:pt x="50037" y="3366463"/>
                  <a:pt x="770" y="2059189"/>
                  <a:pt x="0" y="708194"/>
                </a:cubicBezTo>
                <a:close/>
              </a:path>
              <a:path w="11506200" h="6248400" stroke="0" extrusionOk="0">
                <a:moveTo>
                  <a:pt x="0" y="708194"/>
                </a:moveTo>
                <a:cubicBezTo>
                  <a:pt x="30912" y="325495"/>
                  <a:pt x="341731" y="51382"/>
                  <a:pt x="708194" y="0"/>
                </a:cubicBezTo>
                <a:cubicBezTo>
                  <a:pt x="5161484" y="123000"/>
                  <a:pt x="9245415" y="-96860"/>
                  <a:pt x="10798006" y="0"/>
                </a:cubicBezTo>
                <a:cubicBezTo>
                  <a:pt x="11156481" y="-24884"/>
                  <a:pt x="11537672" y="253620"/>
                  <a:pt x="11506200" y="708194"/>
                </a:cubicBezTo>
                <a:cubicBezTo>
                  <a:pt x="11509373" y="1632676"/>
                  <a:pt x="11600467" y="4340217"/>
                  <a:pt x="11506200" y="5540206"/>
                </a:cubicBezTo>
                <a:cubicBezTo>
                  <a:pt x="11434934" y="5957149"/>
                  <a:pt x="11137324" y="6239921"/>
                  <a:pt x="10798006" y="6248400"/>
                </a:cubicBezTo>
                <a:cubicBezTo>
                  <a:pt x="7711759" y="6087693"/>
                  <a:pt x="5047320" y="6288067"/>
                  <a:pt x="708194" y="6248400"/>
                </a:cubicBezTo>
                <a:cubicBezTo>
                  <a:pt x="285392" y="6242002"/>
                  <a:pt x="-24063" y="5920430"/>
                  <a:pt x="0" y="5540206"/>
                </a:cubicBezTo>
                <a:cubicBezTo>
                  <a:pt x="32216" y="5047398"/>
                  <a:pt x="57206" y="1213596"/>
                  <a:pt x="0" y="708194"/>
                </a:cubicBezTo>
                <a:close/>
              </a:path>
            </a:pathLst>
          </a:custGeom>
          <a:solidFill>
            <a:schemeClr val="bg1">
              <a:alpha val="96000"/>
            </a:schemeClr>
          </a:solidFill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133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vi-VN" sz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88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4800601"/>
            <a:ext cx="7406640" cy="566738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12775"/>
            <a:ext cx="7406640" cy="4114800"/>
          </a:xfrm>
        </p:spPr>
        <p:txBody>
          <a:bodyPr/>
          <a:lstStyle>
            <a:lvl1pPr marL="0" indent="0">
              <a:buNone/>
              <a:defRPr sz="4000"/>
            </a:lvl1pPr>
            <a:lvl2pPr marL="566014" indent="0">
              <a:buNone/>
              <a:defRPr sz="3500"/>
            </a:lvl2pPr>
            <a:lvl3pPr marL="1132027" indent="0">
              <a:buNone/>
              <a:defRPr sz="3000"/>
            </a:lvl3pPr>
            <a:lvl4pPr marL="1698041" indent="0">
              <a:buNone/>
              <a:defRPr sz="2500"/>
            </a:lvl4pPr>
            <a:lvl5pPr marL="2264054" indent="0">
              <a:buNone/>
              <a:defRPr sz="2500"/>
            </a:lvl5pPr>
            <a:lvl6pPr marL="2830068" indent="0">
              <a:buNone/>
              <a:defRPr sz="2500"/>
            </a:lvl6pPr>
            <a:lvl7pPr marL="3396082" indent="0">
              <a:buNone/>
              <a:defRPr sz="2500"/>
            </a:lvl7pPr>
            <a:lvl8pPr marL="3962095" indent="0">
              <a:buNone/>
              <a:defRPr sz="2500"/>
            </a:lvl8pPr>
            <a:lvl9pPr marL="452810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367339"/>
            <a:ext cx="740664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66014" indent="0">
              <a:buNone/>
              <a:defRPr sz="1500"/>
            </a:lvl2pPr>
            <a:lvl3pPr marL="1132027" indent="0">
              <a:buNone/>
              <a:defRPr sz="1200"/>
            </a:lvl3pPr>
            <a:lvl4pPr marL="1698041" indent="0">
              <a:buNone/>
              <a:defRPr sz="1100"/>
            </a:lvl4pPr>
            <a:lvl5pPr marL="2264054" indent="0">
              <a:buNone/>
              <a:defRPr sz="1100"/>
            </a:lvl5pPr>
            <a:lvl6pPr marL="2830068" indent="0">
              <a:buNone/>
              <a:defRPr sz="1100"/>
            </a:lvl6pPr>
            <a:lvl7pPr marL="3396082" indent="0">
              <a:buNone/>
              <a:defRPr sz="1100"/>
            </a:lvl7pPr>
            <a:lvl8pPr marL="3962095" indent="0">
              <a:buNone/>
              <a:defRPr sz="1100"/>
            </a:lvl8pPr>
            <a:lvl9pPr marL="45281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2681-774D-4FB3-B016-87632D41340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7929-E137-420F-8FFA-65DF18D658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AEC69F6-D79D-7FE7-8AB9-1702D49CC590}"/>
              </a:ext>
            </a:extLst>
          </p:cNvPr>
          <p:cNvSpPr txBox="1">
            <a:spLocks/>
          </p:cNvSpPr>
          <p:nvPr userDrawn="1"/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113203" tIns="56601" rIns="113203" bIns="56601" rtlCol="0" anchor="ctr">
            <a:normAutofit/>
          </a:bodyPr>
          <a:lstStyle>
            <a:lvl1pPr algn="ctr" defTabSz="1132027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E003D3-5A5D-7EC3-8D29-8FBE0A65F8A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220" y="1600201"/>
            <a:ext cx="11109960" cy="4525963"/>
          </a:xfrm>
          <a:prstGeom prst="rect">
            <a:avLst/>
          </a:prstGeom>
        </p:spPr>
        <p:txBody>
          <a:bodyPr vert="horz" lIns="113203" tIns="56601" rIns="113203" bIns="566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2ECFC2A-BA39-9B22-80AE-6176A2CA807C}"/>
              </a:ext>
            </a:extLst>
          </p:cNvPr>
          <p:cNvSpPr txBox="1">
            <a:spLocks/>
          </p:cNvSpPr>
          <p:nvPr userDrawn="1"/>
        </p:nvSpPr>
        <p:spPr>
          <a:xfrm>
            <a:off x="617220" y="6356351"/>
            <a:ext cx="28803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defPPr>
              <a:defRPr lang="en-US"/>
            </a:defPPr>
            <a:lvl1pPr marL="0" algn="l" defTabSz="1132027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601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2027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8041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405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30068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96082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2095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8109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62681-774D-4FB3-B016-87632D413404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ACC537-CAF9-6971-2DA6-4DC206A60B5D}"/>
              </a:ext>
            </a:extLst>
          </p:cNvPr>
          <p:cNvSpPr txBox="1">
            <a:spLocks/>
          </p:cNvSpPr>
          <p:nvPr userDrawn="1"/>
        </p:nvSpPr>
        <p:spPr>
          <a:xfrm>
            <a:off x="8846820" y="6356351"/>
            <a:ext cx="28803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defPPr>
              <a:defRPr lang="en-US"/>
            </a:defPPr>
            <a:lvl1pPr marL="0" algn="r" defTabSz="1132027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601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2027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8041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4054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30068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96082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2095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8109" algn="l" defTabSz="113202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DA7929-E137-420F-8FFA-65DF18D65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Cows grazing in a field&#10;&#10;Description automatically generated">
            <a:extLst>
              <a:ext uri="{FF2B5EF4-FFF2-40B4-BE49-F238E27FC236}">
                <a16:creationId xmlns:a16="http://schemas.microsoft.com/office/drawing/2014/main" id="{1CEAB87B-3AFC-5DAF-323F-058162FD75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" b="1"/>
          <a:stretch/>
        </p:blipFill>
        <p:spPr>
          <a:xfrm>
            <a:off x="0" y="1282"/>
            <a:ext cx="12344399" cy="685671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B54775D-2450-72EB-7C00-049FAA29DC4A}"/>
              </a:ext>
            </a:extLst>
          </p:cNvPr>
          <p:cNvSpPr/>
          <p:nvPr userDrawn="1"/>
        </p:nvSpPr>
        <p:spPr>
          <a:xfrm>
            <a:off x="381000" y="381000"/>
            <a:ext cx="11506200" cy="6248400"/>
          </a:xfrm>
          <a:custGeom>
            <a:avLst/>
            <a:gdLst>
              <a:gd name="connsiteX0" fmla="*/ 0 w 11506200"/>
              <a:gd name="connsiteY0" fmla="*/ 708194 h 6248400"/>
              <a:gd name="connsiteX1" fmla="*/ 708194 w 11506200"/>
              <a:gd name="connsiteY1" fmla="*/ 0 h 6248400"/>
              <a:gd name="connsiteX2" fmla="*/ 10798006 w 11506200"/>
              <a:gd name="connsiteY2" fmla="*/ 0 h 6248400"/>
              <a:gd name="connsiteX3" fmla="*/ 11506200 w 11506200"/>
              <a:gd name="connsiteY3" fmla="*/ 708194 h 6248400"/>
              <a:gd name="connsiteX4" fmla="*/ 11506200 w 11506200"/>
              <a:gd name="connsiteY4" fmla="*/ 5540206 h 6248400"/>
              <a:gd name="connsiteX5" fmla="*/ 10798006 w 11506200"/>
              <a:gd name="connsiteY5" fmla="*/ 6248400 h 6248400"/>
              <a:gd name="connsiteX6" fmla="*/ 708194 w 11506200"/>
              <a:gd name="connsiteY6" fmla="*/ 6248400 h 6248400"/>
              <a:gd name="connsiteX7" fmla="*/ 0 w 11506200"/>
              <a:gd name="connsiteY7" fmla="*/ 5540206 h 6248400"/>
              <a:gd name="connsiteX8" fmla="*/ 0 w 11506200"/>
              <a:gd name="connsiteY8" fmla="*/ 708194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6248400" fill="none" extrusionOk="0">
                <a:moveTo>
                  <a:pt x="0" y="708194"/>
                </a:moveTo>
                <a:cubicBezTo>
                  <a:pt x="1605" y="360522"/>
                  <a:pt x="351157" y="57210"/>
                  <a:pt x="708194" y="0"/>
                </a:cubicBezTo>
                <a:cubicBezTo>
                  <a:pt x="4953438" y="72427"/>
                  <a:pt x="9741836" y="61419"/>
                  <a:pt x="10798006" y="0"/>
                </a:cubicBezTo>
                <a:cubicBezTo>
                  <a:pt x="11185504" y="-24965"/>
                  <a:pt x="11501432" y="315627"/>
                  <a:pt x="11506200" y="708194"/>
                </a:cubicBezTo>
                <a:cubicBezTo>
                  <a:pt x="11607076" y="2888426"/>
                  <a:pt x="11398887" y="3813219"/>
                  <a:pt x="11506200" y="5540206"/>
                </a:cubicBezTo>
                <a:cubicBezTo>
                  <a:pt x="11508516" y="5919575"/>
                  <a:pt x="11164339" y="6220608"/>
                  <a:pt x="10798006" y="6248400"/>
                </a:cubicBezTo>
                <a:cubicBezTo>
                  <a:pt x="8202860" y="6278227"/>
                  <a:pt x="5707564" y="6169094"/>
                  <a:pt x="708194" y="6248400"/>
                </a:cubicBezTo>
                <a:cubicBezTo>
                  <a:pt x="323093" y="6247719"/>
                  <a:pt x="-43812" y="5939994"/>
                  <a:pt x="0" y="5540206"/>
                </a:cubicBezTo>
                <a:cubicBezTo>
                  <a:pt x="50037" y="3366463"/>
                  <a:pt x="770" y="2059189"/>
                  <a:pt x="0" y="708194"/>
                </a:cubicBezTo>
                <a:close/>
              </a:path>
              <a:path w="11506200" h="6248400" stroke="0" extrusionOk="0">
                <a:moveTo>
                  <a:pt x="0" y="708194"/>
                </a:moveTo>
                <a:cubicBezTo>
                  <a:pt x="30912" y="325495"/>
                  <a:pt x="341731" y="51382"/>
                  <a:pt x="708194" y="0"/>
                </a:cubicBezTo>
                <a:cubicBezTo>
                  <a:pt x="5161484" y="123000"/>
                  <a:pt x="9245415" y="-96860"/>
                  <a:pt x="10798006" y="0"/>
                </a:cubicBezTo>
                <a:cubicBezTo>
                  <a:pt x="11156481" y="-24884"/>
                  <a:pt x="11537672" y="253620"/>
                  <a:pt x="11506200" y="708194"/>
                </a:cubicBezTo>
                <a:cubicBezTo>
                  <a:pt x="11509373" y="1632676"/>
                  <a:pt x="11600467" y="4340217"/>
                  <a:pt x="11506200" y="5540206"/>
                </a:cubicBezTo>
                <a:cubicBezTo>
                  <a:pt x="11434934" y="5957149"/>
                  <a:pt x="11137324" y="6239921"/>
                  <a:pt x="10798006" y="6248400"/>
                </a:cubicBezTo>
                <a:cubicBezTo>
                  <a:pt x="7711759" y="6087693"/>
                  <a:pt x="5047320" y="6288067"/>
                  <a:pt x="708194" y="6248400"/>
                </a:cubicBezTo>
                <a:cubicBezTo>
                  <a:pt x="285392" y="6242002"/>
                  <a:pt x="-24063" y="5920430"/>
                  <a:pt x="0" y="5540206"/>
                </a:cubicBezTo>
                <a:cubicBezTo>
                  <a:pt x="32216" y="5047398"/>
                  <a:pt x="57206" y="1213596"/>
                  <a:pt x="0" y="708194"/>
                </a:cubicBezTo>
                <a:close/>
              </a:path>
            </a:pathLst>
          </a:custGeom>
          <a:solidFill>
            <a:schemeClr val="bg1">
              <a:alpha val="96000"/>
            </a:schemeClr>
          </a:solidFill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133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vi-VN" sz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113203" tIns="56601" rIns="113203" bIns="5660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00201"/>
            <a:ext cx="11109960" cy="4525963"/>
          </a:xfrm>
          <a:prstGeom prst="rect">
            <a:avLst/>
          </a:prstGeom>
        </p:spPr>
        <p:txBody>
          <a:bodyPr vert="horz" lIns="113203" tIns="56601" rIns="113203" bIns="566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356351"/>
            <a:ext cx="28803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62681-774D-4FB3-B016-87632D41340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356351"/>
            <a:ext cx="39090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356351"/>
            <a:ext cx="288036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A7929-E137-420F-8FFA-65DF18D6581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ws grazing in a field&#10;&#10;Description automatically generated">
            <a:extLst>
              <a:ext uri="{FF2B5EF4-FFF2-40B4-BE49-F238E27FC236}">
                <a16:creationId xmlns:a16="http://schemas.microsoft.com/office/drawing/2014/main" id="{B7A47717-CDA0-11BB-C1E5-426C47EF70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" b="1"/>
          <a:stretch/>
        </p:blipFill>
        <p:spPr>
          <a:xfrm>
            <a:off x="0" y="1282"/>
            <a:ext cx="12344399" cy="685671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5E2C96D-F419-BFE5-55EE-BCD959A9900E}"/>
              </a:ext>
            </a:extLst>
          </p:cNvPr>
          <p:cNvSpPr/>
          <p:nvPr userDrawn="1"/>
        </p:nvSpPr>
        <p:spPr>
          <a:xfrm>
            <a:off x="381000" y="381000"/>
            <a:ext cx="11506200" cy="6248400"/>
          </a:xfrm>
          <a:custGeom>
            <a:avLst/>
            <a:gdLst>
              <a:gd name="connsiteX0" fmla="*/ 0 w 11506200"/>
              <a:gd name="connsiteY0" fmla="*/ 708194 h 6248400"/>
              <a:gd name="connsiteX1" fmla="*/ 708194 w 11506200"/>
              <a:gd name="connsiteY1" fmla="*/ 0 h 6248400"/>
              <a:gd name="connsiteX2" fmla="*/ 10798006 w 11506200"/>
              <a:gd name="connsiteY2" fmla="*/ 0 h 6248400"/>
              <a:gd name="connsiteX3" fmla="*/ 11506200 w 11506200"/>
              <a:gd name="connsiteY3" fmla="*/ 708194 h 6248400"/>
              <a:gd name="connsiteX4" fmla="*/ 11506200 w 11506200"/>
              <a:gd name="connsiteY4" fmla="*/ 5540206 h 6248400"/>
              <a:gd name="connsiteX5" fmla="*/ 10798006 w 11506200"/>
              <a:gd name="connsiteY5" fmla="*/ 6248400 h 6248400"/>
              <a:gd name="connsiteX6" fmla="*/ 708194 w 11506200"/>
              <a:gd name="connsiteY6" fmla="*/ 6248400 h 6248400"/>
              <a:gd name="connsiteX7" fmla="*/ 0 w 11506200"/>
              <a:gd name="connsiteY7" fmla="*/ 5540206 h 6248400"/>
              <a:gd name="connsiteX8" fmla="*/ 0 w 11506200"/>
              <a:gd name="connsiteY8" fmla="*/ 708194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6248400" fill="none" extrusionOk="0">
                <a:moveTo>
                  <a:pt x="0" y="708194"/>
                </a:moveTo>
                <a:cubicBezTo>
                  <a:pt x="1605" y="360522"/>
                  <a:pt x="351157" y="57210"/>
                  <a:pt x="708194" y="0"/>
                </a:cubicBezTo>
                <a:cubicBezTo>
                  <a:pt x="4953438" y="72427"/>
                  <a:pt x="9741836" y="61419"/>
                  <a:pt x="10798006" y="0"/>
                </a:cubicBezTo>
                <a:cubicBezTo>
                  <a:pt x="11185504" y="-24965"/>
                  <a:pt x="11501432" y="315627"/>
                  <a:pt x="11506200" y="708194"/>
                </a:cubicBezTo>
                <a:cubicBezTo>
                  <a:pt x="11607076" y="2888426"/>
                  <a:pt x="11398887" y="3813219"/>
                  <a:pt x="11506200" y="5540206"/>
                </a:cubicBezTo>
                <a:cubicBezTo>
                  <a:pt x="11508516" y="5919575"/>
                  <a:pt x="11164339" y="6220608"/>
                  <a:pt x="10798006" y="6248400"/>
                </a:cubicBezTo>
                <a:cubicBezTo>
                  <a:pt x="8202860" y="6278227"/>
                  <a:pt x="5707564" y="6169094"/>
                  <a:pt x="708194" y="6248400"/>
                </a:cubicBezTo>
                <a:cubicBezTo>
                  <a:pt x="323093" y="6247719"/>
                  <a:pt x="-43812" y="5939994"/>
                  <a:pt x="0" y="5540206"/>
                </a:cubicBezTo>
                <a:cubicBezTo>
                  <a:pt x="50037" y="3366463"/>
                  <a:pt x="770" y="2059189"/>
                  <a:pt x="0" y="708194"/>
                </a:cubicBezTo>
                <a:close/>
              </a:path>
              <a:path w="11506200" h="6248400" stroke="0" extrusionOk="0">
                <a:moveTo>
                  <a:pt x="0" y="708194"/>
                </a:moveTo>
                <a:cubicBezTo>
                  <a:pt x="30912" y="325495"/>
                  <a:pt x="341731" y="51382"/>
                  <a:pt x="708194" y="0"/>
                </a:cubicBezTo>
                <a:cubicBezTo>
                  <a:pt x="5161484" y="123000"/>
                  <a:pt x="9245415" y="-96860"/>
                  <a:pt x="10798006" y="0"/>
                </a:cubicBezTo>
                <a:cubicBezTo>
                  <a:pt x="11156481" y="-24884"/>
                  <a:pt x="11537672" y="253620"/>
                  <a:pt x="11506200" y="708194"/>
                </a:cubicBezTo>
                <a:cubicBezTo>
                  <a:pt x="11509373" y="1632676"/>
                  <a:pt x="11600467" y="4340217"/>
                  <a:pt x="11506200" y="5540206"/>
                </a:cubicBezTo>
                <a:cubicBezTo>
                  <a:pt x="11434934" y="5957149"/>
                  <a:pt x="11137324" y="6239921"/>
                  <a:pt x="10798006" y="6248400"/>
                </a:cubicBezTo>
                <a:cubicBezTo>
                  <a:pt x="7711759" y="6087693"/>
                  <a:pt x="5047320" y="6288067"/>
                  <a:pt x="708194" y="6248400"/>
                </a:cubicBezTo>
                <a:cubicBezTo>
                  <a:pt x="285392" y="6242002"/>
                  <a:pt x="-24063" y="5920430"/>
                  <a:pt x="0" y="5540206"/>
                </a:cubicBezTo>
                <a:cubicBezTo>
                  <a:pt x="32216" y="5047398"/>
                  <a:pt x="57206" y="1213596"/>
                  <a:pt x="0" y="708194"/>
                </a:cubicBezTo>
                <a:close/>
              </a:path>
            </a:pathLst>
          </a:custGeom>
          <a:solidFill>
            <a:schemeClr val="bg1">
              <a:alpha val="96000"/>
            </a:schemeClr>
          </a:solidFill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133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vi-VN" sz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3126A14-851A-2240-11D5-41249DE02EC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76200"/>
            <a:ext cx="1390352" cy="1390352"/>
          </a:xfrm>
          <a:prstGeom prst="rect">
            <a:avLst/>
          </a:prstGeom>
        </p:spPr>
      </p:pic>
      <p:pic>
        <p:nvPicPr>
          <p:cNvPr id="12" name="Picture 1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FBE0B94-FDB7-703E-2058-921B92B1358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5181600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3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1132027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4510" indent="-424510" algn="l" defTabSz="1132027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9772" indent="-353759" algn="l" defTabSz="1132027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5034" indent="-283007" algn="l" defTabSz="1132027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048" indent="-283007" algn="l" defTabSz="1132027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7061" indent="-283007" algn="l" defTabSz="1132027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13075" indent="-283007" algn="l" defTabSz="113202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79088" indent="-283007" algn="l" defTabSz="113202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45102" indent="-283007" algn="l" defTabSz="113202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11116" indent="-283007" algn="l" defTabSz="113202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320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6014" algn="l" defTabSz="11320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027" algn="l" defTabSz="11320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8041" algn="l" defTabSz="11320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4054" algn="l" defTabSz="11320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30068" algn="l" defTabSz="11320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96082" algn="l" defTabSz="11320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62095" algn="l" defTabSz="11320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28109" algn="l" defTabSz="113202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00201"/>
            <a:ext cx="11109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356351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B436-2EC1-4B8B-B84E-0125CACF2B5C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356351"/>
            <a:ext cx="3909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356351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0FC5-6F2A-42FE-8081-1B79ADB68D1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AA0FB08-4D23-1FCF-D0DB-8C45FF17CEA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76200"/>
            <a:ext cx="1390352" cy="1390352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6242F9F-62CB-CFAD-41A8-80D85D8B0F1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5181600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6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8610" y="183092"/>
            <a:ext cx="555498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610" y="1066800"/>
            <a:ext cx="555498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8610" y="4237567"/>
            <a:ext cx="144018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8835" y="4237567"/>
            <a:ext cx="195453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3410" y="4237567"/>
            <a:ext cx="144018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FAD60B1-479A-E716-A385-611EAD1FB53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76200"/>
            <a:ext cx="1390352" cy="1390352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2C788BE-5103-4C08-E23A-F4E3F077D40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5181600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1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9.gif"/><Relationship Id="rId12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5" Type="http://schemas.openxmlformats.org/officeDocument/2006/relationships/image" Target="../media/image7.gif"/><Relationship Id="rId10" Type="http://schemas.microsoft.com/office/2007/relationships/hdphoto" Target="../media/hdphoto1.wdp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9.gif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gif"/><Relationship Id="rId11" Type="http://schemas.openxmlformats.org/officeDocument/2006/relationships/image" Target="../media/image14.png"/><Relationship Id="rId5" Type="http://schemas.openxmlformats.org/officeDocument/2006/relationships/image" Target="../media/image7.gif"/><Relationship Id="rId10" Type="http://schemas.microsoft.com/office/2007/relationships/hdphoto" Target="../media/hdphoto1.wdp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9.gif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gif"/><Relationship Id="rId11" Type="http://schemas.openxmlformats.org/officeDocument/2006/relationships/image" Target="../media/image15.gif"/><Relationship Id="rId5" Type="http://schemas.openxmlformats.org/officeDocument/2006/relationships/image" Target="../media/image7.gif"/><Relationship Id="rId10" Type="http://schemas.microsoft.com/office/2007/relationships/hdphoto" Target="../media/hdphoto1.wdp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1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8.xml"/><Relationship Id="rId4" Type="http://schemas.openxmlformats.org/officeDocument/2006/relationships/audio" Target="../media/media3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127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28702" y="1366499"/>
            <a:ext cx="10248899" cy="3795398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805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7A7D99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PHƯỜNG HƯNG ĐẠO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805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7A7D99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805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6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43: au </a:t>
            </a:r>
            <a:r>
              <a:rPr lang="en-US" sz="3008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008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r>
              <a:rPr lang="en-US" sz="3008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viên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hiện:Bùi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</a:p>
        </p:txBody>
      </p:sp>
    </p:spTree>
    <p:extLst>
      <p:ext uri="{BB962C8B-B14F-4D97-AF65-F5344CB8AC3E}">
        <p14:creationId xmlns:p14="http://schemas.microsoft.com/office/powerpoint/2010/main" val="419676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56748" y="5495926"/>
            <a:ext cx="6686550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trâu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931672" y="5495926"/>
            <a:ext cx="266952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</a:t>
            </a:r>
            <a:endParaRPr lang="en-US" sz="12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AutoShape 2" descr="hình ảnh : cây, thực vật, trắng, Bãi cỏ, chuông, Cây bụi, món ăn, màu xanh  lá, Cây cỏ, Sản xuất, rau, nhỏ bé, Thực vật học, chất độc, hẹ, Lá thật,"/>
          <p:cNvSpPr>
            <a:spLocks noChangeAspect="1" noChangeArrowheads="1"/>
          </p:cNvSpPr>
          <p:nvPr/>
        </p:nvSpPr>
        <p:spPr bwMode="auto">
          <a:xfrm>
            <a:off x="157911" y="-144463"/>
            <a:ext cx="30937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ình ảnh : cây, thực vật, trắng, Bãi cỏ, chuông, Cây bụi, món ăn, màu xanh  lá, Cây cỏ, Sản xuất, rau, nhỏ bé, Thực vật học, chất độc, hẹ, Lá thật,"/>
          <p:cNvSpPr>
            <a:spLocks noChangeAspect="1" noChangeArrowheads="1"/>
          </p:cNvSpPr>
          <p:nvPr/>
        </p:nvSpPr>
        <p:spPr bwMode="auto">
          <a:xfrm>
            <a:off x="312598" y="7938"/>
            <a:ext cx="30937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Con Trâu - Con Bò - Bài Hát Gọi Trâu - Nhạc Thiếu Nhi Vui Nhộn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052" y="304800"/>
            <a:ext cx="8327300" cy="468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03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56748" y="5353669"/>
            <a:ext cx="6686550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 tễu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53200" y="5450083"/>
            <a:ext cx="266952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êu</a:t>
            </a:r>
            <a:endParaRPr lang="en-US" sz="12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146" name="Picture 2" descr="Rối nước chú Tễu hay pha trò (phiên bản rối diễn) | Shope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"/>
            <a:ext cx="4129240" cy="412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3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685800" y="4419601"/>
            <a:ext cx="33046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6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au</a:t>
            </a:r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</a:t>
            </a:r>
            <a:endParaRPr lang="en-US" sz="6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95800" y="4310588"/>
            <a:ext cx="3119326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6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</a:t>
            </a:r>
            <a:endParaRPr lang="en-US" sz="6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610600" y="4310589"/>
            <a:ext cx="2577956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n-US" sz="6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ễu</a:t>
            </a:r>
            <a:endParaRPr lang="en-US" sz="6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ẬT MÍ CHIẾC ÁO MÀU SẮC CỦA RAU CỦ - Soul Bến Thàn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06" y="2008909"/>
            <a:ext cx="3687099" cy="196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n Trâu - Con Bò - Bài Hát Gọi Trâu - Nhạc Thiếu Nhi Vui Nhộn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089" y="1898296"/>
            <a:ext cx="3884747" cy="218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ối nước chú Tễu hay pha trò (phiên bản rối diễn) | Shopee Việt N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154" y="1898295"/>
            <a:ext cx="2185169" cy="218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97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85800" y="5635295"/>
            <a:ext cx="33046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6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au</a:t>
            </a:r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</a:t>
            </a:r>
            <a:endParaRPr lang="en-US" sz="6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95800" y="5526282"/>
            <a:ext cx="3119326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6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</a:t>
            </a:r>
            <a:endParaRPr lang="en-US" sz="6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610600" y="5526283"/>
            <a:ext cx="2577956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n-US" sz="6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ễu</a:t>
            </a:r>
            <a:endParaRPr lang="en-US" sz="6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68" y="3904650"/>
            <a:ext cx="10109429" cy="160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217799"/>
            <a:ext cx="6453766" cy="471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504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565773"/>
              </p:ext>
            </p:extLst>
          </p:nvPr>
        </p:nvGraphicFramePr>
        <p:xfrm>
          <a:off x="218629" y="762000"/>
          <a:ext cx="11880016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05918" y="1628776"/>
            <a:ext cx="8172732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 pitchFamily="34" charset="0"/>
              </a:rPr>
              <a:t>au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16637E-68CB-E208-6A52-1624BB50A6D6}"/>
              </a:ext>
            </a:extLst>
          </p:cNvPr>
          <p:cNvGrpSpPr/>
          <p:nvPr/>
        </p:nvGrpSpPr>
        <p:grpSpPr>
          <a:xfrm>
            <a:off x="76200" y="193330"/>
            <a:ext cx="4343400" cy="900271"/>
            <a:chOff x="63500" y="1429216"/>
            <a:chExt cx="3540608" cy="705889"/>
          </a:xfrm>
        </p:grpSpPr>
        <p:sp>
          <p:nvSpPr>
            <p:cNvPr id="4" name="Rounded Rectangle 6">
              <a:extLst>
                <a:ext uri="{FF2B5EF4-FFF2-40B4-BE49-F238E27FC236}">
                  <a16:creationId xmlns:a16="http://schemas.microsoft.com/office/drawing/2014/main" id="{9E57CCDC-F785-803B-197C-B949AD8A5BF7}"/>
                </a:ext>
              </a:extLst>
            </p:cNvPr>
            <p:cNvSpPr/>
            <p:nvPr/>
          </p:nvSpPr>
          <p:spPr>
            <a:xfrm>
              <a:off x="384358" y="1429216"/>
              <a:ext cx="3219750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Tô</a:t>
              </a:r>
              <a:r>
                <a:rPr lang="en-US" sz="5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4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5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4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84A77DF-8548-7457-D389-DA06DE076A36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3495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219126"/>
              </p:ext>
            </p:extLst>
          </p:nvPr>
        </p:nvGraphicFramePr>
        <p:xfrm>
          <a:off x="218629" y="762000"/>
          <a:ext cx="11880016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06722" y="1628776"/>
            <a:ext cx="8500638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 pitchFamily="34" charset="0"/>
              </a:rPr>
              <a:t>âu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6927" y="3009901"/>
            <a:ext cx="8500638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dirty="0" smtClean="0">
                <a:solidFill>
                  <a:srgbClr val="FF0000"/>
                </a:solidFill>
                <a:latin typeface="HP001 4 hàng" pitchFamily="34" charset="0"/>
              </a:rPr>
              <a:t>  </a:t>
            </a:r>
            <a:endParaRPr lang="en-US" sz="140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046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633450"/>
              </p:ext>
            </p:extLst>
          </p:nvPr>
        </p:nvGraphicFramePr>
        <p:xfrm>
          <a:off x="218629" y="762000"/>
          <a:ext cx="11880016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425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9813" marR="119813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06722" y="1628776"/>
            <a:ext cx="8500638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 pitchFamily="34" charset="0"/>
              </a:rPr>
              <a:t>êu</a:t>
            </a:r>
          </a:p>
        </p:txBody>
      </p:sp>
    </p:spTree>
    <p:extLst>
      <p:ext uri="{BB962C8B-B14F-4D97-AF65-F5344CB8AC3E}">
        <p14:creationId xmlns:p14="http://schemas.microsoft.com/office/powerpoint/2010/main" val="193759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77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 descr="A group of kids in a classroom&#10;&#10;Description automatically generated">
            <a:extLst>
              <a:ext uri="{FF2B5EF4-FFF2-40B4-BE49-F238E27FC236}">
                <a16:creationId xmlns:a16="http://schemas.microsoft.com/office/drawing/2014/main" id="{A668B528-8383-632C-B92C-48ACC21FE4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4" b="7075"/>
          <a:stretch/>
        </p:blipFill>
        <p:spPr>
          <a:xfrm>
            <a:off x="0" y="1282"/>
            <a:ext cx="12344399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BCE123-D4C0-B73F-4075-60E98AC7A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736600"/>
            <a:ext cx="10117130" cy="251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8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C:\Users\ADMIN-VT\Desktop\hinh\seamless-underwater-landscape-in-cartoon-style-vector-834579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9" b="7585"/>
          <a:stretch/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Connector 4"/>
          <p:cNvSpPr/>
          <p:nvPr/>
        </p:nvSpPr>
        <p:spPr>
          <a:xfrm flipV="1">
            <a:off x="1821764" y="5241664"/>
            <a:ext cx="193098" cy="29327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 flipV="1">
            <a:off x="2964764" y="5261640"/>
            <a:ext cx="190500" cy="23379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 flipV="1">
            <a:off x="9430258" y="5727134"/>
            <a:ext cx="190500" cy="31128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 flipV="1">
            <a:off x="2328091" y="5951673"/>
            <a:ext cx="190500" cy="22544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 flipV="1">
            <a:off x="2216087" y="5099449"/>
            <a:ext cx="152400" cy="22544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596" y="6259316"/>
            <a:ext cx="1530676" cy="727596"/>
          </a:xfrm>
          <a:prstGeom prst="rect">
            <a:avLst/>
          </a:prstGeom>
        </p:spPr>
      </p:pic>
      <p:pic>
        <p:nvPicPr>
          <p:cNvPr id="13" name="Picture 5" descr="C:\Users\ADMIN\Desktop\Doreamon cau ca\source (1)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642" y="5448730"/>
            <a:ext cx="1360731" cy="122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DMIN\Desktop\Doreamon cau ca\allison-mcgrath-crayonsswimming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178" y="5054414"/>
            <a:ext cx="1332634" cy="1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lowchart: Connector 14"/>
          <p:cNvSpPr/>
          <p:nvPr/>
        </p:nvSpPr>
        <p:spPr>
          <a:xfrm flipV="1">
            <a:off x="9921710" y="5064886"/>
            <a:ext cx="190500" cy="31128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 flipV="1">
            <a:off x="10210800" y="5706168"/>
            <a:ext cx="190500" cy="31128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 flipV="1">
            <a:off x="9313346" y="4474043"/>
            <a:ext cx="190500" cy="31128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373" y="5448730"/>
            <a:ext cx="1688337" cy="174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100000" l="100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813" y="4306132"/>
            <a:ext cx="2883729" cy="2883729"/>
          </a:xfrm>
          <a:prstGeom prst="rect">
            <a:avLst/>
          </a:prstGeom>
        </p:spPr>
      </p:pic>
      <p:sp>
        <p:nvSpPr>
          <p:cNvPr id="21" name="Flowchart: Connector 20"/>
          <p:cNvSpPr/>
          <p:nvPr/>
        </p:nvSpPr>
        <p:spPr>
          <a:xfrm flipV="1">
            <a:off x="7231006" y="5685784"/>
            <a:ext cx="190500" cy="31128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 flipV="1">
            <a:off x="6324600" y="5398248"/>
            <a:ext cx="171450" cy="23379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 flipV="1">
            <a:off x="4000939" y="5978143"/>
            <a:ext cx="190500" cy="31128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Flowchart: Connector 24"/>
          <p:cNvSpPr/>
          <p:nvPr/>
        </p:nvSpPr>
        <p:spPr>
          <a:xfrm flipV="1">
            <a:off x="4648200" y="4478328"/>
            <a:ext cx="188038" cy="23379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Flowchart: Connector 27"/>
          <p:cNvSpPr/>
          <p:nvPr/>
        </p:nvSpPr>
        <p:spPr>
          <a:xfrm flipV="1">
            <a:off x="2881194" y="4144470"/>
            <a:ext cx="190500" cy="22544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100000" l="100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08" y="3461542"/>
            <a:ext cx="2883729" cy="3938840"/>
          </a:xfrm>
          <a:prstGeom prst="rect">
            <a:avLst/>
          </a:prstGeom>
        </p:spPr>
      </p:pic>
      <p:grpSp>
        <p:nvGrpSpPr>
          <p:cNvPr id="1033" name="Group 1032"/>
          <p:cNvGrpSpPr/>
          <p:nvPr/>
        </p:nvGrpSpPr>
        <p:grpSpPr>
          <a:xfrm>
            <a:off x="5865118" y="1858170"/>
            <a:ext cx="3448228" cy="1770060"/>
            <a:chOff x="3962400" y="1577821"/>
            <a:chExt cx="3448228" cy="1770060"/>
          </a:xfrm>
        </p:grpSpPr>
        <p:sp>
          <p:nvSpPr>
            <p:cNvPr id="1029" name="Flowchart: Connector 1028"/>
            <p:cNvSpPr/>
            <p:nvPr/>
          </p:nvSpPr>
          <p:spPr>
            <a:xfrm>
              <a:off x="3962400" y="2720772"/>
              <a:ext cx="163825" cy="2286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30" name="Flowchart: Connector 1029"/>
            <p:cNvSpPr/>
            <p:nvPr/>
          </p:nvSpPr>
          <p:spPr>
            <a:xfrm>
              <a:off x="4372535" y="2537028"/>
              <a:ext cx="381000" cy="41234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31" name="Flowchart: Connector 1030"/>
            <p:cNvSpPr/>
            <p:nvPr/>
          </p:nvSpPr>
          <p:spPr>
            <a:xfrm>
              <a:off x="4895850" y="1577821"/>
              <a:ext cx="2514778" cy="17700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4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ngôi</a:t>
              </a:r>
              <a:r>
                <a:rPr lang="en-US" sz="44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endPara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68" l="364" r="100000">
                        <a14:foregroundMark x1="11273" y1="36436" x2="12000" y2="40957"/>
                        <a14:foregroundMark x1="19273" y1="40160" x2="20182" y2="43085"/>
                        <a14:foregroundMark x1="17818" y1="36436" x2="19455" y2="40426"/>
                        <a14:foregroundMark x1="12727" y1="28989" x2="14000" y2="30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76602" y="1858170"/>
            <a:ext cx="2768751" cy="189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8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9 -0.00901 L 0.51232 0.01318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1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14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232 0.01318 L 1.41527 0.00208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39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C:\Users\ADMIN-VT\Desktop\hinh\seamless-underwater-landscape-in-cartoon-style-vector-834579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9" b="7585"/>
          <a:stretch/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Connector 4"/>
          <p:cNvSpPr/>
          <p:nvPr/>
        </p:nvSpPr>
        <p:spPr>
          <a:xfrm flipV="1">
            <a:off x="1821764" y="5241664"/>
            <a:ext cx="193098" cy="29327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 flipV="1">
            <a:off x="2964764" y="5261640"/>
            <a:ext cx="190500" cy="23379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 flipV="1">
            <a:off x="9430258" y="5727134"/>
            <a:ext cx="190500" cy="31128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 flipV="1">
            <a:off x="2328091" y="5951673"/>
            <a:ext cx="190500" cy="22544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 flipV="1">
            <a:off x="2216087" y="5099449"/>
            <a:ext cx="152400" cy="22544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596" y="6259316"/>
            <a:ext cx="1530676" cy="727596"/>
          </a:xfrm>
          <a:prstGeom prst="rect">
            <a:avLst/>
          </a:prstGeom>
        </p:spPr>
      </p:pic>
      <p:pic>
        <p:nvPicPr>
          <p:cNvPr id="13" name="Picture 5" descr="C:\Users\ADMIN\Desktop\Doreamon cau ca\source (1)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642" y="5448730"/>
            <a:ext cx="1360731" cy="122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DMIN\Desktop\Doreamon cau ca\allison-mcgrath-crayonsswimming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178" y="5054414"/>
            <a:ext cx="1332634" cy="1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lowchart: Connector 14"/>
          <p:cNvSpPr/>
          <p:nvPr/>
        </p:nvSpPr>
        <p:spPr>
          <a:xfrm flipV="1">
            <a:off x="9921710" y="5064886"/>
            <a:ext cx="190500" cy="31128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 flipV="1">
            <a:off x="10210800" y="5706168"/>
            <a:ext cx="190500" cy="31128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 flipV="1">
            <a:off x="9313346" y="4474043"/>
            <a:ext cx="190500" cy="31128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373" y="5448730"/>
            <a:ext cx="1688337" cy="174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100000" l="100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813" y="4306132"/>
            <a:ext cx="2883729" cy="2883729"/>
          </a:xfrm>
          <a:prstGeom prst="rect">
            <a:avLst/>
          </a:prstGeom>
        </p:spPr>
      </p:pic>
      <p:sp>
        <p:nvSpPr>
          <p:cNvPr id="21" name="Flowchart: Connector 20"/>
          <p:cNvSpPr/>
          <p:nvPr/>
        </p:nvSpPr>
        <p:spPr>
          <a:xfrm flipV="1">
            <a:off x="7231006" y="5685784"/>
            <a:ext cx="190500" cy="31128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 flipV="1">
            <a:off x="6324600" y="5398248"/>
            <a:ext cx="171450" cy="23379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 flipV="1">
            <a:off x="4000939" y="5978143"/>
            <a:ext cx="190500" cy="31128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Flowchart: Connector 24"/>
          <p:cNvSpPr/>
          <p:nvPr/>
        </p:nvSpPr>
        <p:spPr>
          <a:xfrm flipV="1">
            <a:off x="4648200" y="4478328"/>
            <a:ext cx="188038" cy="23379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Flowchart: Connector 27"/>
          <p:cNvSpPr/>
          <p:nvPr/>
        </p:nvSpPr>
        <p:spPr>
          <a:xfrm flipV="1">
            <a:off x="2881194" y="4144470"/>
            <a:ext cx="190500" cy="22544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100000" l="100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08" y="3461542"/>
            <a:ext cx="2883729" cy="3938840"/>
          </a:xfrm>
          <a:prstGeom prst="rect">
            <a:avLst/>
          </a:prstGeom>
        </p:spPr>
      </p:pic>
      <p:grpSp>
        <p:nvGrpSpPr>
          <p:cNvPr id="1033" name="Group 1032"/>
          <p:cNvGrpSpPr/>
          <p:nvPr/>
        </p:nvGrpSpPr>
        <p:grpSpPr>
          <a:xfrm>
            <a:off x="5865118" y="1858170"/>
            <a:ext cx="3660390" cy="1770060"/>
            <a:chOff x="3962400" y="1577821"/>
            <a:chExt cx="3660390" cy="1770060"/>
          </a:xfrm>
        </p:grpSpPr>
        <p:sp>
          <p:nvSpPr>
            <p:cNvPr id="1029" name="Flowchart: Connector 1028"/>
            <p:cNvSpPr/>
            <p:nvPr/>
          </p:nvSpPr>
          <p:spPr>
            <a:xfrm>
              <a:off x="3962400" y="2720772"/>
              <a:ext cx="163825" cy="2286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30" name="Flowchart: Connector 1029"/>
            <p:cNvSpPr/>
            <p:nvPr/>
          </p:nvSpPr>
          <p:spPr>
            <a:xfrm>
              <a:off x="4372535" y="2537028"/>
              <a:ext cx="381000" cy="41234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31" name="Flowchart: Connector 1030"/>
            <p:cNvSpPr/>
            <p:nvPr/>
          </p:nvSpPr>
          <p:spPr>
            <a:xfrm>
              <a:off x="4895850" y="1577821"/>
              <a:ext cx="2726940" cy="17700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4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44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kẹo</a:t>
              </a:r>
              <a:endPara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6190" l="10000" r="93333">
                        <a14:foregroundMark x1="35667" y1="50476" x2="33556" y2="5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37148" y="1883525"/>
            <a:ext cx="4885817" cy="228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1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31623E-6 L 0.53334 0.0182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1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14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33 0.01829 L 1.39618 0.03704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42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C:\Users\ADMIN-VT\Desktop\hinh\seamless-underwater-landscape-in-cartoon-style-vector-834579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9" b="7585"/>
          <a:stretch/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Connector 4"/>
          <p:cNvSpPr/>
          <p:nvPr/>
        </p:nvSpPr>
        <p:spPr>
          <a:xfrm flipV="1">
            <a:off x="1821764" y="5241664"/>
            <a:ext cx="193098" cy="29327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 flipV="1">
            <a:off x="2964764" y="5261640"/>
            <a:ext cx="190500" cy="23379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 flipV="1">
            <a:off x="9430258" y="5727134"/>
            <a:ext cx="190500" cy="31128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 flipV="1">
            <a:off x="2328091" y="5951673"/>
            <a:ext cx="190500" cy="22544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 flipV="1">
            <a:off x="2216087" y="5099449"/>
            <a:ext cx="152400" cy="22544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596" y="6259316"/>
            <a:ext cx="1530676" cy="727596"/>
          </a:xfrm>
          <a:prstGeom prst="rect">
            <a:avLst/>
          </a:prstGeom>
        </p:spPr>
      </p:pic>
      <p:pic>
        <p:nvPicPr>
          <p:cNvPr id="13" name="Picture 5" descr="C:\Users\ADMIN\Desktop\Doreamon cau ca\source (1)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642" y="5448730"/>
            <a:ext cx="1360731" cy="122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DMIN\Desktop\Doreamon cau ca\allison-mcgrath-crayonsswimming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178" y="5054414"/>
            <a:ext cx="1332634" cy="1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lowchart: Connector 14"/>
          <p:cNvSpPr/>
          <p:nvPr/>
        </p:nvSpPr>
        <p:spPr>
          <a:xfrm flipV="1">
            <a:off x="9921710" y="5064886"/>
            <a:ext cx="190500" cy="31128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 flipV="1">
            <a:off x="10210800" y="5706168"/>
            <a:ext cx="190500" cy="31128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 flipV="1">
            <a:off x="9313346" y="4474043"/>
            <a:ext cx="190500" cy="31128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373" y="5448730"/>
            <a:ext cx="1688337" cy="174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100000" l="100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813" y="4306132"/>
            <a:ext cx="2883729" cy="2883729"/>
          </a:xfrm>
          <a:prstGeom prst="rect">
            <a:avLst/>
          </a:prstGeom>
        </p:spPr>
      </p:pic>
      <p:sp>
        <p:nvSpPr>
          <p:cNvPr id="21" name="Flowchart: Connector 20"/>
          <p:cNvSpPr/>
          <p:nvPr/>
        </p:nvSpPr>
        <p:spPr>
          <a:xfrm flipV="1">
            <a:off x="7231006" y="5685784"/>
            <a:ext cx="190500" cy="31128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 flipV="1">
            <a:off x="6324600" y="5398248"/>
            <a:ext cx="171450" cy="23379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 flipV="1">
            <a:off x="4000939" y="5978143"/>
            <a:ext cx="190500" cy="31128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Flowchart: Connector 24"/>
          <p:cNvSpPr/>
          <p:nvPr/>
        </p:nvSpPr>
        <p:spPr>
          <a:xfrm flipV="1">
            <a:off x="4648200" y="4478328"/>
            <a:ext cx="188038" cy="23379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Flowchart: Connector 27"/>
          <p:cNvSpPr/>
          <p:nvPr/>
        </p:nvSpPr>
        <p:spPr>
          <a:xfrm flipV="1">
            <a:off x="2881194" y="4144470"/>
            <a:ext cx="190500" cy="22544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100000" l="100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08" y="3461542"/>
            <a:ext cx="2883729" cy="3938840"/>
          </a:xfrm>
          <a:prstGeom prst="rect">
            <a:avLst/>
          </a:prstGeom>
        </p:spPr>
      </p:pic>
      <p:grpSp>
        <p:nvGrpSpPr>
          <p:cNvPr id="1033" name="Group 1032"/>
          <p:cNvGrpSpPr/>
          <p:nvPr/>
        </p:nvGrpSpPr>
        <p:grpSpPr>
          <a:xfrm>
            <a:off x="5865118" y="1858170"/>
            <a:ext cx="3448228" cy="1770060"/>
            <a:chOff x="3962400" y="1577821"/>
            <a:chExt cx="3448228" cy="1770060"/>
          </a:xfrm>
        </p:grpSpPr>
        <p:sp>
          <p:nvSpPr>
            <p:cNvPr id="1029" name="Flowchart: Connector 1028"/>
            <p:cNvSpPr/>
            <p:nvPr/>
          </p:nvSpPr>
          <p:spPr>
            <a:xfrm>
              <a:off x="3962400" y="2720772"/>
              <a:ext cx="163825" cy="2286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30" name="Flowchart: Connector 1029"/>
            <p:cNvSpPr/>
            <p:nvPr/>
          </p:nvSpPr>
          <p:spPr>
            <a:xfrm>
              <a:off x="4372535" y="2537028"/>
              <a:ext cx="381000" cy="41234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31" name="Flowchart: Connector 1030"/>
            <p:cNvSpPr/>
            <p:nvPr/>
          </p:nvSpPr>
          <p:spPr>
            <a:xfrm>
              <a:off x="4895850" y="1577821"/>
              <a:ext cx="2514778" cy="177006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4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lang="en-US" sz="44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táo</a:t>
              </a:r>
              <a:endPara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1" name="Picture 12" descr="Cartoon Fish Sticker by Box Office for iOS &amp; Android | GIPHY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4125" y="1465870"/>
            <a:ext cx="6129937" cy="344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3657600" y="53883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9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2945E-6 L 0.47951 0.0016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41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14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52 0.00162 L 1.40452 0.00162 " pathEditMode="relative" rAng="0" ptsTypes="AA">
                                      <p:cBhvr>
                                        <p:cTn id="25" dur="6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xverse%2Fmp4%2Fmedia%2Fweb%2F6fd0c840-b3ad-412d-b7bd-d0982724e2a0_seed0">
            <a:hlinkClick r:id="" action="ppaction://media"/>
            <a:extLst>
              <a:ext uri="{FF2B5EF4-FFF2-40B4-BE49-F238E27FC236}">
                <a16:creationId xmlns:a16="http://schemas.microsoft.com/office/drawing/2014/main" id="{CA89B972-B985-E706-57E7-0F9910FC2C9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344400" cy="6857999"/>
          </a:xfrm>
          <a:prstGeom prst="rect">
            <a:avLst/>
          </a:prstGeom>
          <a:noFill/>
        </p:spPr>
      </p:pic>
      <p:pic>
        <p:nvPicPr>
          <p:cNvPr id="3" name="[hanhtrangso.nxbgd.vn] Audio_ Đàn sẻ nâu kêu ríu rít ở sau nhà_HTS">
            <a:hlinkClick r:id="" action="ppaction://media"/>
            <a:extLst>
              <a:ext uri="{FF2B5EF4-FFF2-40B4-BE49-F238E27FC236}">
                <a16:creationId xmlns:a16="http://schemas.microsoft.com/office/drawing/2014/main" id="{2025D5F5-B2C5-DC72-967B-9C9CE66D24D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33400" y="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1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51364" y="814917"/>
            <a:ext cx="2048331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au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81001" y="2443881"/>
            <a:ext cx="2478479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5527" y="2443881"/>
            <a:ext cx="2478479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au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60849" y="4026957"/>
            <a:ext cx="5013159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au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200" y="193330"/>
            <a:ext cx="2417672" cy="900271"/>
            <a:chOff x="63500" y="1429216"/>
            <a:chExt cx="1970813" cy="705889"/>
          </a:xfrm>
        </p:grpSpPr>
        <p:sp>
          <p:nvSpPr>
            <p:cNvPr id="7" name="Rounded Rectangle 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5035314" y="814918"/>
            <a:ext cx="2048331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72400" y="814916"/>
            <a:ext cx="2048331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êu</a:t>
            </a:r>
          </a:p>
        </p:txBody>
      </p:sp>
    </p:spTree>
    <p:extLst>
      <p:ext uri="{BB962C8B-B14F-4D97-AF65-F5344CB8AC3E}">
        <p14:creationId xmlns:p14="http://schemas.microsoft.com/office/powerpoint/2010/main" val="67784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0142" y="4633685"/>
            <a:ext cx="134556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51364" y="381001"/>
            <a:ext cx="2048331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au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81001" y="2009965"/>
            <a:ext cx="2478479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5527" y="2009965"/>
            <a:ext cx="2478479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au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60849" y="3593041"/>
            <a:ext cx="5013159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au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35314" y="381002"/>
            <a:ext cx="2048331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72400" y="381000"/>
            <a:ext cx="2048331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êu</a:t>
            </a:r>
          </a:p>
        </p:txBody>
      </p:sp>
    </p:spTree>
    <p:extLst>
      <p:ext uri="{BB962C8B-B14F-4D97-AF65-F5344CB8AC3E}">
        <p14:creationId xmlns:p14="http://schemas.microsoft.com/office/powerpoint/2010/main" val="267513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09208" y="5439506"/>
            <a:ext cx="708389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rau củ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07875" y="5439506"/>
            <a:ext cx="2555656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au</a:t>
            </a:r>
          </a:p>
        </p:txBody>
      </p:sp>
      <p:pic>
        <p:nvPicPr>
          <p:cNvPr id="4098" name="Picture 2" descr="BẬT MÍ CHIẾC ÁO MÀU SẮC CỦA RAU CỦ - Soul Bến Thà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64" y="127866"/>
            <a:ext cx="8693986" cy="46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88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84</Words>
  <Application>Microsoft Office PowerPoint</Application>
  <PresentationFormat>Custom</PresentationFormat>
  <Paragraphs>48</Paragraphs>
  <Slides>16</Slides>
  <Notes>10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Rounded MT Bold</vt:lpstr>
      <vt:lpstr>Arial-Rounded</vt:lpstr>
      <vt:lpstr>Calibri</vt:lpstr>
      <vt:lpstr>HP001 4 hàng</vt:lpstr>
      <vt:lpstr>Luckiest Guy</vt:lpstr>
      <vt:lpstr>Times New Roman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67</cp:revision>
  <dcterms:created xsi:type="dcterms:W3CDTF">2021-06-01T16:00:24Z</dcterms:created>
  <dcterms:modified xsi:type="dcterms:W3CDTF">2025-12-20T14:30:06Z</dcterms:modified>
</cp:coreProperties>
</file>