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89" r:id="rId3"/>
  </p:sldMasterIdLst>
  <p:notesMasterIdLst>
    <p:notesMasterId r:id="rId29"/>
  </p:notesMasterIdLst>
  <p:sldIdLst>
    <p:sldId id="4412" r:id="rId4"/>
    <p:sldId id="315" r:id="rId5"/>
    <p:sldId id="287" r:id="rId6"/>
    <p:sldId id="288" r:id="rId7"/>
    <p:sldId id="289" r:id="rId8"/>
    <p:sldId id="290" r:id="rId9"/>
    <p:sldId id="291" r:id="rId10"/>
    <p:sldId id="293" r:id="rId11"/>
    <p:sldId id="294" r:id="rId12"/>
    <p:sldId id="295" r:id="rId13"/>
    <p:sldId id="307" r:id="rId14"/>
    <p:sldId id="296" r:id="rId15"/>
    <p:sldId id="297" r:id="rId16"/>
    <p:sldId id="298" r:id="rId17"/>
    <p:sldId id="4411" r:id="rId18"/>
    <p:sldId id="299" r:id="rId19"/>
    <p:sldId id="259" r:id="rId20"/>
    <p:sldId id="265" r:id="rId21"/>
    <p:sldId id="260" r:id="rId22"/>
    <p:sldId id="261" r:id="rId23"/>
    <p:sldId id="262" r:id="rId24"/>
    <p:sldId id="263" r:id="rId25"/>
    <p:sldId id="264" r:id="rId26"/>
    <p:sldId id="301" r:id="rId27"/>
    <p:sldId id="316" r:id="rId28"/>
  </p:sldIdLst>
  <p:sldSz cx="12344400" cy="6858000"/>
  <p:notesSz cx="6858000" cy="9144000"/>
  <p:defaultText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ED"/>
    <a:srgbClr val="BD19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748" y="64"/>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FD779-BD36-4363-AD3C-3C512A6E4ACF}" type="datetimeFigureOut">
              <a:rPr lang="en-US" smtClean="0"/>
              <a:t>12/20/2025</a:t>
            </a:fld>
            <a:endParaRPr lang="en-US"/>
          </a:p>
        </p:txBody>
      </p:sp>
      <p:sp>
        <p:nvSpPr>
          <p:cNvPr id="4" name="Slide Image Placeholder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BFC1A0-6AE1-4733-8B72-BE9DE4850550}" type="slidenum">
              <a:rPr lang="en-US" smtClean="0"/>
              <a:t>‹#›</a:t>
            </a:fld>
            <a:endParaRPr lang="en-US"/>
          </a:p>
        </p:txBody>
      </p:sp>
    </p:spTree>
    <p:extLst>
      <p:ext uri="{BB962C8B-B14F-4D97-AF65-F5344CB8AC3E}">
        <p14:creationId xmlns:p14="http://schemas.microsoft.com/office/powerpoint/2010/main" val="2458082154"/>
      </p:ext>
    </p:extLst>
  </p:cSld>
  <p:clrMap bg1="lt1" tx1="dk1" bg2="lt2" tx2="dk2" accent1="accent1" accent2="accent2" accent3="accent3" accent4="accent4" accent5="accent5" accent6="accent6" hlink="hlink" folHlink="folHlink"/>
  <p:notesStyle>
    <a:lvl1pPr marL="0" algn="l" defTabSz="1132027" rtl="0" eaLnBrk="1" latinLnBrk="0" hangingPunct="1">
      <a:defRPr sz="1500" kern="1200">
        <a:solidFill>
          <a:schemeClr val="tx1"/>
        </a:solidFill>
        <a:latin typeface="+mn-lt"/>
        <a:ea typeface="+mn-ea"/>
        <a:cs typeface="+mn-cs"/>
      </a:defRPr>
    </a:lvl1pPr>
    <a:lvl2pPr marL="566014" algn="l" defTabSz="1132027" rtl="0" eaLnBrk="1" latinLnBrk="0" hangingPunct="1">
      <a:defRPr sz="1500" kern="1200">
        <a:solidFill>
          <a:schemeClr val="tx1"/>
        </a:solidFill>
        <a:latin typeface="+mn-lt"/>
        <a:ea typeface="+mn-ea"/>
        <a:cs typeface="+mn-cs"/>
      </a:defRPr>
    </a:lvl2pPr>
    <a:lvl3pPr marL="1132027" algn="l" defTabSz="1132027" rtl="0" eaLnBrk="1" latinLnBrk="0" hangingPunct="1">
      <a:defRPr sz="1500" kern="1200">
        <a:solidFill>
          <a:schemeClr val="tx1"/>
        </a:solidFill>
        <a:latin typeface="+mn-lt"/>
        <a:ea typeface="+mn-ea"/>
        <a:cs typeface="+mn-cs"/>
      </a:defRPr>
    </a:lvl3pPr>
    <a:lvl4pPr marL="1698041" algn="l" defTabSz="1132027" rtl="0" eaLnBrk="1" latinLnBrk="0" hangingPunct="1">
      <a:defRPr sz="1500" kern="1200">
        <a:solidFill>
          <a:schemeClr val="tx1"/>
        </a:solidFill>
        <a:latin typeface="+mn-lt"/>
        <a:ea typeface="+mn-ea"/>
        <a:cs typeface="+mn-cs"/>
      </a:defRPr>
    </a:lvl4pPr>
    <a:lvl5pPr marL="2264054" algn="l" defTabSz="1132027" rtl="0" eaLnBrk="1" latinLnBrk="0" hangingPunct="1">
      <a:defRPr sz="1500" kern="1200">
        <a:solidFill>
          <a:schemeClr val="tx1"/>
        </a:solidFill>
        <a:latin typeface="+mn-lt"/>
        <a:ea typeface="+mn-ea"/>
        <a:cs typeface="+mn-cs"/>
      </a:defRPr>
    </a:lvl5pPr>
    <a:lvl6pPr marL="2830068" algn="l" defTabSz="1132027" rtl="0" eaLnBrk="1" latinLnBrk="0" hangingPunct="1">
      <a:defRPr sz="1500" kern="1200">
        <a:solidFill>
          <a:schemeClr val="tx1"/>
        </a:solidFill>
        <a:latin typeface="+mn-lt"/>
        <a:ea typeface="+mn-ea"/>
        <a:cs typeface="+mn-cs"/>
      </a:defRPr>
    </a:lvl6pPr>
    <a:lvl7pPr marL="3396082" algn="l" defTabSz="1132027" rtl="0" eaLnBrk="1" latinLnBrk="0" hangingPunct="1">
      <a:defRPr sz="1500" kern="1200">
        <a:solidFill>
          <a:schemeClr val="tx1"/>
        </a:solidFill>
        <a:latin typeface="+mn-lt"/>
        <a:ea typeface="+mn-ea"/>
        <a:cs typeface="+mn-cs"/>
      </a:defRPr>
    </a:lvl7pPr>
    <a:lvl8pPr marL="3962095" algn="l" defTabSz="1132027" rtl="0" eaLnBrk="1" latinLnBrk="0" hangingPunct="1">
      <a:defRPr sz="1500" kern="1200">
        <a:solidFill>
          <a:schemeClr val="tx1"/>
        </a:solidFill>
        <a:latin typeface="+mn-lt"/>
        <a:ea typeface="+mn-ea"/>
        <a:cs typeface="+mn-cs"/>
      </a:defRPr>
    </a:lvl8pPr>
    <a:lvl9pPr marL="4528109" algn="l" defTabSz="1132027"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DC1A4F-3F4B-4FDF-86EE-FC94926D40DC}" type="slidenum">
              <a:rPr lang="en-US" smtClean="0"/>
              <a:t>1</a:t>
            </a:fld>
            <a:endParaRPr lang="en-US"/>
          </a:p>
        </p:txBody>
      </p:sp>
    </p:spTree>
    <p:extLst>
      <p:ext uri="{BB962C8B-B14F-4D97-AF65-F5344CB8AC3E}">
        <p14:creationId xmlns:p14="http://schemas.microsoft.com/office/powerpoint/2010/main" val="2218105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thùng</a:t>
            </a:r>
            <a:r>
              <a:rPr lang="en-US" dirty="0"/>
              <a:t> </a:t>
            </a:r>
            <a:r>
              <a:rPr lang="en-US" dirty="0" err="1"/>
              <a:t>gỗ</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32027" rtl="0" eaLnBrk="1" fontAlgn="auto" latinLnBrk="0" hangingPunct="1">
              <a:lnSpc>
                <a:spcPct val="100000"/>
              </a:lnSpc>
              <a:spcBef>
                <a:spcPts val="0"/>
              </a:spcBef>
              <a:spcAft>
                <a:spcPts val="0"/>
              </a:spcAft>
              <a:buClrTx/>
              <a:buSzTx/>
              <a:buFontTx/>
              <a:buNone/>
              <a:tabLst/>
              <a:defRPr/>
            </a:pP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thùng</a:t>
            </a:r>
            <a:r>
              <a:rPr lang="en-US" dirty="0"/>
              <a:t> </a:t>
            </a:r>
            <a:r>
              <a:rPr lang="en-US" dirty="0" err="1"/>
              <a:t>gỗ</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30426"/>
            <a:ext cx="10492740" cy="1470025"/>
          </a:xfrm>
        </p:spPr>
        <p:txBody>
          <a:bodyPr/>
          <a:lstStyle/>
          <a:p>
            <a:r>
              <a:rPr lang="en-US"/>
              <a:t>Click to edit Master title style</a:t>
            </a:r>
          </a:p>
        </p:txBody>
      </p:sp>
      <p:sp>
        <p:nvSpPr>
          <p:cNvPr id="3" name="Subtitle 2"/>
          <p:cNvSpPr>
            <a:spLocks noGrp="1"/>
          </p:cNvSpPr>
          <p:nvPr>
            <p:ph type="subTitle" idx="1"/>
          </p:nvPr>
        </p:nvSpPr>
        <p:spPr>
          <a:xfrm>
            <a:off x="1851660" y="3886201"/>
            <a:ext cx="8641080" cy="1752600"/>
          </a:xfrm>
        </p:spPr>
        <p:txBody>
          <a:bodyPr/>
          <a:lstStyle>
            <a:lvl1pPr marL="0" indent="0" algn="ctr">
              <a:buNone/>
              <a:defRPr>
                <a:solidFill>
                  <a:schemeClr val="tx1">
                    <a:tint val="75000"/>
                  </a:schemeClr>
                </a:solidFill>
              </a:defRPr>
            </a:lvl1pPr>
            <a:lvl2pPr marL="566014" indent="0" algn="ctr">
              <a:buNone/>
              <a:defRPr>
                <a:solidFill>
                  <a:schemeClr val="tx1">
                    <a:tint val="75000"/>
                  </a:schemeClr>
                </a:solidFill>
              </a:defRPr>
            </a:lvl2pPr>
            <a:lvl3pPr marL="1132027" indent="0" algn="ctr">
              <a:buNone/>
              <a:defRPr>
                <a:solidFill>
                  <a:schemeClr val="tx1">
                    <a:tint val="75000"/>
                  </a:schemeClr>
                </a:solidFill>
              </a:defRPr>
            </a:lvl3pPr>
            <a:lvl4pPr marL="1698041" indent="0" algn="ctr">
              <a:buNone/>
              <a:defRPr>
                <a:solidFill>
                  <a:schemeClr val="tx1">
                    <a:tint val="75000"/>
                  </a:schemeClr>
                </a:solidFill>
              </a:defRPr>
            </a:lvl4pPr>
            <a:lvl5pPr marL="2264054" indent="0" algn="ctr">
              <a:buNone/>
              <a:defRPr>
                <a:solidFill>
                  <a:schemeClr val="tx1">
                    <a:tint val="75000"/>
                  </a:schemeClr>
                </a:solidFill>
              </a:defRPr>
            </a:lvl5pPr>
            <a:lvl6pPr marL="2830068" indent="0" algn="ctr">
              <a:buNone/>
              <a:defRPr>
                <a:solidFill>
                  <a:schemeClr val="tx1">
                    <a:tint val="75000"/>
                  </a:schemeClr>
                </a:solidFill>
              </a:defRPr>
            </a:lvl6pPr>
            <a:lvl7pPr marL="3396082" indent="0" algn="ctr">
              <a:buNone/>
              <a:defRPr>
                <a:solidFill>
                  <a:schemeClr val="tx1">
                    <a:tint val="75000"/>
                  </a:schemeClr>
                </a:solidFill>
              </a:defRPr>
            </a:lvl7pPr>
            <a:lvl8pPr marL="3962095" indent="0" algn="ctr">
              <a:buNone/>
              <a:defRPr>
                <a:solidFill>
                  <a:schemeClr val="tx1">
                    <a:tint val="75000"/>
                  </a:schemeClr>
                </a:solidFill>
              </a:defRPr>
            </a:lvl8pPr>
            <a:lvl9pPr marL="45281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662681-774D-4FB3-B016-87632D413404}"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
        <p:nvSpPr>
          <p:cNvPr id="7" name="Title Placeholder 1">
            <a:extLst>
              <a:ext uri="{FF2B5EF4-FFF2-40B4-BE49-F238E27FC236}">
                <a16:creationId xmlns:a16="http://schemas.microsoft.com/office/drawing/2014/main" id="{B67A96FD-19B6-C371-C4E3-16A811AEC440}"/>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646B50F9-AC4C-F943-669A-8478946D6D71}"/>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6D2A87A8-E705-1681-37D5-CEB14924A43F}"/>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12/20/2025</a:t>
            </a:fld>
            <a:endParaRPr lang="en-US"/>
          </a:p>
        </p:txBody>
      </p:sp>
      <p:sp>
        <p:nvSpPr>
          <p:cNvPr id="10" name="Slide Number Placeholder 5">
            <a:extLst>
              <a:ext uri="{FF2B5EF4-FFF2-40B4-BE49-F238E27FC236}">
                <a16:creationId xmlns:a16="http://schemas.microsoft.com/office/drawing/2014/main" id="{8015509C-4DE9-00A9-D29C-74844266914F}"/>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1" name="Picture 10" descr="Cows grazing in a field&#10;&#10;Description automatically generated">
            <a:extLst>
              <a:ext uri="{FF2B5EF4-FFF2-40B4-BE49-F238E27FC236}">
                <a16:creationId xmlns:a16="http://schemas.microsoft.com/office/drawing/2014/main" id="{503E0688-5ACB-E6CB-C33E-8A5E88EA0E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2" name="Rectangle: Rounded Corners 11">
            <a:extLst>
              <a:ext uri="{FF2B5EF4-FFF2-40B4-BE49-F238E27FC236}">
                <a16:creationId xmlns:a16="http://schemas.microsoft.com/office/drawing/2014/main" id="{DBD3BE22-41A6-99FF-A3EC-3539B1532443}"/>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239179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
        <p:nvSpPr>
          <p:cNvPr id="7" name="Title Placeholder 1">
            <a:extLst>
              <a:ext uri="{FF2B5EF4-FFF2-40B4-BE49-F238E27FC236}">
                <a16:creationId xmlns:a16="http://schemas.microsoft.com/office/drawing/2014/main" id="{50552205-9507-D560-C774-4E0F085E013C}"/>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D5C0ED7C-52FC-6852-2E3C-1779D39D403B}"/>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A62E850E-F553-A6DE-1BC4-F69277EE3EF1}"/>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12/20/2025</a:t>
            </a:fld>
            <a:endParaRPr lang="en-US"/>
          </a:p>
        </p:txBody>
      </p:sp>
      <p:sp>
        <p:nvSpPr>
          <p:cNvPr id="10" name="Slide Number Placeholder 5">
            <a:extLst>
              <a:ext uri="{FF2B5EF4-FFF2-40B4-BE49-F238E27FC236}">
                <a16:creationId xmlns:a16="http://schemas.microsoft.com/office/drawing/2014/main" id="{EE1AF4A4-DBE6-B73B-22C8-668BACCE22A7}"/>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1" name="Picture 10" descr="Cows grazing in a field&#10;&#10;Description automatically generated">
            <a:extLst>
              <a:ext uri="{FF2B5EF4-FFF2-40B4-BE49-F238E27FC236}">
                <a16:creationId xmlns:a16="http://schemas.microsoft.com/office/drawing/2014/main" id="{16EEA600-BB51-7CA9-5346-3FFB1865E9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2" name="Rectangle: Rounded Corners 11">
            <a:extLst>
              <a:ext uri="{FF2B5EF4-FFF2-40B4-BE49-F238E27FC236}">
                <a16:creationId xmlns:a16="http://schemas.microsoft.com/office/drawing/2014/main" id="{1CE527EB-853F-BBC1-F77E-2AA182580641}"/>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85847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4639"/>
            <a:ext cx="277749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274639"/>
            <a:ext cx="81267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
        <p:nvSpPr>
          <p:cNvPr id="7" name="Title Placeholder 1">
            <a:extLst>
              <a:ext uri="{FF2B5EF4-FFF2-40B4-BE49-F238E27FC236}">
                <a16:creationId xmlns:a16="http://schemas.microsoft.com/office/drawing/2014/main" id="{51EA3A07-DDD7-4C36-7928-F4F988FF00CF}"/>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7C416107-BE40-DF51-695C-3B2A3ABCCD59}"/>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39C740AF-5447-AE3D-8092-BA7F551CE62C}"/>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12/20/2025</a:t>
            </a:fld>
            <a:endParaRPr lang="en-US"/>
          </a:p>
        </p:txBody>
      </p:sp>
      <p:sp>
        <p:nvSpPr>
          <p:cNvPr id="10" name="Slide Number Placeholder 5">
            <a:extLst>
              <a:ext uri="{FF2B5EF4-FFF2-40B4-BE49-F238E27FC236}">
                <a16:creationId xmlns:a16="http://schemas.microsoft.com/office/drawing/2014/main" id="{BBB256F1-FD5F-CFB3-0B59-A66D3C584ADC}"/>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1" name="Picture 10" descr="Cows grazing in a field&#10;&#10;Description automatically generated">
            <a:extLst>
              <a:ext uri="{FF2B5EF4-FFF2-40B4-BE49-F238E27FC236}">
                <a16:creationId xmlns:a16="http://schemas.microsoft.com/office/drawing/2014/main" id="{C146ECB0-AE6C-397E-0A52-E242A83C76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2" name="Rectangle: Rounded Corners 11">
            <a:extLst>
              <a:ext uri="{FF2B5EF4-FFF2-40B4-BE49-F238E27FC236}">
                <a16:creationId xmlns:a16="http://schemas.microsoft.com/office/drawing/2014/main" id="{BD6765A0-D7E9-9ADC-D11E-4C2213308F62}"/>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264135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userDrawn="1">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900720" y="1571767"/>
            <a:ext cx="1054296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2229" y="5553940"/>
            <a:ext cx="1493335"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980600" y="-91480"/>
            <a:ext cx="1466435"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6442" y="15433"/>
            <a:ext cx="474578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741057" y="1373909"/>
            <a:ext cx="118011"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749817" y="2346809"/>
            <a:ext cx="4516951"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Placeholder 1">
            <a:extLst>
              <a:ext uri="{FF2B5EF4-FFF2-40B4-BE49-F238E27FC236}">
                <a16:creationId xmlns:a16="http://schemas.microsoft.com/office/drawing/2014/main" id="{9D64F4E6-BF18-D95A-9B66-DD343B5299B0}"/>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4D818649-F213-E955-3388-29ECC5CFDE6C}"/>
              </a:ext>
            </a:extLst>
          </p:cNvPr>
          <p:cNvSpPr>
            <a:spLocks noGrp="1"/>
          </p:cNvSpPr>
          <p:nvPr>
            <p:ph idx="10"/>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C72D2-AAFB-67E8-2032-8131727E0617}"/>
              </a:ext>
            </a:extLst>
          </p:cNvPr>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12/20/2025</a:t>
            </a:fld>
            <a:endParaRPr lang="en-US"/>
          </a:p>
        </p:txBody>
      </p:sp>
      <p:sp>
        <p:nvSpPr>
          <p:cNvPr id="5" name="Footer Placeholder 4">
            <a:extLst>
              <a:ext uri="{FF2B5EF4-FFF2-40B4-BE49-F238E27FC236}">
                <a16:creationId xmlns:a16="http://schemas.microsoft.com/office/drawing/2014/main" id="{BF5AA9D7-C14A-B565-2E60-777272A5FFB9}"/>
              </a:ext>
            </a:extLst>
          </p:cNvPr>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DFDF46-9DEB-8D75-C756-1B5A2B256FEC}"/>
              </a:ext>
            </a:extLst>
          </p:cNvPr>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pic>
        <p:nvPicPr>
          <p:cNvPr id="7" name="Picture 6" descr="Cows grazing in a field&#10;&#10;Description automatically generated">
            <a:extLst>
              <a:ext uri="{FF2B5EF4-FFF2-40B4-BE49-F238E27FC236}">
                <a16:creationId xmlns:a16="http://schemas.microsoft.com/office/drawing/2014/main" id="{3123556E-AFCD-D9B5-FB64-697DBE81EC7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8" name="Rectangle: Rounded Corners 7">
            <a:extLst>
              <a:ext uri="{FF2B5EF4-FFF2-40B4-BE49-F238E27FC236}">
                <a16:creationId xmlns:a16="http://schemas.microsoft.com/office/drawing/2014/main" id="{5AB9A8A4-2EF9-E5FF-8AF5-958739E9B0EF}"/>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3796608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userDrawn="1">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520988" y="15433"/>
            <a:ext cx="474578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6438" y="2346809"/>
            <a:ext cx="4516951"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Placeholder 1">
            <a:extLst>
              <a:ext uri="{FF2B5EF4-FFF2-40B4-BE49-F238E27FC236}">
                <a16:creationId xmlns:a16="http://schemas.microsoft.com/office/drawing/2014/main" id="{DB912BD7-4B36-0D25-7CD5-13E79314F6F4}"/>
              </a:ext>
            </a:extLst>
          </p:cNvPr>
          <p:cNvSpPr>
            <a:spLocks noGrp="1"/>
          </p:cNvSpPr>
          <p:nvPr>
            <p:ph type="title"/>
          </p:nvPr>
        </p:nvSpPr>
        <p:spPr>
          <a:xfrm>
            <a:off x="617220" y="274638"/>
            <a:ext cx="11109960" cy="1143000"/>
          </a:xfrm>
          <a:prstGeom prst="rect">
            <a:avLst/>
          </a:prstGeom>
        </p:spPr>
        <p:txBody>
          <a:bodyPr vert="horz" lIns="113203" tIns="56601" rIns="113203" bIns="5660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E3752-5FA6-ECD2-491F-879D0442092B}"/>
              </a:ext>
            </a:extLst>
          </p:cNvPr>
          <p:cNvSpPr>
            <a:spLocks noGrp="1"/>
          </p:cNvSpPr>
          <p:nvPr>
            <p:ph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DF425-FCD0-FE57-9542-E2A3C8002DDA}"/>
              </a:ext>
            </a:extLst>
          </p:cNvPr>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12/20/2025</a:t>
            </a:fld>
            <a:endParaRPr lang="en-US"/>
          </a:p>
        </p:txBody>
      </p:sp>
      <p:sp>
        <p:nvSpPr>
          <p:cNvPr id="5" name="Footer Placeholder 4">
            <a:extLst>
              <a:ext uri="{FF2B5EF4-FFF2-40B4-BE49-F238E27FC236}">
                <a16:creationId xmlns:a16="http://schemas.microsoft.com/office/drawing/2014/main" id="{8F0EB33E-5841-6360-03F2-EFDA389AFC06}"/>
              </a:ext>
            </a:extLst>
          </p:cNvPr>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D02AD4-97CC-73D4-2ABC-71BCA539E9D4}"/>
              </a:ext>
            </a:extLst>
          </p:cNvPr>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pic>
        <p:nvPicPr>
          <p:cNvPr id="7" name="Picture 6" descr="Cows grazing in a field&#10;&#10;Description automatically generated">
            <a:extLst>
              <a:ext uri="{FF2B5EF4-FFF2-40B4-BE49-F238E27FC236}">
                <a16:creationId xmlns:a16="http://schemas.microsoft.com/office/drawing/2014/main" id="{4F9380DB-9100-91BC-2370-A929DAA8B2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8" name="Rectangle: Rounded Corners 7">
            <a:extLst>
              <a:ext uri="{FF2B5EF4-FFF2-40B4-BE49-F238E27FC236}">
                <a16:creationId xmlns:a16="http://schemas.microsoft.com/office/drawing/2014/main" id="{82B6B3E5-0E3C-B11C-FB4A-D26AA93C67C3}"/>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74727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Main point" userDrawn="1">
  <p:cSld name="Main point">
    <p:spTree>
      <p:nvGrpSpPr>
        <p:cNvPr id="1" name="Shape 257"/>
        <p:cNvGrpSpPr/>
        <p:nvPr/>
      </p:nvGrpSpPr>
      <p:grpSpPr>
        <a:xfrm>
          <a:off x="0" y="0"/>
          <a:ext cx="0" cy="0"/>
          <a:chOff x="0" y="0"/>
          <a:chExt cx="0" cy="0"/>
        </a:xfrm>
      </p:grpSpPr>
      <p:sp>
        <p:nvSpPr>
          <p:cNvPr id="258" name="Google Shape;258;p8"/>
          <p:cNvSpPr/>
          <p:nvPr/>
        </p:nvSpPr>
        <p:spPr>
          <a:xfrm>
            <a:off x="2109713" y="1419602"/>
            <a:ext cx="813564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48670" y="1977401"/>
            <a:ext cx="6457725"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2229"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620146"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10121800" y="61829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708814" y="1582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360489" y="66400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912954" y="28735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1107591" y="2548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700224" y="664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8057030" y="6507398"/>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429047" y="52262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708801" y="5159132"/>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21326" y="407533"/>
            <a:ext cx="4080702"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Placeholder 1">
            <a:extLst>
              <a:ext uri="{FF2B5EF4-FFF2-40B4-BE49-F238E27FC236}">
                <a16:creationId xmlns:a16="http://schemas.microsoft.com/office/drawing/2014/main" id="{202E2835-4453-53FD-5F76-2E18D4EB7A2D}"/>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3EC46D55-B066-A43E-9D90-B1407C18B51E}"/>
              </a:ext>
            </a:extLst>
          </p:cNvPr>
          <p:cNvSpPr>
            <a:spLocks noGrp="1"/>
          </p:cNvSpPr>
          <p:nvPr>
            <p:ph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D48A9-8F37-A6E0-93A4-2945BFCFD5CA}"/>
              </a:ext>
            </a:extLst>
          </p:cNvPr>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12/20/2025</a:t>
            </a:fld>
            <a:endParaRPr lang="en-US"/>
          </a:p>
        </p:txBody>
      </p:sp>
      <p:sp>
        <p:nvSpPr>
          <p:cNvPr id="5" name="Footer Placeholder 4">
            <a:extLst>
              <a:ext uri="{FF2B5EF4-FFF2-40B4-BE49-F238E27FC236}">
                <a16:creationId xmlns:a16="http://schemas.microsoft.com/office/drawing/2014/main" id="{7ADBC51A-6741-90B6-9782-5E3961E98367}"/>
              </a:ext>
            </a:extLst>
          </p:cNvPr>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FFFD1A-135D-FD48-241C-8EFD9963EB79}"/>
              </a:ext>
            </a:extLst>
          </p:cNvPr>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pic>
        <p:nvPicPr>
          <p:cNvPr id="7" name="Picture 6" descr="Cows grazing in a field&#10;&#10;Description automatically generated">
            <a:extLst>
              <a:ext uri="{FF2B5EF4-FFF2-40B4-BE49-F238E27FC236}">
                <a16:creationId xmlns:a16="http://schemas.microsoft.com/office/drawing/2014/main" id="{E32CE364-2366-61FD-F7BC-A2FD52A2226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8" name="Rectangle: Rounded Corners 7">
            <a:extLst>
              <a:ext uri="{FF2B5EF4-FFF2-40B4-BE49-F238E27FC236}">
                <a16:creationId xmlns:a16="http://schemas.microsoft.com/office/drawing/2014/main" id="{4BF09817-E45D-6233-0A45-AB94184B40DE}"/>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4210606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43050" y="1122363"/>
            <a:ext cx="92583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43050" y="3602038"/>
            <a:ext cx="92583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344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55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2249" y="1709740"/>
            <a:ext cx="1064704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42249" y="4589465"/>
            <a:ext cx="1064704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397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48678" y="1825625"/>
            <a:ext cx="52463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9353" y="1825625"/>
            <a:ext cx="52463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537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0285" y="365127"/>
            <a:ext cx="10647045" cy="1325563"/>
          </a:xfrm>
        </p:spPr>
        <p:txBody>
          <a:bodyPr/>
          <a:lstStyle/>
          <a:p>
            <a:r>
              <a:rPr lang="en-US"/>
              <a:t>Click to edit Master title style</a:t>
            </a:r>
          </a:p>
        </p:txBody>
      </p:sp>
      <p:sp>
        <p:nvSpPr>
          <p:cNvPr id="3" name="Text Placeholder 2"/>
          <p:cNvSpPr>
            <a:spLocks noGrp="1"/>
          </p:cNvSpPr>
          <p:nvPr>
            <p:ph type="body" idx="1"/>
          </p:nvPr>
        </p:nvSpPr>
        <p:spPr>
          <a:xfrm>
            <a:off x="850287" y="1681163"/>
            <a:ext cx="52222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50287" y="2505075"/>
            <a:ext cx="522225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49353" y="1681163"/>
            <a:ext cx="524797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353" y="2505075"/>
            <a:ext cx="524797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73C33-A551-4C4D-8306-51711901561F}" type="datetimeFigureOut">
              <a:rPr lang="en-US" smtClean="0">
                <a:solidFill>
                  <a:prstClr val="black">
                    <a:tint val="75000"/>
                  </a:prstClr>
                </a:solidFill>
              </a:rPr>
              <a:pPr/>
              <a:t>12/20/2025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226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
        <p:nvSpPr>
          <p:cNvPr id="7" name="Title Placeholder 1">
            <a:extLst>
              <a:ext uri="{FF2B5EF4-FFF2-40B4-BE49-F238E27FC236}">
                <a16:creationId xmlns:a16="http://schemas.microsoft.com/office/drawing/2014/main" id="{6586FFDB-C99B-0B3C-6D58-A01EEFF4C0A8}"/>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D600C759-3643-101C-D3A5-8E4B3A16ADD9}"/>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BBEC87BB-F18B-4C04-ABAE-DA4E040DC9CE}"/>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12/20/2025</a:t>
            </a:fld>
            <a:endParaRPr lang="en-US"/>
          </a:p>
        </p:txBody>
      </p:sp>
      <p:sp>
        <p:nvSpPr>
          <p:cNvPr id="10" name="Slide Number Placeholder 5">
            <a:extLst>
              <a:ext uri="{FF2B5EF4-FFF2-40B4-BE49-F238E27FC236}">
                <a16:creationId xmlns:a16="http://schemas.microsoft.com/office/drawing/2014/main" id="{C8CB8F54-0C17-256D-BD22-B8C325149C07}"/>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1" name="Picture 10" descr="Cows grazing in a field&#10;&#10;Description automatically generated">
            <a:extLst>
              <a:ext uri="{FF2B5EF4-FFF2-40B4-BE49-F238E27FC236}">
                <a16:creationId xmlns:a16="http://schemas.microsoft.com/office/drawing/2014/main" id="{0205EA42-5B14-5992-221F-1DB353C1B3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2" name="Rectangle: Rounded Corners 11">
            <a:extLst>
              <a:ext uri="{FF2B5EF4-FFF2-40B4-BE49-F238E27FC236}">
                <a16:creationId xmlns:a16="http://schemas.microsoft.com/office/drawing/2014/main" id="{929B042D-6BF5-A802-EFBB-524BB903CD5E}"/>
              </a:ext>
            </a:extLst>
          </p:cNvPr>
          <p:cNvSpPr/>
          <p:nvPr userDrawn="1"/>
        </p:nvSpPr>
        <p:spPr>
          <a:xfrm>
            <a:off x="152400" y="381000"/>
            <a:ext cx="11963400" cy="6248400"/>
          </a:xfrm>
          <a:custGeom>
            <a:avLst/>
            <a:gdLst>
              <a:gd name="connsiteX0" fmla="*/ 0 w 11963400"/>
              <a:gd name="connsiteY0" fmla="*/ 708194 h 6248400"/>
              <a:gd name="connsiteX1" fmla="*/ 708194 w 11963400"/>
              <a:gd name="connsiteY1" fmla="*/ 0 h 6248400"/>
              <a:gd name="connsiteX2" fmla="*/ 11255206 w 11963400"/>
              <a:gd name="connsiteY2" fmla="*/ 0 h 6248400"/>
              <a:gd name="connsiteX3" fmla="*/ 11963400 w 11963400"/>
              <a:gd name="connsiteY3" fmla="*/ 708194 h 6248400"/>
              <a:gd name="connsiteX4" fmla="*/ 11963400 w 11963400"/>
              <a:gd name="connsiteY4" fmla="*/ 5540206 h 6248400"/>
              <a:gd name="connsiteX5" fmla="*/ 11255206 w 11963400"/>
              <a:gd name="connsiteY5" fmla="*/ 6248400 h 6248400"/>
              <a:gd name="connsiteX6" fmla="*/ 708194 w 11963400"/>
              <a:gd name="connsiteY6" fmla="*/ 6248400 h 6248400"/>
              <a:gd name="connsiteX7" fmla="*/ 0 w 11963400"/>
              <a:gd name="connsiteY7" fmla="*/ 5540206 h 6248400"/>
              <a:gd name="connsiteX8" fmla="*/ 0 w 119634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400" h="6248400" fill="none" extrusionOk="0">
                <a:moveTo>
                  <a:pt x="0" y="708194"/>
                </a:moveTo>
                <a:cubicBezTo>
                  <a:pt x="1605" y="360522"/>
                  <a:pt x="351157" y="57210"/>
                  <a:pt x="708194" y="0"/>
                </a:cubicBezTo>
                <a:cubicBezTo>
                  <a:pt x="2854861" y="72427"/>
                  <a:pt x="6148129" y="61419"/>
                  <a:pt x="11255206" y="0"/>
                </a:cubicBezTo>
                <a:cubicBezTo>
                  <a:pt x="11642704" y="-24965"/>
                  <a:pt x="11958632" y="315627"/>
                  <a:pt x="11963400" y="708194"/>
                </a:cubicBezTo>
                <a:cubicBezTo>
                  <a:pt x="12064276" y="2888426"/>
                  <a:pt x="11856087" y="3813219"/>
                  <a:pt x="11963400" y="5540206"/>
                </a:cubicBezTo>
                <a:cubicBezTo>
                  <a:pt x="11965716" y="5919575"/>
                  <a:pt x="11621539" y="6220608"/>
                  <a:pt x="11255206" y="6248400"/>
                </a:cubicBezTo>
                <a:cubicBezTo>
                  <a:pt x="6440657" y="6278227"/>
                  <a:pt x="1787146" y="6169094"/>
                  <a:pt x="708194" y="6248400"/>
                </a:cubicBezTo>
                <a:cubicBezTo>
                  <a:pt x="323093" y="6247719"/>
                  <a:pt x="-43812" y="5939994"/>
                  <a:pt x="0" y="5540206"/>
                </a:cubicBezTo>
                <a:cubicBezTo>
                  <a:pt x="50037" y="3366463"/>
                  <a:pt x="770" y="2059189"/>
                  <a:pt x="0" y="708194"/>
                </a:cubicBezTo>
                <a:close/>
              </a:path>
              <a:path w="11963400" h="6248400" stroke="0" extrusionOk="0">
                <a:moveTo>
                  <a:pt x="0" y="708194"/>
                </a:moveTo>
                <a:cubicBezTo>
                  <a:pt x="30912" y="325495"/>
                  <a:pt x="341731" y="51382"/>
                  <a:pt x="708194" y="0"/>
                </a:cubicBezTo>
                <a:cubicBezTo>
                  <a:pt x="3744164" y="123000"/>
                  <a:pt x="7183183" y="-96860"/>
                  <a:pt x="11255206" y="0"/>
                </a:cubicBezTo>
                <a:cubicBezTo>
                  <a:pt x="11613681" y="-24884"/>
                  <a:pt x="11994872" y="253620"/>
                  <a:pt x="11963400" y="708194"/>
                </a:cubicBezTo>
                <a:cubicBezTo>
                  <a:pt x="11966573" y="1632676"/>
                  <a:pt x="12057667" y="4340217"/>
                  <a:pt x="11963400" y="5540206"/>
                </a:cubicBezTo>
                <a:cubicBezTo>
                  <a:pt x="11892134" y="5957149"/>
                  <a:pt x="11594524" y="6239921"/>
                  <a:pt x="11255206" y="6248400"/>
                </a:cubicBezTo>
                <a:cubicBezTo>
                  <a:pt x="9921301" y="6087693"/>
                  <a:pt x="4166074"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1505291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73C33-A551-4C4D-8306-51711901561F}" type="datetimeFigureOut">
              <a:rPr lang="en-US" smtClean="0">
                <a:solidFill>
                  <a:prstClr val="black">
                    <a:tint val="75000"/>
                  </a:prstClr>
                </a:solidFill>
              </a:rPr>
              <a:pPr/>
              <a:t>12/20/2025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660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73C33-A551-4C4D-8306-51711901561F}" type="datetimeFigureOut">
              <a:rPr lang="en-US" smtClean="0">
                <a:solidFill>
                  <a:prstClr val="black">
                    <a:tint val="75000"/>
                  </a:prstClr>
                </a:solidFill>
              </a:rPr>
              <a:pPr/>
              <a:t>12/20/2025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962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286" y="457200"/>
            <a:ext cx="398139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247978" y="987427"/>
            <a:ext cx="624935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0286" y="2057400"/>
            <a:ext cx="39813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06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286" y="457200"/>
            <a:ext cx="3981390"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247978" y="987427"/>
            <a:ext cx="624935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50286" y="2057400"/>
            <a:ext cx="39813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975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611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3962" y="365125"/>
            <a:ext cx="266176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48678" y="365125"/>
            <a:ext cx="783097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83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2915" y="1420283"/>
            <a:ext cx="5246370" cy="980017"/>
          </a:xfrm>
        </p:spPr>
        <p:txBody>
          <a:bodyPr/>
          <a:lstStyle/>
          <a:p>
            <a:r>
              <a:rPr lang="en-US"/>
              <a:t>Click to edit Master title style</a:t>
            </a:r>
          </a:p>
        </p:txBody>
      </p:sp>
      <p:sp>
        <p:nvSpPr>
          <p:cNvPr id="3" name="Subtitle 2"/>
          <p:cNvSpPr>
            <a:spLocks noGrp="1"/>
          </p:cNvSpPr>
          <p:nvPr>
            <p:ph type="subTitle" idx="1"/>
          </p:nvPr>
        </p:nvSpPr>
        <p:spPr>
          <a:xfrm>
            <a:off x="925830" y="2590800"/>
            <a:ext cx="432054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4200175"/>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349061"/>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7561" y="2937934"/>
            <a:ext cx="524637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7561" y="1937809"/>
            <a:ext cx="524637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709758"/>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8610" y="1066800"/>
            <a:ext cx="2726055"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37535" y="1066800"/>
            <a:ext cx="2726055"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1622288"/>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06900"/>
            <a:ext cx="10492740" cy="1362075"/>
          </a:xfrm>
        </p:spPr>
        <p:txBody>
          <a:bodyPr anchor="t"/>
          <a:lstStyle>
            <a:lvl1pPr algn="l">
              <a:defRPr sz="5000" b="1" cap="all"/>
            </a:lvl1pPr>
          </a:lstStyle>
          <a:p>
            <a:r>
              <a:rPr lang="en-US"/>
              <a:t>Click to edit Master title style</a:t>
            </a:r>
          </a:p>
        </p:txBody>
      </p:sp>
      <p:sp>
        <p:nvSpPr>
          <p:cNvPr id="3" name="Text Placeholder 2"/>
          <p:cNvSpPr>
            <a:spLocks noGrp="1"/>
          </p:cNvSpPr>
          <p:nvPr>
            <p:ph type="body" idx="1"/>
          </p:nvPr>
        </p:nvSpPr>
        <p:spPr>
          <a:xfrm>
            <a:off x="975123" y="2906714"/>
            <a:ext cx="10492740" cy="1500187"/>
          </a:xfrm>
        </p:spPr>
        <p:txBody>
          <a:bodyPr anchor="b"/>
          <a:lstStyle>
            <a:lvl1pPr marL="0" indent="0">
              <a:buNone/>
              <a:defRPr sz="2500">
                <a:solidFill>
                  <a:schemeClr val="tx1">
                    <a:tint val="75000"/>
                  </a:schemeClr>
                </a:solidFill>
              </a:defRPr>
            </a:lvl1pPr>
            <a:lvl2pPr marL="566014" indent="0">
              <a:buNone/>
              <a:defRPr sz="2200">
                <a:solidFill>
                  <a:schemeClr val="tx1">
                    <a:tint val="75000"/>
                  </a:schemeClr>
                </a:solidFill>
              </a:defRPr>
            </a:lvl2pPr>
            <a:lvl3pPr marL="1132027" indent="0">
              <a:buNone/>
              <a:defRPr sz="2000">
                <a:solidFill>
                  <a:schemeClr val="tx1">
                    <a:tint val="75000"/>
                  </a:schemeClr>
                </a:solidFill>
              </a:defRPr>
            </a:lvl3pPr>
            <a:lvl4pPr marL="1698041" indent="0">
              <a:buNone/>
              <a:defRPr sz="1700">
                <a:solidFill>
                  <a:schemeClr val="tx1">
                    <a:tint val="75000"/>
                  </a:schemeClr>
                </a:solidFill>
              </a:defRPr>
            </a:lvl4pPr>
            <a:lvl5pPr marL="2264054" indent="0">
              <a:buNone/>
              <a:defRPr sz="1700">
                <a:solidFill>
                  <a:schemeClr val="tx1">
                    <a:tint val="75000"/>
                  </a:schemeClr>
                </a:solidFill>
              </a:defRPr>
            </a:lvl5pPr>
            <a:lvl6pPr marL="2830068" indent="0">
              <a:buNone/>
              <a:defRPr sz="1700">
                <a:solidFill>
                  <a:schemeClr val="tx1">
                    <a:tint val="75000"/>
                  </a:schemeClr>
                </a:solidFill>
              </a:defRPr>
            </a:lvl6pPr>
            <a:lvl7pPr marL="3396082" indent="0">
              <a:buNone/>
              <a:defRPr sz="1700">
                <a:solidFill>
                  <a:schemeClr val="tx1">
                    <a:tint val="75000"/>
                  </a:schemeClr>
                </a:solidFill>
              </a:defRPr>
            </a:lvl7pPr>
            <a:lvl8pPr marL="3962095" indent="0">
              <a:buNone/>
              <a:defRPr sz="1700">
                <a:solidFill>
                  <a:schemeClr val="tx1">
                    <a:tint val="75000"/>
                  </a:schemeClr>
                </a:solidFill>
              </a:defRPr>
            </a:lvl8pPr>
            <a:lvl9pPr marL="4528109"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62681-774D-4FB3-B016-87632D413404}"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
        <p:nvSpPr>
          <p:cNvPr id="7" name="Title Placeholder 1">
            <a:extLst>
              <a:ext uri="{FF2B5EF4-FFF2-40B4-BE49-F238E27FC236}">
                <a16:creationId xmlns:a16="http://schemas.microsoft.com/office/drawing/2014/main" id="{72DB1DE2-B230-1040-D34B-3E391AF1566A}"/>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3DB46300-4678-7F3C-D47B-BC6FDCA223F0}"/>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6769BCAD-E256-23CF-1E6B-30B10B95DC59}"/>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12/20/2025</a:t>
            </a:fld>
            <a:endParaRPr lang="en-US"/>
          </a:p>
        </p:txBody>
      </p:sp>
      <p:sp>
        <p:nvSpPr>
          <p:cNvPr id="10" name="Slide Number Placeholder 5">
            <a:extLst>
              <a:ext uri="{FF2B5EF4-FFF2-40B4-BE49-F238E27FC236}">
                <a16:creationId xmlns:a16="http://schemas.microsoft.com/office/drawing/2014/main" id="{27D5FF59-AA7A-4DB0-06DD-4F1CFBEEC853}"/>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1" name="Picture 10" descr="Cows grazing in a field&#10;&#10;Description automatically generated">
            <a:extLst>
              <a:ext uri="{FF2B5EF4-FFF2-40B4-BE49-F238E27FC236}">
                <a16:creationId xmlns:a16="http://schemas.microsoft.com/office/drawing/2014/main" id="{671565D2-8195-A98E-2BB5-01673742FB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2" name="Rectangle: Rounded Corners 11">
            <a:extLst>
              <a:ext uri="{FF2B5EF4-FFF2-40B4-BE49-F238E27FC236}">
                <a16:creationId xmlns:a16="http://schemas.microsoft.com/office/drawing/2014/main" id="{E0FC8516-4DF0-F1BE-57F7-4F0E5212413D}"/>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2737283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8610" y="1023409"/>
            <a:ext cx="272712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8610" y="1449917"/>
            <a:ext cx="272712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135392" y="1023409"/>
            <a:ext cx="2728198"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135392" y="1449917"/>
            <a:ext cx="2728198"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2871060"/>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2111590"/>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1310444"/>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8610" y="182033"/>
            <a:ext cx="2030611"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413159" y="182034"/>
            <a:ext cx="3450431"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8610" y="956734"/>
            <a:ext cx="2030611"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910614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9794" y="3200400"/>
            <a:ext cx="370332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209794" y="408517"/>
            <a:ext cx="370332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209794" y="3578225"/>
            <a:ext cx="370332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1149920"/>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43614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74845" y="183092"/>
            <a:ext cx="1388745"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8610" y="183092"/>
            <a:ext cx="406336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289931"/>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507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662681-774D-4FB3-B016-87632D413404}" type="datetimeFigureOut">
              <a:rPr lang="en-US" smtClean="0"/>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
        <p:nvSpPr>
          <p:cNvPr id="8" name="Title Placeholder 1">
            <a:extLst>
              <a:ext uri="{FF2B5EF4-FFF2-40B4-BE49-F238E27FC236}">
                <a16:creationId xmlns:a16="http://schemas.microsoft.com/office/drawing/2014/main" id="{6085D5AF-F7B4-9D09-5561-8CD61B6F9075}"/>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9" name="Text Placeholder 2">
            <a:extLst>
              <a:ext uri="{FF2B5EF4-FFF2-40B4-BE49-F238E27FC236}">
                <a16:creationId xmlns:a16="http://schemas.microsoft.com/office/drawing/2014/main" id="{890A498E-1894-54D2-3B38-2B9E23ADAB19}"/>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5ABA700C-BBD4-40E5-A8D5-3FE63D10A458}"/>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12/20/2025</a:t>
            </a:fld>
            <a:endParaRPr lang="en-US"/>
          </a:p>
        </p:txBody>
      </p:sp>
      <p:sp>
        <p:nvSpPr>
          <p:cNvPr id="11" name="Slide Number Placeholder 5">
            <a:extLst>
              <a:ext uri="{FF2B5EF4-FFF2-40B4-BE49-F238E27FC236}">
                <a16:creationId xmlns:a16="http://schemas.microsoft.com/office/drawing/2014/main" id="{F3DA6F56-F951-CD82-EB99-078E0D92C36C}"/>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2" name="Picture 11" descr="Cows grazing in a field&#10;&#10;Description automatically generated">
            <a:extLst>
              <a:ext uri="{FF2B5EF4-FFF2-40B4-BE49-F238E27FC236}">
                <a16:creationId xmlns:a16="http://schemas.microsoft.com/office/drawing/2014/main" id="{0463076F-94F1-884E-40BF-5AE3713DE7C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3" name="Rectangle: Rounded Corners 12">
            <a:extLst>
              <a:ext uri="{FF2B5EF4-FFF2-40B4-BE49-F238E27FC236}">
                <a16:creationId xmlns:a16="http://schemas.microsoft.com/office/drawing/2014/main" id="{01C215CF-3E47-5441-0D04-32975C8CA498}"/>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19911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0" y="1535113"/>
            <a:ext cx="5454254"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a:t>Click to edit Master text styles</a:t>
            </a:r>
          </a:p>
        </p:txBody>
      </p:sp>
      <p:sp>
        <p:nvSpPr>
          <p:cNvPr id="4" name="Content Placeholder 3"/>
          <p:cNvSpPr>
            <a:spLocks noGrp="1"/>
          </p:cNvSpPr>
          <p:nvPr>
            <p:ph sz="half" idx="2"/>
          </p:nvPr>
        </p:nvSpPr>
        <p:spPr>
          <a:xfrm>
            <a:off x="617220" y="2174875"/>
            <a:ext cx="5454254"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785" y="1535113"/>
            <a:ext cx="5456396"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270785" y="2174875"/>
            <a:ext cx="5456396"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662681-774D-4FB3-B016-87632D413404}" type="datetimeFigureOut">
              <a:rPr lang="en-US" smtClean="0"/>
              <a:t>12/20/2025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7929-E137-420F-8FFA-65DF18D6581D}" type="slidenum">
              <a:rPr lang="en-US" smtClean="0"/>
              <a:t>‹#›</a:t>
            </a:fld>
            <a:endParaRPr lang="en-US"/>
          </a:p>
        </p:txBody>
      </p:sp>
      <p:sp>
        <p:nvSpPr>
          <p:cNvPr id="10" name="Title Placeholder 1">
            <a:extLst>
              <a:ext uri="{FF2B5EF4-FFF2-40B4-BE49-F238E27FC236}">
                <a16:creationId xmlns:a16="http://schemas.microsoft.com/office/drawing/2014/main" id="{0E7D51F1-453B-3F62-6369-F662CC60385B}"/>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11" name="Text Placeholder 2">
            <a:extLst>
              <a:ext uri="{FF2B5EF4-FFF2-40B4-BE49-F238E27FC236}">
                <a16:creationId xmlns:a16="http://schemas.microsoft.com/office/drawing/2014/main" id="{9DDE2B16-A782-F381-9511-A2049AEB5699}"/>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2E04BC4B-82BC-4B69-EEEF-85ABC109F23B}"/>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12/20/2025</a:t>
            </a:fld>
            <a:endParaRPr lang="en-US"/>
          </a:p>
        </p:txBody>
      </p:sp>
      <p:sp>
        <p:nvSpPr>
          <p:cNvPr id="13" name="Slide Number Placeholder 5">
            <a:extLst>
              <a:ext uri="{FF2B5EF4-FFF2-40B4-BE49-F238E27FC236}">
                <a16:creationId xmlns:a16="http://schemas.microsoft.com/office/drawing/2014/main" id="{FF1AD86C-323B-C037-175A-313D4FB3D2F2}"/>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4" name="Picture 13" descr="Cows grazing in a field&#10;&#10;Description automatically generated">
            <a:extLst>
              <a:ext uri="{FF2B5EF4-FFF2-40B4-BE49-F238E27FC236}">
                <a16:creationId xmlns:a16="http://schemas.microsoft.com/office/drawing/2014/main" id="{C5C55716-7DBD-6484-FADE-615F002999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5" name="Rectangle: Rounded Corners 14">
            <a:extLst>
              <a:ext uri="{FF2B5EF4-FFF2-40B4-BE49-F238E27FC236}">
                <a16:creationId xmlns:a16="http://schemas.microsoft.com/office/drawing/2014/main" id="{E5930301-AED0-92C4-0672-7949D08BD7EB}"/>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314282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662681-774D-4FB3-B016-87632D413404}" type="datetimeFigureOut">
              <a:rPr lang="en-US" smtClean="0"/>
              <a:t>12/20/2025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7929-E137-420F-8FFA-65DF18D6581D}" type="slidenum">
              <a:rPr lang="en-US" smtClean="0"/>
              <a:t>‹#›</a:t>
            </a:fld>
            <a:endParaRPr lang="en-US"/>
          </a:p>
        </p:txBody>
      </p:sp>
      <p:sp>
        <p:nvSpPr>
          <p:cNvPr id="6" name="Title Placeholder 1">
            <a:extLst>
              <a:ext uri="{FF2B5EF4-FFF2-40B4-BE49-F238E27FC236}">
                <a16:creationId xmlns:a16="http://schemas.microsoft.com/office/drawing/2014/main" id="{283BECDB-1408-852F-684A-A56698562B6A}"/>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7" name="Text Placeholder 2">
            <a:extLst>
              <a:ext uri="{FF2B5EF4-FFF2-40B4-BE49-F238E27FC236}">
                <a16:creationId xmlns:a16="http://schemas.microsoft.com/office/drawing/2014/main" id="{F0A22886-AF1D-3F99-80C9-0D383BA09E50}"/>
              </a:ext>
            </a:extLst>
          </p:cNvPr>
          <p:cNvSpPr>
            <a:spLocks noGrp="1"/>
          </p:cNvSpPr>
          <p:nvPr>
            <p:ph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0FC43DA9-28D3-C5D6-5473-8C1A10C70B48}"/>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12/20/2025</a:t>
            </a:fld>
            <a:endParaRPr lang="en-US"/>
          </a:p>
        </p:txBody>
      </p:sp>
      <p:sp>
        <p:nvSpPr>
          <p:cNvPr id="9" name="Slide Number Placeholder 5">
            <a:extLst>
              <a:ext uri="{FF2B5EF4-FFF2-40B4-BE49-F238E27FC236}">
                <a16:creationId xmlns:a16="http://schemas.microsoft.com/office/drawing/2014/main" id="{07EF0C94-D03F-3EB9-09E2-00C7A347F617}"/>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0" name="Picture 9" descr="Cows grazing in a field&#10;&#10;Description automatically generated">
            <a:extLst>
              <a:ext uri="{FF2B5EF4-FFF2-40B4-BE49-F238E27FC236}">
                <a16:creationId xmlns:a16="http://schemas.microsoft.com/office/drawing/2014/main" id="{9D88AD84-0374-A9B1-2F66-C57DEFA175E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1" name="Rectangle: Rounded Corners 10">
            <a:extLst>
              <a:ext uri="{FF2B5EF4-FFF2-40B4-BE49-F238E27FC236}">
                <a16:creationId xmlns:a16="http://schemas.microsoft.com/office/drawing/2014/main" id="{372D04AB-D64A-B6C7-93BF-09922C2F7967}"/>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411034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62681-774D-4FB3-B016-87632D413404}" type="datetimeFigureOut">
              <a:rPr lang="en-US" smtClean="0"/>
              <a:t>12/20/2025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7929-E137-420F-8FFA-65DF18D6581D}" type="slidenum">
              <a:rPr lang="en-US" smtClean="0"/>
              <a:t>‹#›</a:t>
            </a:fld>
            <a:endParaRPr lang="en-US"/>
          </a:p>
        </p:txBody>
      </p:sp>
      <p:sp>
        <p:nvSpPr>
          <p:cNvPr id="5" name="Title Placeholder 1">
            <a:extLst>
              <a:ext uri="{FF2B5EF4-FFF2-40B4-BE49-F238E27FC236}">
                <a16:creationId xmlns:a16="http://schemas.microsoft.com/office/drawing/2014/main" id="{B8AC8F75-904E-59C9-9DEC-6A231A0408E6}"/>
              </a:ext>
            </a:extLst>
          </p:cNvPr>
          <p:cNvSpPr>
            <a:spLocks noGrp="1"/>
          </p:cNvSpPr>
          <p:nvPr>
            <p:ph type="title"/>
          </p:nvPr>
        </p:nvSpPr>
        <p:spPr>
          <a:xfrm>
            <a:off x="617220" y="274638"/>
            <a:ext cx="11109960" cy="1143000"/>
          </a:xfrm>
          <a:prstGeom prst="rect">
            <a:avLst/>
          </a:prstGeom>
        </p:spPr>
        <p:txBody>
          <a:bodyPr vert="horz" lIns="113203" tIns="56601" rIns="113203" bIns="56601" rtlCol="0" anchor="ctr">
            <a:normAutofit/>
          </a:bodyPr>
          <a:lstStyle/>
          <a:p>
            <a:r>
              <a:rPr lang="en-US"/>
              <a:t>Click to edit Master title style</a:t>
            </a:r>
          </a:p>
        </p:txBody>
      </p:sp>
      <p:sp>
        <p:nvSpPr>
          <p:cNvPr id="6" name="Text Placeholder 2">
            <a:extLst>
              <a:ext uri="{FF2B5EF4-FFF2-40B4-BE49-F238E27FC236}">
                <a16:creationId xmlns:a16="http://schemas.microsoft.com/office/drawing/2014/main" id="{7B2485D9-2502-4CF9-FF15-F91359BBC48B}"/>
              </a:ext>
            </a:extLst>
          </p:cNvPr>
          <p:cNvSpPr>
            <a:spLocks noGrp="1"/>
          </p:cNvSpPr>
          <p:nvPr>
            <p:ph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F9D63A8-F4E3-7056-EB88-C6F2663B81D8}"/>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12/20/2025</a:t>
            </a:fld>
            <a:endParaRPr lang="en-US"/>
          </a:p>
        </p:txBody>
      </p:sp>
      <p:sp>
        <p:nvSpPr>
          <p:cNvPr id="8" name="Slide Number Placeholder 5">
            <a:extLst>
              <a:ext uri="{FF2B5EF4-FFF2-40B4-BE49-F238E27FC236}">
                <a16:creationId xmlns:a16="http://schemas.microsoft.com/office/drawing/2014/main" id="{E535B668-194B-B96C-3AAE-A49369431E7A}"/>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9" name="Picture 8" descr="Cows grazing in a field&#10;&#10;Description automatically generated">
            <a:extLst>
              <a:ext uri="{FF2B5EF4-FFF2-40B4-BE49-F238E27FC236}">
                <a16:creationId xmlns:a16="http://schemas.microsoft.com/office/drawing/2014/main" id="{18F92D49-A947-EA1F-502F-64C27371063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0" name="Rectangle: Rounded Corners 9">
            <a:extLst>
              <a:ext uri="{FF2B5EF4-FFF2-40B4-BE49-F238E27FC236}">
                <a16:creationId xmlns:a16="http://schemas.microsoft.com/office/drawing/2014/main" id="{C7769F51-D5B1-B81A-95FD-BB5760F075E5}"/>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3199203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1" y="273050"/>
            <a:ext cx="4061223"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826318" y="273051"/>
            <a:ext cx="6900863" cy="5853113"/>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21" y="1435100"/>
            <a:ext cx="4061223" cy="4691063"/>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
        <p:nvSpPr>
          <p:cNvPr id="8" name="Title Placeholder 1">
            <a:extLst>
              <a:ext uri="{FF2B5EF4-FFF2-40B4-BE49-F238E27FC236}">
                <a16:creationId xmlns:a16="http://schemas.microsoft.com/office/drawing/2014/main" id="{969C901E-A47A-D6D8-D0DB-1A861C019DF7}"/>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9" name="Text Placeholder 2">
            <a:extLst>
              <a:ext uri="{FF2B5EF4-FFF2-40B4-BE49-F238E27FC236}">
                <a16:creationId xmlns:a16="http://schemas.microsoft.com/office/drawing/2014/main" id="{DCD37E5C-74EC-A2F1-2F2D-C7CF95E6206D}"/>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E9AA46A2-489C-316D-78B6-4D15559ACEE4}"/>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12/20/2025</a:t>
            </a:fld>
            <a:endParaRPr lang="en-US"/>
          </a:p>
        </p:txBody>
      </p:sp>
      <p:sp>
        <p:nvSpPr>
          <p:cNvPr id="11" name="Slide Number Placeholder 5">
            <a:extLst>
              <a:ext uri="{FF2B5EF4-FFF2-40B4-BE49-F238E27FC236}">
                <a16:creationId xmlns:a16="http://schemas.microsoft.com/office/drawing/2014/main" id="{6CB454D6-D90F-B83C-4E84-2F494487BA40}"/>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2" name="Picture 11" descr="Cows grazing in a field&#10;&#10;Description automatically generated">
            <a:extLst>
              <a:ext uri="{FF2B5EF4-FFF2-40B4-BE49-F238E27FC236}">
                <a16:creationId xmlns:a16="http://schemas.microsoft.com/office/drawing/2014/main" id="{7192410E-08BC-1533-FA4D-44A58326B3B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3" name="Rectangle: Rounded Corners 12">
            <a:extLst>
              <a:ext uri="{FF2B5EF4-FFF2-40B4-BE49-F238E27FC236}">
                <a16:creationId xmlns:a16="http://schemas.microsoft.com/office/drawing/2014/main" id="{14A2ACB5-E4AE-3FC3-7C75-EE2C095E6603}"/>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155988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4800601"/>
            <a:ext cx="7406640" cy="566738"/>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419589" y="612775"/>
            <a:ext cx="7406640" cy="4114800"/>
          </a:xfrm>
        </p:spPr>
        <p:txBody>
          <a:bodyPr/>
          <a:lstStyle>
            <a:lvl1pPr marL="0" indent="0">
              <a:buNone/>
              <a:defRPr sz="4000"/>
            </a:lvl1pPr>
            <a:lvl2pPr marL="566014" indent="0">
              <a:buNone/>
              <a:defRPr sz="3500"/>
            </a:lvl2pPr>
            <a:lvl3pPr marL="1132027" indent="0">
              <a:buNone/>
              <a:defRPr sz="3000"/>
            </a:lvl3pPr>
            <a:lvl4pPr marL="1698041" indent="0">
              <a:buNone/>
              <a:defRPr sz="2500"/>
            </a:lvl4pPr>
            <a:lvl5pPr marL="2264054" indent="0">
              <a:buNone/>
              <a:defRPr sz="2500"/>
            </a:lvl5pPr>
            <a:lvl6pPr marL="2830068" indent="0">
              <a:buNone/>
              <a:defRPr sz="2500"/>
            </a:lvl6pPr>
            <a:lvl7pPr marL="3396082" indent="0">
              <a:buNone/>
              <a:defRPr sz="2500"/>
            </a:lvl7pPr>
            <a:lvl8pPr marL="3962095" indent="0">
              <a:buNone/>
              <a:defRPr sz="2500"/>
            </a:lvl8pPr>
            <a:lvl9pPr marL="4528109" indent="0">
              <a:buNone/>
              <a:defRPr sz="2500"/>
            </a:lvl9pPr>
          </a:lstStyle>
          <a:p>
            <a:endParaRPr lang="en-US"/>
          </a:p>
        </p:txBody>
      </p:sp>
      <p:sp>
        <p:nvSpPr>
          <p:cNvPr id="4" name="Text Placeholder 3"/>
          <p:cNvSpPr>
            <a:spLocks noGrp="1"/>
          </p:cNvSpPr>
          <p:nvPr>
            <p:ph type="body" sz="half" idx="2"/>
          </p:nvPr>
        </p:nvSpPr>
        <p:spPr>
          <a:xfrm>
            <a:off x="2419589" y="5367339"/>
            <a:ext cx="7406640" cy="804862"/>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
        <p:nvSpPr>
          <p:cNvPr id="8" name="Title Placeholder 1">
            <a:extLst>
              <a:ext uri="{FF2B5EF4-FFF2-40B4-BE49-F238E27FC236}">
                <a16:creationId xmlns:a16="http://schemas.microsoft.com/office/drawing/2014/main" id="{6AEC69F6-D79D-7FE7-8AB9-1702D49CC590}"/>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9" name="Text Placeholder 2">
            <a:extLst>
              <a:ext uri="{FF2B5EF4-FFF2-40B4-BE49-F238E27FC236}">
                <a16:creationId xmlns:a16="http://schemas.microsoft.com/office/drawing/2014/main" id="{10E003D3-5A5D-7EC3-8D29-8FBE0A65F8A9}"/>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2ECFC2A-BA39-9B22-80AE-6176A2CA807C}"/>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12/20/2025</a:t>
            </a:fld>
            <a:endParaRPr lang="en-US"/>
          </a:p>
        </p:txBody>
      </p:sp>
      <p:sp>
        <p:nvSpPr>
          <p:cNvPr id="11" name="Slide Number Placeholder 5">
            <a:extLst>
              <a:ext uri="{FF2B5EF4-FFF2-40B4-BE49-F238E27FC236}">
                <a16:creationId xmlns:a16="http://schemas.microsoft.com/office/drawing/2014/main" id="{C5ACC537-CAF9-6971-2DA6-4DC206A60B5D}"/>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2" name="Picture 11" descr="Cows grazing in a field&#10;&#10;Description automatically generated">
            <a:extLst>
              <a:ext uri="{FF2B5EF4-FFF2-40B4-BE49-F238E27FC236}">
                <a16:creationId xmlns:a16="http://schemas.microsoft.com/office/drawing/2014/main" id="{1CEAB87B-3AFC-5DAF-323F-058162FD75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3" name="Rectangle: Rounded Corners 12">
            <a:extLst>
              <a:ext uri="{FF2B5EF4-FFF2-40B4-BE49-F238E27FC236}">
                <a16:creationId xmlns:a16="http://schemas.microsoft.com/office/drawing/2014/main" id="{3B54775D-2450-72EB-7C00-049FAA29DC4A}"/>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30836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74638"/>
            <a:ext cx="11109960" cy="1143000"/>
          </a:xfrm>
          <a:prstGeom prst="rect">
            <a:avLst/>
          </a:prstGeom>
        </p:spPr>
        <p:txBody>
          <a:bodyPr vert="horz" lIns="113203" tIns="56601" rIns="113203" bIns="56601" rtlCol="0" anchor="ctr">
            <a:normAutofit/>
          </a:bodyPr>
          <a:lstStyle/>
          <a:p>
            <a:r>
              <a:rPr lang="en-US"/>
              <a:t>Click to edit Master title style</a:t>
            </a:r>
          </a:p>
        </p:txBody>
      </p:sp>
      <p:sp>
        <p:nvSpPr>
          <p:cNvPr id="3" name="Text Placeholder 2"/>
          <p:cNvSpPr>
            <a:spLocks noGrp="1"/>
          </p:cNvSpPr>
          <p:nvPr>
            <p:ph type="body"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12/20/2025</a:t>
            </a:fld>
            <a:endParaRPr lang="en-US"/>
          </a:p>
        </p:txBody>
      </p:sp>
      <p:sp>
        <p:nvSpPr>
          <p:cNvPr id="5" name="Footer Placeholder 4"/>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pic>
        <p:nvPicPr>
          <p:cNvPr id="9" name="Picture 8" descr="Cows grazing in a field&#10;&#10;Description automatically generated">
            <a:extLst>
              <a:ext uri="{FF2B5EF4-FFF2-40B4-BE49-F238E27FC236}">
                <a16:creationId xmlns:a16="http://schemas.microsoft.com/office/drawing/2014/main" id="{B7A47717-CDA0-11BB-C1E5-426C47EF70F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0" name="Rectangle: Rounded Corners 9">
            <a:extLst>
              <a:ext uri="{FF2B5EF4-FFF2-40B4-BE49-F238E27FC236}">
                <a16:creationId xmlns:a16="http://schemas.microsoft.com/office/drawing/2014/main" id="{75E2C96D-F419-BFE5-55EE-BCD959A9900E}"/>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pic>
        <p:nvPicPr>
          <p:cNvPr id="11" name="Picture 10" descr="A round pink circle with white text and a black background&#10;&#10;AI-generated content may be incorrect.">
            <a:extLst>
              <a:ext uri="{FF2B5EF4-FFF2-40B4-BE49-F238E27FC236}">
                <a16:creationId xmlns:a16="http://schemas.microsoft.com/office/drawing/2014/main" id="{93126A14-851A-2240-11D5-41249DE02EC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52600" y="76200"/>
            <a:ext cx="1390352" cy="1390352"/>
          </a:xfrm>
          <a:prstGeom prst="rect">
            <a:avLst/>
          </a:prstGeom>
        </p:spPr>
      </p:pic>
      <p:pic>
        <p:nvPicPr>
          <p:cNvPr id="12" name="Picture 11" descr="A round pink circle with white text and a black background&#10;&#10;AI-generated content may be incorrect.">
            <a:extLst>
              <a:ext uri="{FF2B5EF4-FFF2-40B4-BE49-F238E27FC236}">
                <a16:creationId xmlns:a16="http://schemas.microsoft.com/office/drawing/2014/main" id="{3FBE0B94-FDB7-703E-2058-921B92B1358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420600" y="5181600"/>
            <a:ext cx="1390352" cy="1390352"/>
          </a:xfrm>
          <a:prstGeom prst="rect">
            <a:avLst/>
          </a:prstGeom>
        </p:spPr>
      </p:pic>
    </p:spTree>
    <p:extLst>
      <p:ext uri="{BB962C8B-B14F-4D97-AF65-F5344CB8AC3E}">
        <p14:creationId xmlns:p14="http://schemas.microsoft.com/office/powerpoint/2010/main" val="2282738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Lst>
  <p:txStyles>
    <p:titleStyle>
      <a:lvl1pPr algn="ctr" defTabSz="1132027" rtl="0" eaLnBrk="1" latinLnBrk="0" hangingPunct="1">
        <a:spcBef>
          <a:spcPct val="0"/>
        </a:spcBef>
        <a:buNone/>
        <a:defRPr sz="5400" kern="1200">
          <a:solidFill>
            <a:schemeClr val="tx1"/>
          </a:solidFill>
          <a:latin typeface="+mj-lt"/>
          <a:ea typeface="+mj-ea"/>
          <a:cs typeface="+mj-cs"/>
        </a:defRPr>
      </a:lvl1pPr>
    </p:titleStyle>
    <p:bodyStyle>
      <a:lvl1pPr marL="424510" indent="-424510" algn="l" defTabSz="1132027"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19772" indent="-353759" algn="l" defTabSz="1132027"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15034" indent="-283007" algn="l" defTabSz="1132027"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98104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47061"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13075"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67908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45102"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11116"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8678" y="365127"/>
            <a:ext cx="1064704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8678" y="1825625"/>
            <a:ext cx="1064704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48678" y="6356352"/>
            <a:ext cx="277749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73C33-A551-4C4D-8306-51711901561F}" type="datetimeFigureOut">
              <a:rPr lang="en-US" smtClean="0">
                <a:solidFill>
                  <a:prstClr val="black">
                    <a:tint val="75000"/>
                  </a:prstClr>
                </a:solidFill>
              </a:rPr>
              <a:pPr/>
              <a:t>12/20/2025</a:t>
            </a:fld>
            <a:endParaRPr lang="en-US">
              <a:solidFill>
                <a:prstClr val="black">
                  <a:tint val="75000"/>
                </a:prstClr>
              </a:solidFill>
            </a:endParaRPr>
          </a:p>
        </p:txBody>
      </p:sp>
      <p:sp>
        <p:nvSpPr>
          <p:cNvPr id="5" name="Footer Placeholder 4"/>
          <p:cNvSpPr>
            <a:spLocks noGrp="1"/>
          </p:cNvSpPr>
          <p:nvPr>
            <p:ph type="ftr" sz="quarter" idx="3"/>
          </p:nvPr>
        </p:nvSpPr>
        <p:spPr>
          <a:xfrm>
            <a:off x="4089083" y="6356352"/>
            <a:ext cx="416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18233" y="6356352"/>
            <a:ext cx="277749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
        <p:nvSpPr>
          <p:cNvPr id="7" name="Title Placeholder 1">
            <a:extLst>
              <a:ext uri="{FF2B5EF4-FFF2-40B4-BE49-F238E27FC236}">
                <a16:creationId xmlns:a16="http://schemas.microsoft.com/office/drawing/2014/main" id="{7FA941B6-4B9C-E92F-31EC-0FF1E2292419}"/>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823808B7-80D9-E031-FAD5-01B4A6A1552B}"/>
              </a:ext>
            </a:extLst>
          </p:cNvPr>
          <p:cNvSpPr txBox="1">
            <a:spLocks/>
          </p:cNvSpPr>
          <p:nvPr userDrawn="1"/>
        </p:nvSpPr>
        <p:spPr>
          <a:xfrm>
            <a:off x="617220" y="1600201"/>
            <a:ext cx="11109960" cy="4525963"/>
          </a:xfrm>
          <a:prstGeom prst="rect">
            <a:avLst/>
          </a:prstGeom>
        </p:spPr>
        <p:txBody>
          <a:bodyPr vert="horz" lIns="113203" tIns="56601" rIns="113203" bIns="5660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649EF1F9-605C-A2B4-A568-5746B9D050BC}"/>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12/20/2025</a:t>
            </a:fld>
            <a:endParaRPr lang="en-US"/>
          </a:p>
        </p:txBody>
      </p:sp>
      <p:sp>
        <p:nvSpPr>
          <p:cNvPr id="10" name="Slide Number Placeholder 5">
            <a:extLst>
              <a:ext uri="{FF2B5EF4-FFF2-40B4-BE49-F238E27FC236}">
                <a16:creationId xmlns:a16="http://schemas.microsoft.com/office/drawing/2014/main" id="{ED6B037C-275D-E1D1-B5E2-9C175C262895}"/>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1" name="Picture 10" descr="Cows grazing in a field&#10;&#10;Description automatically generated">
            <a:extLst>
              <a:ext uri="{FF2B5EF4-FFF2-40B4-BE49-F238E27FC236}">
                <a16:creationId xmlns:a16="http://schemas.microsoft.com/office/drawing/2014/main" id="{368C5250-07C4-AA9F-6064-7942D17D84B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2" name="Rectangle: Rounded Corners 11">
            <a:extLst>
              <a:ext uri="{FF2B5EF4-FFF2-40B4-BE49-F238E27FC236}">
                <a16:creationId xmlns:a16="http://schemas.microsoft.com/office/drawing/2014/main" id="{745666E5-CFE0-688C-A7B2-19A6EE1B4A0C}"/>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xmln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pic>
        <p:nvPicPr>
          <p:cNvPr id="13" name="Picture 12" descr="A round pink circle with white text and a black background&#10;&#10;AI-generated content may be incorrect.">
            <a:extLst>
              <a:ext uri="{FF2B5EF4-FFF2-40B4-BE49-F238E27FC236}">
                <a16:creationId xmlns:a16="http://schemas.microsoft.com/office/drawing/2014/main" id="{9CEB80BD-51B7-B50D-71A7-09D7B92A71C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52600" y="76200"/>
            <a:ext cx="1390352" cy="1390352"/>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A15BE25C-1FEA-443D-A452-098383220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20600" y="5181600"/>
            <a:ext cx="1390352" cy="1390352"/>
          </a:xfrm>
          <a:prstGeom prst="rect">
            <a:avLst/>
          </a:prstGeom>
        </p:spPr>
      </p:pic>
    </p:spTree>
    <p:extLst>
      <p:ext uri="{BB962C8B-B14F-4D97-AF65-F5344CB8AC3E}">
        <p14:creationId xmlns:p14="http://schemas.microsoft.com/office/powerpoint/2010/main" val="30004553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8610" y="183092"/>
            <a:ext cx="555498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8610" y="1066800"/>
            <a:ext cx="555498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8610" y="4237567"/>
            <a:ext cx="144018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12/20/2025</a:t>
            </a:fld>
            <a:endParaRPr lang="en-US"/>
          </a:p>
        </p:txBody>
      </p:sp>
      <p:sp>
        <p:nvSpPr>
          <p:cNvPr id="5" name="Footer Placeholder 4"/>
          <p:cNvSpPr>
            <a:spLocks noGrp="1"/>
          </p:cNvSpPr>
          <p:nvPr>
            <p:ph type="ftr" sz="quarter" idx="3"/>
          </p:nvPr>
        </p:nvSpPr>
        <p:spPr>
          <a:xfrm>
            <a:off x="2108835" y="4237567"/>
            <a:ext cx="195453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423410" y="4237567"/>
            <a:ext cx="144018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BFAD60B1-479A-E716-A385-611EAD1FB5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2600" y="76200"/>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42C788BE-5103-4C08-E23A-F4E3F077D4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20600" y="5181600"/>
            <a:ext cx="1390352" cy="1390352"/>
          </a:xfrm>
          <a:prstGeom prst="rect">
            <a:avLst/>
          </a:prstGeom>
        </p:spPr>
      </p:pic>
    </p:spTree>
    <p:extLst>
      <p:ext uri="{BB962C8B-B14F-4D97-AF65-F5344CB8AC3E}">
        <p14:creationId xmlns:p14="http://schemas.microsoft.com/office/powerpoint/2010/main" val="378111797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3.gif"/><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22.gif"/><Relationship Id="rId12"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gif"/><Relationship Id="rId11" Type="http://schemas.openxmlformats.org/officeDocument/2006/relationships/image" Target="../media/image26.gif"/><Relationship Id="rId5" Type="http://schemas.openxmlformats.org/officeDocument/2006/relationships/image" Target="../media/image20.png"/><Relationship Id="rId10" Type="http://schemas.openxmlformats.org/officeDocument/2006/relationships/image" Target="../media/image25.gif"/><Relationship Id="rId4" Type="http://schemas.openxmlformats.org/officeDocument/2006/relationships/notesSlide" Target="../notesSlides/notesSlide8.xml"/><Relationship Id="rId9" Type="http://schemas.openxmlformats.org/officeDocument/2006/relationships/image" Target="../media/image24.gif"/><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5.xml"/><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gif"/><Relationship Id="rId11" Type="http://schemas.openxmlformats.org/officeDocument/2006/relationships/image" Target="../media/image31.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notesSlide" Target="../notesSlides/notesSlide9.xml"/><Relationship Id="rId9" Type="http://schemas.openxmlformats.org/officeDocument/2006/relationships/slide" Target="slide19.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34.png"/><Relationship Id="rId18" Type="http://schemas.openxmlformats.org/officeDocument/2006/relationships/image" Target="../media/image23.gif"/><Relationship Id="rId3" Type="http://schemas.microsoft.com/office/2007/relationships/media" Target="../media/media6.mp3"/><Relationship Id="rId21" Type="http://schemas.openxmlformats.org/officeDocument/2006/relationships/image" Target="../media/image37.png"/><Relationship Id="rId7" Type="http://schemas.openxmlformats.org/officeDocument/2006/relationships/slideLayout" Target="../slideLayouts/slideLayout15.xml"/><Relationship Id="rId12" Type="http://schemas.microsoft.com/office/2007/relationships/hdphoto" Target="../media/hdphoto3.wdp"/><Relationship Id="rId17" Type="http://schemas.openxmlformats.org/officeDocument/2006/relationships/image" Target="../media/image36.png"/><Relationship Id="rId2" Type="http://schemas.openxmlformats.org/officeDocument/2006/relationships/audio" Target="../media/media5.mp3"/><Relationship Id="rId16" Type="http://schemas.microsoft.com/office/2007/relationships/hdphoto" Target="../media/hdphoto5.wdp"/><Relationship Id="rId20" Type="http://schemas.microsoft.com/office/2007/relationships/hdphoto" Target="../media/hdphoto2.wdp"/><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33.png"/><Relationship Id="rId5" Type="http://schemas.microsoft.com/office/2007/relationships/media" Target="../media/media7.mp3"/><Relationship Id="rId15" Type="http://schemas.openxmlformats.org/officeDocument/2006/relationships/image" Target="../media/image35.png"/><Relationship Id="rId10" Type="http://schemas.openxmlformats.org/officeDocument/2006/relationships/image" Target="../media/image21.gif"/><Relationship Id="rId19" Type="http://schemas.openxmlformats.org/officeDocument/2006/relationships/image" Target="../media/image29.png"/><Relationship Id="rId4" Type="http://schemas.openxmlformats.org/officeDocument/2006/relationships/audio" Target="../media/media6.mp3"/><Relationship Id="rId9" Type="http://schemas.openxmlformats.org/officeDocument/2006/relationships/image" Target="../media/image20.pn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30.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34.png"/><Relationship Id="rId18" Type="http://schemas.openxmlformats.org/officeDocument/2006/relationships/image" Target="../media/image25.gif"/><Relationship Id="rId3" Type="http://schemas.microsoft.com/office/2007/relationships/media" Target="../media/media6.mp3"/><Relationship Id="rId21" Type="http://schemas.openxmlformats.org/officeDocument/2006/relationships/image" Target="../media/image38.png"/><Relationship Id="rId7" Type="http://schemas.openxmlformats.org/officeDocument/2006/relationships/slideLayout" Target="../slideLayouts/slideLayout15.xml"/><Relationship Id="rId12" Type="http://schemas.microsoft.com/office/2007/relationships/hdphoto" Target="../media/hdphoto3.wdp"/><Relationship Id="rId17" Type="http://schemas.openxmlformats.org/officeDocument/2006/relationships/image" Target="../media/image36.png"/><Relationship Id="rId2" Type="http://schemas.openxmlformats.org/officeDocument/2006/relationships/audio" Target="../media/media5.mp3"/><Relationship Id="rId16" Type="http://schemas.microsoft.com/office/2007/relationships/hdphoto" Target="../media/hdphoto5.wdp"/><Relationship Id="rId20" Type="http://schemas.microsoft.com/office/2007/relationships/hdphoto" Target="../media/hdphoto2.wdp"/><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33.png"/><Relationship Id="rId5" Type="http://schemas.microsoft.com/office/2007/relationships/media" Target="../media/media7.mp3"/><Relationship Id="rId15" Type="http://schemas.openxmlformats.org/officeDocument/2006/relationships/image" Target="../media/image35.png"/><Relationship Id="rId10" Type="http://schemas.openxmlformats.org/officeDocument/2006/relationships/image" Target="../media/image21.gif"/><Relationship Id="rId19" Type="http://schemas.openxmlformats.org/officeDocument/2006/relationships/image" Target="../media/image29.png"/><Relationship Id="rId4" Type="http://schemas.openxmlformats.org/officeDocument/2006/relationships/audio" Target="../media/media6.mp3"/><Relationship Id="rId9" Type="http://schemas.openxmlformats.org/officeDocument/2006/relationships/image" Target="../media/image20.png"/><Relationship Id="rId14"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image" Target="../media/image34.png"/><Relationship Id="rId18" Type="http://schemas.openxmlformats.org/officeDocument/2006/relationships/image" Target="../media/image24.gif"/><Relationship Id="rId3" Type="http://schemas.microsoft.com/office/2007/relationships/media" Target="../media/media6.mp3"/><Relationship Id="rId21" Type="http://schemas.openxmlformats.org/officeDocument/2006/relationships/image" Target="../media/image39.png"/><Relationship Id="rId7" Type="http://schemas.openxmlformats.org/officeDocument/2006/relationships/slideLayout" Target="../slideLayouts/slideLayout15.xml"/><Relationship Id="rId12" Type="http://schemas.microsoft.com/office/2007/relationships/hdphoto" Target="../media/hdphoto3.wdp"/><Relationship Id="rId17" Type="http://schemas.openxmlformats.org/officeDocument/2006/relationships/image" Target="../media/image36.png"/><Relationship Id="rId2" Type="http://schemas.openxmlformats.org/officeDocument/2006/relationships/audio" Target="../media/media5.mp3"/><Relationship Id="rId16" Type="http://schemas.microsoft.com/office/2007/relationships/hdphoto" Target="../media/hdphoto5.wdp"/><Relationship Id="rId20" Type="http://schemas.microsoft.com/office/2007/relationships/hdphoto" Target="../media/hdphoto2.wdp"/><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33.png"/><Relationship Id="rId5" Type="http://schemas.microsoft.com/office/2007/relationships/media" Target="../media/media7.mp3"/><Relationship Id="rId15" Type="http://schemas.openxmlformats.org/officeDocument/2006/relationships/image" Target="../media/image35.png"/><Relationship Id="rId10" Type="http://schemas.openxmlformats.org/officeDocument/2006/relationships/image" Target="../media/image21.gif"/><Relationship Id="rId19" Type="http://schemas.openxmlformats.org/officeDocument/2006/relationships/image" Target="../media/image29.png"/><Relationship Id="rId4" Type="http://schemas.openxmlformats.org/officeDocument/2006/relationships/audio" Target="../media/media6.mp3"/><Relationship Id="rId9" Type="http://schemas.openxmlformats.org/officeDocument/2006/relationships/image" Target="../media/image20.png"/><Relationship Id="rId1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34.png"/><Relationship Id="rId18" Type="http://schemas.openxmlformats.org/officeDocument/2006/relationships/image" Target="../media/image22.gif"/><Relationship Id="rId3" Type="http://schemas.microsoft.com/office/2007/relationships/media" Target="../media/media6.mp3"/><Relationship Id="rId21" Type="http://schemas.openxmlformats.org/officeDocument/2006/relationships/image" Target="../media/image40.png"/><Relationship Id="rId7" Type="http://schemas.openxmlformats.org/officeDocument/2006/relationships/slideLayout" Target="../slideLayouts/slideLayout15.xml"/><Relationship Id="rId12" Type="http://schemas.microsoft.com/office/2007/relationships/hdphoto" Target="../media/hdphoto3.wdp"/><Relationship Id="rId17" Type="http://schemas.openxmlformats.org/officeDocument/2006/relationships/image" Target="../media/image36.png"/><Relationship Id="rId2" Type="http://schemas.openxmlformats.org/officeDocument/2006/relationships/audio" Target="../media/media5.mp3"/><Relationship Id="rId16" Type="http://schemas.microsoft.com/office/2007/relationships/hdphoto" Target="../media/hdphoto5.wdp"/><Relationship Id="rId20" Type="http://schemas.microsoft.com/office/2007/relationships/hdphoto" Target="../media/hdphoto2.wdp"/><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33.png"/><Relationship Id="rId5" Type="http://schemas.microsoft.com/office/2007/relationships/media" Target="../media/media7.mp3"/><Relationship Id="rId15" Type="http://schemas.openxmlformats.org/officeDocument/2006/relationships/image" Target="../media/image35.png"/><Relationship Id="rId10" Type="http://schemas.openxmlformats.org/officeDocument/2006/relationships/image" Target="../media/image21.gif"/><Relationship Id="rId19" Type="http://schemas.openxmlformats.org/officeDocument/2006/relationships/image" Target="../media/image29.png"/><Relationship Id="rId4" Type="http://schemas.openxmlformats.org/officeDocument/2006/relationships/audio" Target="../media/media6.mp3"/><Relationship Id="rId9" Type="http://schemas.openxmlformats.org/officeDocument/2006/relationships/image" Target="../media/image20.png"/><Relationship Id="rId1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4.xml"/><Relationship Id="rId13" Type="http://schemas.openxmlformats.org/officeDocument/2006/relationships/image" Target="../media/image33.png"/><Relationship Id="rId18" Type="http://schemas.microsoft.com/office/2007/relationships/hdphoto" Target="../media/hdphoto5.wdp"/><Relationship Id="rId3" Type="http://schemas.microsoft.com/office/2007/relationships/media" Target="../media/media6.mp3"/><Relationship Id="rId21" Type="http://schemas.openxmlformats.org/officeDocument/2006/relationships/image" Target="../media/image29.png"/><Relationship Id="rId7" Type="http://schemas.openxmlformats.org/officeDocument/2006/relationships/slideLayout" Target="../slideLayouts/slideLayout15.xml"/><Relationship Id="rId12" Type="http://schemas.openxmlformats.org/officeDocument/2006/relationships/image" Target="../media/image21.gif"/><Relationship Id="rId17" Type="http://schemas.openxmlformats.org/officeDocument/2006/relationships/image" Target="../media/image35.png"/><Relationship Id="rId2" Type="http://schemas.openxmlformats.org/officeDocument/2006/relationships/audio" Target="../media/media5.mp3"/><Relationship Id="rId16" Type="http://schemas.microsoft.com/office/2007/relationships/hdphoto" Target="../media/hdphoto4.wdp"/><Relationship Id="rId20" Type="http://schemas.openxmlformats.org/officeDocument/2006/relationships/image" Target="../media/image26.gif"/><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41.gif"/><Relationship Id="rId5" Type="http://schemas.microsoft.com/office/2007/relationships/media" Target="../media/media7.mp3"/><Relationship Id="rId15" Type="http://schemas.openxmlformats.org/officeDocument/2006/relationships/image" Target="../media/image34.png"/><Relationship Id="rId10" Type="http://schemas.openxmlformats.org/officeDocument/2006/relationships/image" Target="../media/image20.png"/><Relationship Id="rId19" Type="http://schemas.openxmlformats.org/officeDocument/2006/relationships/image" Target="../media/image36.png"/><Relationship Id="rId4" Type="http://schemas.openxmlformats.org/officeDocument/2006/relationships/audio" Target="../media/media6.mp3"/><Relationship Id="rId9" Type="http://schemas.openxmlformats.org/officeDocument/2006/relationships/audio" Target="../media/audio1.wav"/><Relationship Id="rId14" Type="http://schemas.microsoft.com/office/2007/relationships/hdphoto" Target="../media/hdphoto3.wdp"/><Relationship Id="rId22"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1127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28702" y="1366499"/>
            <a:ext cx="10248899" cy="3795398"/>
          </a:xfrm>
          <a:prstGeom prst="rect">
            <a:avLst/>
          </a:prstGeom>
        </p:spPr>
        <p:txBody>
          <a:bodyPr wrap="square">
            <a:spAutoFit/>
            <a:scene3d>
              <a:camera prst="perspectiveFront"/>
              <a:lightRig rig="threePt" dir="t"/>
            </a:scene3d>
          </a:bodyPr>
          <a:lstStyle/>
          <a:p>
            <a:pPr defTabSz="457200" fontAlgn="base">
              <a:spcBef>
                <a:spcPct val="0"/>
              </a:spcBef>
              <a:spcAft>
                <a:spcPct val="0"/>
              </a:spcAft>
            </a:pPr>
            <a:r>
              <a:rPr lang="en-US" sz="1805" b="1" kern="10" dirty="0">
                <a:ln w="9525">
                  <a:round/>
                  <a:headEnd/>
                  <a:tailEnd/>
                </a:ln>
                <a:solidFill>
                  <a:srgbClr val="FF0000"/>
                </a:solidFill>
                <a:effectLst>
                  <a:outerShdw blurRad="50800" dist="50800" dir="5400000" algn="ctr" rotWithShape="0">
                    <a:srgbClr val="7A7D99">
                      <a:lumMod val="75000"/>
                      <a:alpha val="91000"/>
                    </a:srgbClr>
                  </a:outerShdw>
                </a:effectLst>
                <a:latin typeface="Times New Roman" panose="02020603050405020304" pitchFamily="18" charset="0"/>
                <a:cs typeface="Times New Roman" panose="02020603050405020304" pitchFamily="18" charset="0"/>
              </a:rPr>
              <a:t>  UBND PHƯỜNG HƯNG ĐẠO</a:t>
            </a:r>
          </a:p>
          <a:p>
            <a:pPr defTabSz="457200" fontAlgn="base">
              <a:spcBef>
                <a:spcPct val="0"/>
              </a:spcBef>
              <a:spcAft>
                <a:spcPct val="0"/>
              </a:spcAft>
            </a:pPr>
            <a:r>
              <a:rPr lang="en-US" sz="1805" b="1" kern="10" dirty="0">
                <a:ln w="9525">
                  <a:round/>
                  <a:headEnd/>
                  <a:tailEnd/>
                </a:ln>
                <a:solidFill>
                  <a:srgbClr val="FF0000"/>
                </a:solidFill>
                <a:effectLst>
                  <a:outerShdw blurRad="50800" dist="50800" dir="5400000" algn="ctr" rotWithShape="0">
                    <a:srgbClr val="7A7D99">
                      <a:lumMod val="75000"/>
                      <a:alpha val="91000"/>
                    </a:srgbClr>
                  </a:outerShdw>
                </a:effectLst>
                <a:latin typeface="Times New Roman" panose="02020603050405020304" pitchFamily="18" charset="0"/>
                <a:cs typeface="Times New Roman" panose="02020603050405020304" pitchFamily="18" charset="0"/>
              </a:rPr>
              <a:t>TRƯỜNG TIỂU HỌC ĐA PHÚC</a:t>
            </a:r>
            <a:endParaRPr lang="en-US" sz="1805"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defTabSz="457200" fontAlgn="base">
              <a:spcBef>
                <a:spcPct val="0"/>
              </a:spcBef>
              <a:spcAft>
                <a:spcPct val="0"/>
              </a:spcAft>
            </a:pPr>
            <a:endParaRPr lang="en-US" sz="2406"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defTabSz="457200" fontAlgn="base">
              <a:spcBef>
                <a:spcPct val="0"/>
              </a:spcBef>
              <a:spcAft>
                <a:spcPct val="0"/>
              </a:spcAft>
            </a:pPr>
            <a:endParaRPr lang="en-US" sz="3008"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defTabSz="457200" fontAlgn="base">
              <a:spcBef>
                <a:spcPct val="0"/>
              </a:spcBef>
              <a:spcAft>
                <a:spcPct val="0"/>
              </a:spcAft>
            </a:pPr>
            <a:endParaRPr lang="en-US" sz="3008"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defTabSz="457200" fontAlgn="base">
              <a:spcBef>
                <a:spcPct val="0"/>
              </a:spcBef>
              <a:spcAft>
                <a:spcPct val="0"/>
              </a:spcAft>
            </a:pPr>
            <a:endParaRPr lang="en-US" sz="3008"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defTabSz="457200" fontAlgn="base">
              <a:spcBef>
                <a:spcPct val="0"/>
              </a:spcBef>
              <a:spcAft>
                <a:spcPct val="0"/>
              </a:spcAft>
            </a:pPr>
            <a:r>
              <a:rPr lang="en-US" sz="3008" b="1" kern="10" dirty="0" err="1">
                <a:ln w="9525">
                  <a:round/>
                  <a:headEnd/>
                  <a:tailEnd/>
                </a:ln>
                <a:solidFill>
                  <a:srgbClr val="FF0000"/>
                </a:solidFill>
                <a:latin typeface="Times New Roman" panose="02020603050405020304" pitchFamily="18" charset="0"/>
                <a:cs typeface="Times New Roman" panose="02020603050405020304" pitchFamily="18" charset="0"/>
              </a:rPr>
              <a:t>Môn</a:t>
            </a:r>
            <a:r>
              <a:rPr lang="en-US" sz="3008" b="1" kern="10" dirty="0">
                <a:ln w="9525">
                  <a:round/>
                  <a:headEnd/>
                  <a:tailEnd/>
                </a:ln>
                <a:solidFill>
                  <a:srgbClr val="FF0000"/>
                </a:solidFill>
                <a:latin typeface="Times New Roman" panose="02020603050405020304" pitchFamily="18" charset="0"/>
                <a:cs typeface="Times New Roman" panose="02020603050405020304" pitchFamily="18" charset="0"/>
              </a:rPr>
              <a:t> : </a:t>
            </a:r>
            <a:r>
              <a:rPr lang="en-US" sz="3008" b="1" kern="10" dirty="0" err="1">
                <a:ln w="9525">
                  <a:round/>
                  <a:headEnd/>
                  <a:tailEnd/>
                </a:ln>
                <a:solidFill>
                  <a:srgbClr val="FF0000"/>
                </a:solidFill>
                <a:latin typeface="Times New Roman" panose="02020603050405020304" pitchFamily="18" charset="0"/>
                <a:cs typeface="Times New Roman" panose="02020603050405020304" pitchFamily="18" charset="0"/>
              </a:rPr>
              <a:t>Tiếng</a:t>
            </a:r>
            <a:r>
              <a:rPr lang="en-US" sz="3008" b="1" kern="10" dirty="0">
                <a:ln w="9525">
                  <a:round/>
                  <a:headEnd/>
                  <a:tailEnd/>
                </a:ln>
                <a:solidFill>
                  <a:srgbClr val="FF0000"/>
                </a:solidFill>
                <a:latin typeface="Times New Roman" panose="02020603050405020304" pitchFamily="18" charset="0"/>
                <a:cs typeface="Times New Roman" panose="02020603050405020304" pitchFamily="18" charset="0"/>
              </a:rPr>
              <a:t> </a:t>
            </a:r>
            <a:r>
              <a:rPr lang="en-US" sz="3008" b="1" kern="10" dirty="0" err="1">
                <a:ln w="9525">
                  <a:round/>
                  <a:headEnd/>
                  <a:tailEnd/>
                </a:ln>
                <a:solidFill>
                  <a:srgbClr val="FF0000"/>
                </a:solidFill>
                <a:latin typeface="Times New Roman" panose="02020603050405020304" pitchFamily="18" charset="0"/>
                <a:cs typeface="Times New Roman" panose="02020603050405020304" pitchFamily="18" charset="0"/>
              </a:rPr>
              <a:t>Việt</a:t>
            </a:r>
            <a:endParaRPr lang="en-US" sz="3008"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defTabSz="457200" fontAlgn="base">
              <a:spcBef>
                <a:spcPct val="0"/>
              </a:spcBef>
              <a:spcAft>
                <a:spcPct val="0"/>
              </a:spcAft>
            </a:pPr>
            <a:r>
              <a:rPr lang="en-US" sz="3008" b="1" kern="10" dirty="0" err="1">
                <a:ln w="9525">
                  <a:round/>
                  <a:headEnd/>
                  <a:tailEnd/>
                </a:ln>
                <a:solidFill>
                  <a:srgbClr val="FF0000"/>
                </a:solidFill>
                <a:latin typeface="Times New Roman" panose="02020603050405020304" pitchFamily="18" charset="0"/>
                <a:cs typeface="Times New Roman" panose="02020603050405020304" pitchFamily="18" charset="0"/>
              </a:rPr>
              <a:t>Bài</a:t>
            </a:r>
            <a:r>
              <a:rPr lang="en-US" sz="3008" b="1" kern="10" dirty="0">
                <a:ln w="9525">
                  <a:round/>
                  <a:headEnd/>
                  <a:tailEnd/>
                </a:ln>
                <a:solidFill>
                  <a:srgbClr val="FF0000"/>
                </a:solidFill>
                <a:latin typeface="Times New Roman" panose="02020603050405020304" pitchFamily="18" charset="0"/>
                <a:cs typeface="Times New Roman" panose="02020603050405020304" pitchFamily="18" charset="0"/>
              </a:rPr>
              <a:t> </a:t>
            </a:r>
            <a:r>
              <a:rPr lang="en-US" sz="3008" b="1" kern="10" dirty="0" smtClean="0">
                <a:ln w="9525">
                  <a:round/>
                  <a:headEnd/>
                  <a:tailEnd/>
                </a:ln>
                <a:solidFill>
                  <a:srgbClr val="FF0000"/>
                </a:solidFill>
                <a:latin typeface="Times New Roman" panose="02020603050405020304" pitchFamily="18" charset="0"/>
                <a:cs typeface="Times New Roman" panose="02020603050405020304" pitchFamily="18" charset="0"/>
              </a:rPr>
              <a:t>43: au </a:t>
            </a:r>
            <a:r>
              <a:rPr lang="en-US" sz="3008" b="1" kern="10" dirty="0" err="1" smtClean="0">
                <a:ln w="9525">
                  <a:round/>
                  <a:headEnd/>
                  <a:tailEnd/>
                </a:ln>
                <a:solidFill>
                  <a:srgbClr val="FF0000"/>
                </a:solidFill>
                <a:latin typeface="Times New Roman" panose="02020603050405020304" pitchFamily="18" charset="0"/>
                <a:cs typeface="Times New Roman" panose="02020603050405020304" pitchFamily="18" charset="0"/>
              </a:rPr>
              <a:t>âu</a:t>
            </a:r>
            <a:r>
              <a:rPr lang="en-US" sz="3008" b="1" kern="10" dirty="0" smtClean="0">
                <a:ln w="9525">
                  <a:round/>
                  <a:headEnd/>
                  <a:tailEnd/>
                </a:ln>
                <a:solidFill>
                  <a:srgbClr val="FF0000"/>
                </a:solidFill>
                <a:latin typeface="Times New Roman" panose="02020603050405020304" pitchFamily="18" charset="0"/>
                <a:cs typeface="Times New Roman" panose="02020603050405020304" pitchFamily="18" charset="0"/>
              </a:rPr>
              <a:t> </a:t>
            </a:r>
            <a:r>
              <a:rPr lang="en-US" sz="3008" b="1" kern="10" dirty="0" err="1" smtClean="0">
                <a:ln w="9525">
                  <a:round/>
                  <a:headEnd/>
                  <a:tailEnd/>
                </a:ln>
                <a:solidFill>
                  <a:srgbClr val="FF0000"/>
                </a:solidFill>
                <a:latin typeface="Times New Roman" panose="02020603050405020304" pitchFamily="18" charset="0"/>
                <a:cs typeface="Times New Roman" panose="02020603050405020304" pitchFamily="18" charset="0"/>
              </a:rPr>
              <a:t>êu</a:t>
            </a:r>
            <a:r>
              <a:rPr lang="en-US" sz="3008" b="1" kern="10" dirty="0" smtClean="0">
                <a:ln w="9525">
                  <a:round/>
                  <a:headEnd/>
                  <a:tailEnd/>
                </a:ln>
                <a:solidFill>
                  <a:srgbClr val="FF0000"/>
                </a:solidFill>
                <a:latin typeface="Times New Roman" panose="02020603050405020304" pitchFamily="18" charset="0"/>
                <a:cs typeface="Times New Roman" panose="02020603050405020304" pitchFamily="18" charset="0"/>
              </a:rPr>
              <a:t> </a:t>
            </a:r>
            <a:r>
              <a:rPr lang="en-US" sz="3008" b="1" kern="10" dirty="0">
                <a:ln w="9525">
                  <a:round/>
                  <a:headEnd/>
                  <a:tailEnd/>
                </a:ln>
                <a:solidFill>
                  <a:srgbClr val="FF0000"/>
                </a:solidFill>
                <a:latin typeface="Times New Roman" panose="02020603050405020304" pitchFamily="18" charset="0"/>
                <a:cs typeface="Times New Roman" panose="02020603050405020304" pitchFamily="18" charset="0"/>
              </a:rPr>
              <a:t>(</a:t>
            </a:r>
            <a:r>
              <a:rPr lang="en-US" sz="3008" b="1" kern="10" dirty="0" err="1">
                <a:ln w="9525">
                  <a:round/>
                  <a:headEnd/>
                  <a:tailEnd/>
                </a:ln>
                <a:solidFill>
                  <a:srgbClr val="FF0000"/>
                </a:solidFill>
                <a:latin typeface="Times New Roman" panose="02020603050405020304" pitchFamily="18" charset="0"/>
                <a:cs typeface="Times New Roman" panose="02020603050405020304" pitchFamily="18" charset="0"/>
              </a:rPr>
              <a:t>Tiết</a:t>
            </a:r>
            <a:r>
              <a:rPr lang="en-US" sz="3008" b="1" kern="10" dirty="0">
                <a:ln w="9525">
                  <a:round/>
                  <a:headEnd/>
                  <a:tailEnd/>
                </a:ln>
                <a:solidFill>
                  <a:srgbClr val="FF0000"/>
                </a:solidFill>
                <a:latin typeface="Times New Roman" panose="02020603050405020304" pitchFamily="18" charset="0"/>
                <a:cs typeface="Times New Roman" panose="02020603050405020304" pitchFamily="18" charset="0"/>
              </a:rPr>
              <a:t> 2</a:t>
            </a:r>
            <a:r>
              <a:rPr lang="en-US" sz="3008" b="1" kern="10" dirty="0" smtClean="0">
                <a:ln w="9525">
                  <a:round/>
                  <a:headEnd/>
                  <a:tailEnd/>
                </a:ln>
                <a:solidFill>
                  <a:srgbClr val="FF0000"/>
                </a:solidFill>
                <a:latin typeface="Times New Roman" panose="02020603050405020304" pitchFamily="18" charset="0"/>
                <a:cs typeface="Times New Roman" panose="02020603050405020304" pitchFamily="18" charset="0"/>
              </a:rPr>
              <a:t>)</a:t>
            </a:r>
            <a:endParaRPr lang="en-US" sz="3008"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defTabSz="457200" fontAlgn="base">
              <a:spcBef>
                <a:spcPct val="0"/>
              </a:spcBef>
              <a:spcAft>
                <a:spcPct val="0"/>
              </a:spcAft>
            </a:pPr>
            <a:r>
              <a:rPr lang="en-US" sz="3008" b="1" kern="10" dirty="0" err="1">
                <a:ln w="9525">
                  <a:round/>
                  <a:headEnd/>
                  <a:tailEnd/>
                </a:ln>
                <a:solidFill>
                  <a:srgbClr val="002060"/>
                </a:solidFill>
                <a:latin typeface="Times New Roman" panose="02020603050405020304" pitchFamily="18" charset="0"/>
                <a:cs typeface="Times New Roman" panose="02020603050405020304" pitchFamily="18" charset="0"/>
              </a:rPr>
              <a:t>Giáo</a:t>
            </a:r>
            <a:r>
              <a:rPr lang="en-US" sz="3008" b="1" kern="10" dirty="0">
                <a:ln w="9525">
                  <a:round/>
                  <a:headEnd/>
                  <a:tailEnd/>
                </a:ln>
                <a:solidFill>
                  <a:srgbClr val="002060"/>
                </a:solidFill>
                <a:latin typeface="Times New Roman" panose="02020603050405020304" pitchFamily="18" charset="0"/>
                <a:cs typeface="Times New Roman" panose="02020603050405020304" pitchFamily="18" charset="0"/>
              </a:rPr>
              <a:t> viên </a:t>
            </a:r>
            <a:r>
              <a:rPr lang="en-US" sz="3008" b="1" kern="10" dirty="0" err="1">
                <a:ln w="9525">
                  <a:round/>
                  <a:headEnd/>
                  <a:tailEnd/>
                </a:ln>
                <a:solidFill>
                  <a:srgbClr val="002060"/>
                </a:solidFill>
                <a:latin typeface="Times New Roman" panose="02020603050405020304" pitchFamily="18" charset="0"/>
                <a:cs typeface="Times New Roman" panose="02020603050405020304" pitchFamily="18" charset="0"/>
              </a:rPr>
              <a:t>thực</a:t>
            </a:r>
            <a:r>
              <a:rPr lang="en-US" sz="3008" b="1" kern="10" dirty="0">
                <a:ln w="9525">
                  <a:round/>
                  <a:headEnd/>
                  <a:tailEnd/>
                </a:ln>
                <a:solidFill>
                  <a:srgbClr val="002060"/>
                </a:solidFill>
                <a:latin typeface="Times New Roman" panose="02020603050405020304" pitchFamily="18" charset="0"/>
                <a:cs typeface="Times New Roman" panose="02020603050405020304" pitchFamily="18" charset="0"/>
              </a:rPr>
              <a:t> </a:t>
            </a:r>
            <a:r>
              <a:rPr lang="en-US" sz="3008" b="1" kern="10" dirty="0" err="1">
                <a:ln w="9525">
                  <a:round/>
                  <a:headEnd/>
                  <a:tailEnd/>
                </a:ln>
                <a:solidFill>
                  <a:srgbClr val="002060"/>
                </a:solidFill>
                <a:latin typeface="Times New Roman" panose="02020603050405020304" pitchFamily="18" charset="0"/>
                <a:cs typeface="Times New Roman" panose="02020603050405020304" pitchFamily="18" charset="0"/>
              </a:rPr>
              <a:t>hiện:Bùi</a:t>
            </a:r>
            <a:r>
              <a:rPr lang="en-US" sz="3008" b="1" kern="10" dirty="0">
                <a:ln w="9525">
                  <a:round/>
                  <a:headEnd/>
                  <a:tailEnd/>
                </a:ln>
                <a:solidFill>
                  <a:srgbClr val="002060"/>
                </a:solidFill>
                <a:latin typeface="Times New Roman" panose="02020603050405020304" pitchFamily="18" charset="0"/>
                <a:cs typeface="Times New Roman" panose="02020603050405020304" pitchFamily="18" charset="0"/>
              </a:rPr>
              <a:t> </a:t>
            </a:r>
            <a:r>
              <a:rPr lang="en-US" sz="3008" b="1" kern="10" dirty="0" err="1">
                <a:ln w="9525">
                  <a:round/>
                  <a:headEnd/>
                  <a:tailEnd/>
                </a:ln>
                <a:solidFill>
                  <a:srgbClr val="002060"/>
                </a:solidFill>
                <a:latin typeface="Times New Roman" panose="02020603050405020304" pitchFamily="18" charset="0"/>
                <a:cs typeface="Times New Roman" panose="02020603050405020304" pitchFamily="18" charset="0"/>
              </a:rPr>
              <a:t>Thị</a:t>
            </a:r>
            <a:r>
              <a:rPr lang="en-US" sz="3008" b="1" kern="10" dirty="0">
                <a:ln w="9525">
                  <a:round/>
                  <a:headEnd/>
                  <a:tailEnd/>
                </a:ln>
                <a:solidFill>
                  <a:srgbClr val="002060"/>
                </a:solidFill>
                <a:latin typeface="Times New Roman" panose="02020603050405020304" pitchFamily="18" charset="0"/>
                <a:cs typeface="Times New Roman" panose="02020603050405020304" pitchFamily="18" charset="0"/>
              </a:rPr>
              <a:t> </a:t>
            </a:r>
            <a:r>
              <a:rPr lang="en-US" sz="3008" b="1" kern="10" dirty="0" err="1">
                <a:ln w="9525">
                  <a:round/>
                  <a:headEnd/>
                  <a:tailEnd/>
                </a:ln>
                <a:solidFill>
                  <a:srgbClr val="002060"/>
                </a:solidFill>
                <a:latin typeface="Times New Roman" panose="02020603050405020304" pitchFamily="18" charset="0"/>
                <a:cs typeface="Times New Roman" panose="02020603050405020304" pitchFamily="18" charset="0"/>
              </a:rPr>
              <a:t>Hà</a:t>
            </a:r>
            <a:r>
              <a:rPr lang="en-US" sz="3008" b="1" kern="10" dirty="0">
                <a:ln w="9525">
                  <a:round/>
                  <a:headEnd/>
                  <a:tailEnd/>
                </a:ln>
                <a:solidFill>
                  <a:srgbClr val="002060"/>
                </a:solidFill>
                <a:latin typeface="Times New Roman" panose="02020603050405020304" pitchFamily="18" charset="0"/>
                <a:cs typeface="Times New Roman" panose="02020603050405020304" pitchFamily="18" charset="0"/>
              </a:rPr>
              <a:t> Mai</a:t>
            </a:r>
          </a:p>
        </p:txBody>
      </p:sp>
    </p:spTree>
    <p:extLst>
      <p:ext uri="{BB962C8B-B14F-4D97-AF65-F5344CB8AC3E}">
        <p14:creationId xmlns:p14="http://schemas.microsoft.com/office/powerpoint/2010/main" val="419676035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2430" y="5648194"/>
            <a:ext cx="413912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cau</a:t>
            </a:r>
          </a:p>
        </p:txBody>
      </p:sp>
      <p:sp>
        <p:nvSpPr>
          <p:cNvPr id="8" name="Title 1"/>
          <p:cNvSpPr txBox="1">
            <a:spLocks/>
          </p:cNvSpPr>
          <p:nvPr/>
        </p:nvSpPr>
        <p:spPr>
          <a:xfrm>
            <a:off x="4145227"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trầu</a:t>
            </a:r>
          </a:p>
        </p:txBody>
      </p:sp>
      <p:sp>
        <p:nvSpPr>
          <p:cNvPr id="10" name="Title 1"/>
          <p:cNvSpPr txBox="1">
            <a:spLocks/>
          </p:cNvSpPr>
          <p:nvPr/>
        </p:nvSpPr>
        <p:spPr>
          <a:xfrm>
            <a:off x="8411744"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dưa hấu</a:t>
            </a:r>
          </a:p>
        </p:txBody>
      </p:sp>
      <p:pic>
        <p:nvPicPr>
          <p:cNvPr id="7170" name="Picture 2" descr="Cau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144" y="533400"/>
            <a:ext cx="2425977" cy="46515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ỹ thuật trồng cây trầu không - VUA DƯỢC L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91432"/>
            <a:ext cx="4550126" cy="341259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ĐẶC TÍNH THỰC VẬT CỦA CÂY DƯA HẤU - AGRIBUSINESS VIETNAME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2438400"/>
            <a:ext cx="4123035" cy="274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0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gười dân dựng cầu tre ngăn 'cát tặc'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533400"/>
            <a:ext cx="8587528" cy="57250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9050" y="2941386"/>
            <a:ext cx="3200400"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cầu</a:t>
            </a:r>
          </a:p>
          <a:p>
            <a:pPr algn="ctr"/>
            <a:r>
              <a:rPr lang="en-US" sz="6600">
                <a:solidFill>
                  <a:srgbClr val="002060"/>
                </a:solidFill>
                <a:latin typeface="Arial-Rounded" pitchFamily="34" charset="0"/>
                <a:ea typeface="Arial-Rounded" pitchFamily="34" charset="0"/>
                <a:cs typeface="Arial-Rounded" pitchFamily="34" charset="0"/>
              </a:rPr>
              <a:t>tre</a:t>
            </a:r>
          </a:p>
        </p:txBody>
      </p:sp>
    </p:spTree>
    <p:extLst>
      <p:ext uri="{BB962C8B-B14F-4D97-AF65-F5344CB8AC3E}">
        <p14:creationId xmlns:p14="http://schemas.microsoft.com/office/powerpoint/2010/main" val="22625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01345" y="1412268"/>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latin typeface="Arial-Rounded" pitchFamily="34" charset="0"/>
                <a:ea typeface="Arial-Rounded" pitchFamily="34" charset="0"/>
                <a:cs typeface="Arial-Rounded" pitchFamily="34" charset="0"/>
              </a:rPr>
              <a:t>	Nhà dì Tư ở quê có cây cau, giàn trầu. Sau nhà có rau cải, rau dền và cả dưa hấu. Gần nhà dì có cây cầu tre nhỏ. Xa xa là dãy núi cao.</a:t>
            </a:r>
          </a:p>
        </p:txBody>
      </p:sp>
      <p:sp>
        <p:nvSpPr>
          <p:cNvPr id="46" name="Rounded Rectangle 4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Nhà dì Tư ở đâu?</a:t>
            </a:r>
          </a:p>
        </p:txBody>
      </p:sp>
      <p:cxnSp>
        <p:nvCxnSpPr>
          <p:cNvPr id="47" name="Straight Connector 46"/>
          <p:cNvCxnSpPr/>
          <p:nvPr/>
        </p:nvCxnSpPr>
        <p:spPr>
          <a:xfrm flipV="1">
            <a:off x="7848600" y="1691640"/>
            <a:ext cx="4023062"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19968" y="3200400"/>
            <a:ext cx="8514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06815" y="1691640"/>
            <a:ext cx="54463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800" y="2438620"/>
            <a:ext cx="1210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61881" y="2438620"/>
            <a:ext cx="101353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1345" y="3200400"/>
            <a:ext cx="24656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2417" y="3962400"/>
            <a:ext cx="5798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Nhà dì Tư có cây gì?</a:t>
            </a:r>
          </a:p>
        </p:txBody>
      </p:sp>
      <p:sp>
        <p:nvSpPr>
          <p:cNvPr id="16" name="Rounded Rectangle 1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Sau nhà dì có những loài cây nào?</a:t>
            </a:r>
          </a:p>
        </p:txBody>
      </p:sp>
      <p:sp>
        <p:nvSpPr>
          <p:cNvPr id="19" name="Rounded Rectangle 18"/>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Gần nhà dì có cái gì?</a:t>
            </a:r>
          </a:p>
        </p:txBody>
      </p:sp>
      <p:sp>
        <p:nvSpPr>
          <p:cNvPr id="21" name="Rounded Rectangle 20"/>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Xa xa có gì?</a:t>
            </a:r>
          </a:p>
        </p:txBody>
      </p:sp>
    </p:spTree>
    <p:extLst>
      <p:ext uri="{BB962C8B-B14F-4D97-AF65-F5344CB8AC3E}">
        <p14:creationId xmlns:p14="http://schemas.microsoft.com/office/powerpoint/2010/main" val="248129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7"/>
                                        </p:tgtEl>
                                      </p:cBhvr>
                                    </p:animEffect>
                                    <p:set>
                                      <p:cBhvr>
                                        <p:cTn id="35" dur="1" fill="hold">
                                          <p:stCondLst>
                                            <p:cond delay="499"/>
                                          </p:stCondLst>
                                        </p:cTn>
                                        <p:tgtEl>
                                          <p:spTgt spid="4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xit" presetSubtype="0" fill="hold"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xit" presetSubtype="0" fill="hold" nodeType="withEffect">
                                  <p:stCondLst>
                                    <p:cond delay="0"/>
                                  </p:stCondLst>
                                  <p:childTnLst>
                                    <p:animEffect transition="out" filter="fade">
                                      <p:cBhvr>
                                        <p:cTn id="82" dur="500"/>
                                        <p:tgtEl>
                                          <p:spTgt spid="27"/>
                                        </p:tgtEl>
                                      </p:cBhvr>
                                    </p:animEffect>
                                    <p:set>
                                      <p:cBhvr>
                                        <p:cTn id="8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3" grpId="0" animBg="1"/>
      <p:bldP spid="16" grpId="0" animBg="1"/>
      <p:bldP spid="19"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6725" y="3949159"/>
            <a:ext cx="11818300" cy="2922749"/>
          </a:xfrm>
          <a:prstGeom prst="rect">
            <a:avLst/>
          </a:prstGeom>
          <a:solidFill>
            <a:schemeClr val="accent5">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2060"/>
                </a:solidFill>
                <a:latin typeface="Arial-Rounded" pitchFamily="34" charset="0"/>
                <a:ea typeface="Arial-Rounded" pitchFamily="34" charset="0"/>
                <a:cs typeface="Arial-Rounded" pitchFamily="34" charset="0"/>
              </a:rPr>
              <a:t>	</a:t>
            </a:r>
            <a:r>
              <a:rPr lang="en-US" sz="4800">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
        <p:nvSpPr>
          <p:cNvPr id="3" name="Title 1"/>
          <p:cNvSpPr txBox="1">
            <a:spLocks/>
          </p:cNvSpPr>
          <p:nvPr/>
        </p:nvSpPr>
        <p:spPr>
          <a:xfrm>
            <a:off x="3463203" y="2436889"/>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rau củ</a:t>
            </a:r>
          </a:p>
        </p:txBody>
      </p:sp>
      <p:sp>
        <p:nvSpPr>
          <p:cNvPr id="4" name="Title 1"/>
          <p:cNvSpPr txBox="1">
            <a:spLocks/>
          </p:cNvSpPr>
          <p:nvPr/>
        </p:nvSpPr>
        <p:spPr>
          <a:xfrm>
            <a:off x="6330893" y="2327877"/>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trâu</a:t>
            </a:r>
          </a:p>
        </p:txBody>
      </p:sp>
      <p:sp>
        <p:nvSpPr>
          <p:cNvPr id="5" name="Title 1"/>
          <p:cNvSpPr txBox="1">
            <a:spLocks/>
          </p:cNvSpPr>
          <p:nvPr/>
        </p:nvSpPr>
        <p:spPr>
          <a:xfrm>
            <a:off x="9594994" y="2327877"/>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chú tễu</a:t>
            </a: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81600" y="-890"/>
            <a:ext cx="5054714"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76682" y="1021124"/>
            <a:ext cx="5054715"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845990" cy="354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48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8629" y="203423"/>
            <a:ext cx="2660598"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1469769" y="770154"/>
            <a:ext cx="935860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Xin phép</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044" t="58548" b="6662"/>
          <a:stretch/>
        </p:blipFill>
        <p:spPr>
          <a:xfrm>
            <a:off x="1905000" y="1562099"/>
            <a:ext cx="9111861" cy="4991101"/>
          </a:xfrm>
          <a:prstGeom prst="rect">
            <a:avLst/>
          </a:prstGeom>
        </p:spPr>
      </p:pic>
    </p:spTree>
    <p:extLst>
      <p:ext uri="{BB962C8B-B14F-4D97-AF65-F5344CB8AC3E}">
        <p14:creationId xmlns:p14="http://schemas.microsoft.com/office/powerpoint/2010/main" val="3277900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reate_a_3d_202509261459_4c9e6">
            <a:hlinkClick r:id="" action="ppaction://media"/>
            <a:extLst>
              <a:ext uri="{FF2B5EF4-FFF2-40B4-BE49-F238E27FC236}">
                <a16:creationId xmlns:a16="http://schemas.microsoft.com/office/drawing/2014/main" id="{266FB2F4-0F18-53A0-F7A6-0C0F8192CF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59"/>
            <a:ext cx="12344400" cy="6943725"/>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C1220245-5FA8-5EF7-59EE-7D016BF465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49200" y="5425738"/>
            <a:ext cx="1466552" cy="1466552"/>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D21FF180-B839-A993-787C-7CBEDAB592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76200"/>
            <a:ext cx="1466552" cy="1466552"/>
          </a:xfrm>
          <a:prstGeom prst="rect">
            <a:avLst/>
          </a:prstGeom>
        </p:spPr>
      </p:pic>
    </p:spTree>
    <p:extLst>
      <p:ext uri="{BB962C8B-B14F-4D97-AF65-F5344CB8AC3E}">
        <p14:creationId xmlns:p14="http://schemas.microsoft.com/office/powerpoint/2010/main" val="12088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green and yellow logo&#10;&#10;AI-generated content may be incorrect.">
            <a:extLst>
              <a:ext uri="{FF2B5EF4-FFF2-40B4-BE49-F238E27FC236}">
                <a16:creationId xmlns:a16="http://schemas.microsoft.com/office/drawing/2014/main" id="{AC5B0FE7-0A2E-2682-70D9-2A465F0D4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371600"/>
            <a:ext cx="8553429" cy="2347163"/>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E5ED642B-01CD-6930-DC54-86C8E4F46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76200"/>
            <a:ext cx="1466552" cy="1466552"/>
          </a:xfrm>
          <a:prstGeom prst="rect">
            <a:avLst/>
          </a:prstGeom>
        </p:spPr>
      </p:pic>
    </p:spTree>
    <p:extLst>
      <p:ext uri="{BB962C8B-B14F-4D97-AF65-F5344CB8AC3E}">
        <p14:creationId xmlns:p14="http://schemas.microsoft.com/office/powerpoint/2010/main" val="97290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0229"/>
          <a:stretch/>
        </p:blipFill>
        <p:spPr bwMode="auto">
          <a:xfrm>
            <a:off x="0" y="-2"/>
            <a:ext cx="12344400" cy="688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9032" y="944279"/>
            <a:ext cx="3691184" cy="3317404"/>
          </a:xfrm>
          <a:prstGeom prst="rect">
            <a:avLst/>
          </a:prstGeom>
        </p:spPr>
      </p:pic>
      <p:pic>
        <p:nvPicPr>
          <p:cNvPr id="16"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1428" y="4527238"/>
            <a:ext cx="1999437" cy="23536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0726" y="4369080"/>
            <a:ext cx="2203451" cy="19831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0800" y="5303906"/>
            <a:ext cx="3269416" cy="1554094"/>
          </a:xfrm>
          <a:prstGeom prst="rect">
            <a:avLst/>
          </a:prstGeom>
        </p:spPr>
      </p:pic>
      <p:pic>
        <p:nvPicPr>
          <p:cNvPr id="19"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71703" y="2602982"/>
            <a:ext cx="2461558" cy="25385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ADMIN\Desktop\Doreamon cau ca\giphy (4).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7924795" y="2965032"/>
            <a:ext cx="1696069" cy="1562207"/>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1600200" y="-1"/>
            <a:ext cx="9144000" cy="1447801"/>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RÙA CON TỐT BỤNG</a:t>
            </a:r>
          </a:p>
        </p:txBody>
      </p:sp>
      <p:pic>
        <p:nvPicPr>
          <p:cNvPr id="22" name="Picture 21"/>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981200" y="1447801"/>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76400" y="-573158"/>
            <a:ext cx="609600" cy="609600"/>
          </a:xfrm>
          <a:prstGeom prst="rect">
            <a:avLst/>
          </a:prstGeom>
        </p:spPr>
      </p:pic>
    </p:spTree>
    <p:extLst>
      <p:ext uri="{BB962C8B-B14F-4D97-AF65-F5344CB8AC3E}">
        <p14:creationId xmlns:p14="http://schemas.microsoft.com/office/powerpoint/2010/main" val="220200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200" y="0"/>
            <a:ext cx="3691184" cy="3317404"/>
          </a:xfrm>
          <a:prstGeom prst="rect">
            <a:avLst/>
          </a:prstGeom>
        </p:spPr>
      </p:pic>
      <p:grpSp>
        <p:nvGrpSpPr>
          <p:cNvPr id="4" name="Group 3"/>
          <p:cNvGrpSpPr/>
          <p:nvPr/>
        </p:nvGrpSpPr>
        <p:grpSpPr>
          <a:xfrm>
            <a:off x="17106556" y="4189954"/>
            <a:ext cx="3475064" cy="2514599"/>
            <a:chOff x="13335280" y="3124200"/>
            <a:chExt cx="3250450" cy="1834646"/>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335280" y="3124200"/>
              <a:ext cx="3250450" cy="183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c1">
              <a:hlinkClick r:id="rId9"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432056">
              <a:off x="14418149" y="3253523"/>
              <a:ext cx="1025400" cy="1062464"/>
            </a:xfrm>
            <a:prstGeom prst="rect">
              <a:avLst/>
            </a:prstGeom>
          </p:spPr>
        </p:pic>
      </p:grpSp>
      <p:pic>
        <p:nvPicPr>
          <p:cNvPr id="10" name="Picture 9" descr="C:\Users\ADMIN\Desktop\Tai nguyen thiet ke tro choi\Angry birds epic birds\1505573783630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3402" y="3594566"/>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5" name="banmai.0.749c49fc6fce30fc5a320574cde09a3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48200" y="3702539"/>
            <a:ext cx="609600" cy="609600"/>
          </a:xfrm>
          <a:prstGeom prst="rect">
            <a:avLst/>
          </a:prstGeom>
        </p:spPr>
      </p:pic>
    </p:spTree>
    <p:extLst>
      <p:ext uri="{BB962C8B-B14F-4D97-AF65-F5344CB8AC3E}">
        <p14:creationId xmlns:p14="http://schemas.microsoft.com/office/powerpoint/2010/main" val="64378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0"/>
                                        </p:tgtEl>
                                        <p:attrNameLst>
                                          <p:attrName>ppt_w</p:attrName>
                                        </p:attrNameLst>
                                      </p:cBhvr>
                                      <p:tavLst>
                                        <p:tav tm="0">
                                          <p:val>
                                            <p:strVal val="ppt_w"/>
                                          </p:val>
                                        </p:tav>
                                        <p:tav tm="100000">
                                          <p:val>
                                            <p:fltVal val="0"/>
                                          </p:val>
                                        </p:tav>
                                      </p:tavLst>
                                    </p:anim>
                                    <p:anim calcmode="lin" valueType="num">
                                      <p:cBhvr>
                                        <p:cTn id="12" dur="1000"/>
                                        <p:tgtEl>
                                          <p:spTgt spid="10"/>
                                        </p:tgtEl>
                                        <p:attrNameLst>
                                          <p:attrName>ppt_h</p:attrName>
                                        </p:attrNameLst>
                                      </p:cBhvr>
                                      <p:tavLst>
                                        <p:tav tm="0">
                                          <p:val>
                                            <p:strVal val="ppt_h"/>
                                          </p:val>
                                        </p:tav>
                                        <p:tav tm="100000">
                                          <p:val>
                                            <p:fltVal val="0"/>
                                          </p:val>
                                        </p:tav>
                                      </p:tavLst>
                                    </p:anim>
                                    <p:anim calcmode="lin" valueType="num">
                                      <p:cBhvr>
                                        <p:cTn id="13" dur="1000"/>
                                        <p:tgtEl>
                                          <p:spTgt spid="10"/>
                                        </p:tgtEl>
                                        <p:attrNameLst>
                                          <p:attrName>style.rotation</p:attrName>
                                        </p:attrNameLst>
                                      </p:cBhvr>
                                      <p:tavLst>
                                        <p:tav tm="0">
                                          <p:val>
                                            <p:fltVal val="0"/>
                                          </p:val>
                                        </p:tav>
                                        <p:tav tm="100000">
                                          <p:val>
                                            <p:fltVal val="90"/>
                                          </p:val>
                                        </p:tav>
                                      </p:tavLst>
                                    </p:anim>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par>
                                <p:cTn id="16" presetID="35" presetClass="path" presetSubtype="0" accel="50000" decel="50000" fill="hold" nodeType="withEffect">
                                  <p:stCondLst>
                                    <p:cond delay="0"/>
                                  </p:stCondLst>
                                  <p:childTnLst>
                                    <p:animMotion origin="layout" path="M 0 -5.58762E-7 L -0.925 -0.00162 " pathEditMode="relative" rAng="0" ptsTypes="AA">
                                      <p:cBhvr>
                                        <p:cTn id="17" dur="8000" fill="hold"/>
                                        <p:tgtEl>
                                          <p:spTgt spid="3"/>
                                        </p:tgtEl>
                                        <p:attrNameLst>
                                          <p:attrName>ppt_x</p:attrName>
                                          <p:attrName>ppt_y</p:attrName>
                                        </p:attrNameLst>
                                      </p:cBhvr>
                                      <p:rCtr x="-46250" y="-92"/>
                                    </p:animMotion>
                                  </p:childTnLst>
                                </p:cTn>
                              </p:par>
                              <p:par>
                                <p:cTn id="18" presetID="35" presetClass="path" presetSubtype="0" accel="50000" decel="50000" fill="hold" nodeType="withEffect">
                                  <p:stCondLst>
                                    <p:cond delay="0"/>
                                  </p:stCondLst>
                                  <p:childTnLst>
                                    <p:animMotion origin="layout" path="M -1.94444E-6 2.22222E-6 L -0.94496 -0.0382 " pathEditMode="relative" rAng="0" ptsTypes="AA">
                                      <p:cBhvr>
                                        <p:cTn id="19" dur="8000" fill="hold"/>
                                        <p:tgtEl>
                                          <p:spTgt spid="4"/>
                                        </p:tgtEl>
                                        <p:attrNameLst>
                                          <p:attrName>ppt_x</p:attrName>
                                          <p:attrName>ppt_y</p:attrName>
                                        </p:attrNameLst>
                                      </p:cBhvr>
                                      <p:rCtr x="-47257" y="-1921"/>
                                    </p:animMotion>
                                  </p:childTnLst>
                                </p:cTn>
                              </p:par>
                            </p:childTnLst>
                          </p:cTn>
                        </p:par>
                      </p:childTnLst>
                    </p:cTn>
                  </p:par>
                </p:childTnLst>
              </p:cTn>
              <p:nextCondLst>
                <p:cond evt="onClick" delay="0">
                  <p:tgtEl>
                    <p:spTgt spid="10"/>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538531" y="2883790"/>
            <a:ext cx="3245002" cy="1015663"/>
          </a:xfrm>
          <a:prstGeom prst="rect">
            <a:avLst/>
          </a:prstGeom>
          <a:noFill/>
        </p:spPr>
        <p:txBody>
          <a:bodyPr wrap="square" rtlCol="0">
            <a:spAutoFit/>
          </a:bodyPr>
          <a:lstStyle/>
          <a:p>
            <a:pPr defTabSz="914400"/>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tr…</a:t>
            </a: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5958169" y="1013470"/>
            <a:ext cx="2441198" cy="1776217"/>
            <a:chOff x="4180927" y="1186469"/>
            <a:chExt cx="2120659" cy="1603218"/>
          </a:xfrm>
        </p:grpSpPr>
        <p:pic>
          <p:nvPicPr>
            <p:cNvPr id="2051"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au</a:t>
              </a:r>
            </a:p>
          </p:txBody>
        </p:sp>
      </p:grpSp>
      <p:grpSp>
        <p:nvGrpSpPr>
          <p:cNvPr id="20" name="Group 19"/>
          <p:cNvGrpSpPr/>
          <p:nvPr/>
        </p:nvGrpSpPr>
        <p:grpSpPr>
          <a:xfrm>
            <a:off x="7827986" y="1060928"/>
            <a:ext cx="2120659" cy="1603218"/>
            <a:chOff x="4180927" y="1186469"/>
            <a:chExt cx="2120659" cy="1603218"/>
          </a:xfrm>
        </p:grpSpPr>
        <p:pic>
          <p:nvPicPr>
            <p:cNvPr id="2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âu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p:cNvSpPr txBox="1"/>
          <p:nvPr/>
        </p:nvSpPr>
        <p:spPr>
          <a:xfrm>
            <a:off x="8686800" y="2971800"/>
            <a:ext cx="1651299" cy="923330"/>
          </a:xfrm>
          <a:prstGeom prst="rect">
            <a:avLst/>
          </a:prstGeom>
          <a:noFill/>
        </p:spPr>
        <p:txBody>
          <a:bodyPr wrap="square" rtlCol="0">
            <a:spAutoFit/>
          </a:bodyPr>
          <a:lstStyle/>
          <a:p>
            <a:pPr defTabSz="914400"/>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465569" y="8153400"/>
            <a:ext cx="609600" cy="609600"/>
          </a:xfrm>
          <a:prstGeom prst="rect">
            <a:avLst/>
          </a:prstGeom>
        </p:spPr>
      </p:pic>
      <p:pic>
        <p:nvPicPr>
          <p:cNvPr id="29" name="Picture 5" descr="C:\Users\ADMIN\Desktop\Doreamon cau ca\source (1).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66415" y="3810584"/>
            <a:ext cx="3399043" cy="30591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7006262" y="4268152"/>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7106556" y="4189954"/>
            <a:ext cx="3475064" cy="2514599"/>
            <a:chOff x="13906156" y="4189953"/>
            <a:chExt cx="3475064" cy="2514599"/>
          </a:xfrm>
        </p:grpSpPr>
        <p:pic>
          <p:nvPicPr>
            <p:cNvPr id="31"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906156" y="4189953"/>
              <a:ext cx="3475064"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c2 2">
              <a:extLst>
                <a:ext uri="{FF2B5EF4-FFF2-40B4-BE49-F238E27FC236}">
                  <a16:creationId xmlns:a16="http://schemas.microsoft.com/office/drawing/2014/main"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000633" y="4648419"/>
              <a:ext cx="1286109" cy="1383464"/>
            </a:xfrm>
            <a:prstGeom prst="rect">
              <a:avLst/>
            </a:prstGeom>
          </p:spPr>
        </p:pic>
      </p:grpSp>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257800" y="1013470"/>
            <a:ext cx="995951" cy="995951"/>
          </a:xfrm>
          <a:prstGeom prst="rect">
            <a:avLst/>
          </a:prstGeom>
        </p:spPr>
      </p:pic>
    </p:spTree>
    <p:extLst>
      <p:ext uri="{BB962C8B-B14F-4D97-AF65-F5344CB8AC3E}">
        <p14:creationId xmlns:p14="http://schemas.microsoft.com/office/powerpoint/2010/main" val="441331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3.05556E-6 -2.22222E-6 L -0.98351 0.01042 " pathEditMode="relative" rAng="0" ptsTypes="AA">
                                      <p:cBhvr>
                                        <p:cTn id="60" dur="6000" fill="hold"/>
                                        <p:tgtEl>
                                          <p:spTgt spid="29"/>
                                        </p:tgtEl>
                                        <p:attrNameLst>
                                          <p:attrName>ppt_x</p:attrName>
                                          <p:attrName>ppt_y</p:attrName>
                                        </p:attrNameLst>
                                      </p:cBhvr>
                                      <p:rCtr x="-49184" y="509"/>
                                    </p:animMotion>
                                  </p:childTnLst>
                                </p:cTn>
                              </p:par>
                              <p:par>
                                <p:cTn id="61" presetID="35" presetClass="path" presetSubtype="0" accel="50000" decel="50000" fill="hold" nodeType="withEffect">
                                  <p:stCondLst>
                                    <p:cond delay="0"/>
                                  </p:stCondLst>
                                  <p:childTnLst>
                                    <p:animMotion origin="layout" path="M 0 1.85185E-6 L -0.91667 -0.00162 " pathEditMode="relative" rAng="0" ptsTypes="AA">
                                      <p:cBhvr>
                                        <p:cTn id="62" dur="6500" fill="hold"/>
                                        <p:tgtEl>
                                          <p:spTgt spid="3"/>
                                        </p:tgtEl>
                                        <p:attrNameLst>
                                          <p:attrName>ppt_x</p:attrName>
                                          <p:attrName>ppt_y</p:attrName>
                                        </p:attrNameLst>
                                      </p:cBhvr>
                                      <p:rCtr x="-45833" y="-93"/>
                                    </p:animMotion>
                                  </p:childTnLst>
                                </p:cTn>
                              </p:par>
                              <p:par>
                                <p:cTn id="63" presetID="35" presetClass="path" presetSubtype="0" accel="50000" decel="50000" fill="hold" nodeType="withEffect">
                                  <p:stCondLst>
                                    <p:cond delay="0"/>
                                  </p:stCondLst>
                                  <p:childTnLst>
                                    <p:animMotion origin="layout" path="M 0.0085 0.0118 L -0.92726 -0.01574 " pathEditMode="relative" rAng="0" ptsTypes="AA">
                                      <p:cBhvr>
                                        <p:cTn id="64" dur="6500" fill="hold"/>
                                        <p:tgtEl>
                                          <p:spTgt spid="23"/>
                                        </p:tgtEl>
                                        <p:attrNameLst>
                                          <p:attrName>ppt_x</p:attrName>
                                          <p:attrName>ppt_y</p:attrName>
                                        </p:attrNameLst>
                                      </p:cBhvr>
                                      <p:rCtr x="-46788" y="-1389"/>
                                    </p:animMotion>
                                  </p:childTnLst>
                                </p:cTn>
                              </p:par>
                            </p:childTnLst>
                          </p:cTn>
                        </p:par>
                      </p:childTnLst>
                    </p:cTn>
                  </p:par>
                </p:childTnLst>
              </p:cTn>
              <p:nextCondLst>
                <p:cond evt="onClick" delay="0">
                  <p:tgtEl>
                    <p:spTgt spid="1028"/>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with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8"/>
                  </p:tgtEl>
                </p:cond>
              </p:nextCondLst>
            </p:seq>
            <p:audio>
              <p:cMediaNode vol="80000">
                <p:cTn id="70" fill="hold" display="0">
                  <p:stCondLst>
                    <p:cond delay="indefinite"/>
                  </p:stCondLst>
                  <p:endCondLst>
                    <p:cond evt="onStopAudio" delay="0">
                      <p:tgtEl>
                        <p:sldTgt/>
                      </p:tgtEl>
                    </p:cond>
                  </p:endCondLst>
                </p:cTn>
                <p:tgtEl>
                  <p:spTgt spid="24"/>
                </p:tgtEl>
              </p:cMediaNode>
            </p:audio>
          </p:childTnLst>
        </p:cTn>
      </p:par>
    </p:tnLst>
    <p:bldLst>
      <p:bldP spid="16" grpId="0"/>
      <p:bldP spid="16"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77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cartoon of chickens and chickens in a farm&#10;&#10;Description automatically generated">
            <a:extLst>
              <a:ext uri="{FF2B5EF4-FFF2-40B4-BE49-F238E27FC236}">
                <a16:creationId xmlns:a16="http://schemas.microsoft.com/office/drawing/2014/main" id="{08F0D205-38CA-DCE4-7471-22BCB9B273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30" b="8016"/>
          <a:stretch/>
        </p:blipFill>
        <p:spPr>
          <a:xfrm>
            <a:off x="76213" y="1282"/>
            <a:ext cx="12268187" cy="6856718"/>
          </a:xfrm>
          <a:prstGeom prst="rect">
            <a:avLst/>
          </a:prstGeom>
        </p:spPr>
      </p:pic>
      <p:pic>
        <p:nvPicPr>
          <p:cNvPr id="4" name="Picture 2">
            <a:extLst>
              <a:ext uri="{FF2B5EF4-FFF2-40B4-BE49-F238E27FC236}">
                <a16:creationId xmlns:a16="http://schemas.microsoft.com/office/drawing/2014/main" id="{191F7B62-FA12-8D69-1303-7BBBB18FB4BA}"/>
              </a:ext>
            </a:extLst>
          </p:cNvPr>
          <p:cNvPicPr>
            <a:picLocks noChangeAspect="1"/>
          </p:cNvPicPr>
          <p:nvPr/>
        </p:nvPicPr>
        <p:blipFill>
          <a:blip r:embed="rId3"/>
          <a:srcRect/>
          <a:stretch>
            <a:fillRect/>
          </a:stretch>
        </p:blipFill>
        <p:spPr>
          <a:xfrm flipH="1">
            <a:off x="8204201" y="1905000"/>
            <a:ext cx="2223459" cy="5053318"/>
          </a:xfrm>
          <a:prstGeom prst="rect">
            <a:avLst/>
          </a:prstGeom>
        </p:spPr>
      </p:pic>
      <p:sp>
        <p:nvSpPr>
          <p:cNvPr id="6" name="Freeform 7">
            <a:extLst>
              <a:ext uri="{FF2B5EF4-FFF2-40B4-BE49-F238E27FC236}">
                <a16:creationId xmlns:a16="http://schemas.microsoft.com/office/drawing/2014/main" id="{779C0549-5566-8423-8B0D-7645BA3B1EE9}"/>
              </a:ext>
            </a:extLst>
          </p:cNvPr>
          <p:cNvSpPr/>
          <p:nvPr/>
        </p:nvSpPr>
        <p:spPr>
          <a:xfrm>
            <a:off x="558801" y="-1244600"/>
            <a:ext cx="7162800" cy="5588000"/>
          </a:xfrm>
          <a:custGeom>
            <a:avLst/>
            <a:gdLst/>
            <a:ahLst/>
            <a:cxnLst/>
            <a:rect l="l" t="t" r="r" b="b"/>
            <a:pathLst>
              <a:path w="1899492" h="1845673">
                <a:moveTo>
                  <a:pt x="0" y="0"/>
                </a:moveTo>
                <a:lnTo>
                  <a:pt x="1899492" y="0"/>
                </a:lnTo>
                <a:lnTo>
                  <a:pt x="1899492" y="1845672"/>
                </a:lnTo>
                <a:lnTo>
                  <a:pt x="0" y="1845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40E18F14-5173-AB75-3886-7A7728787627}"/>
              </a:ext>
            </a:extLst>
          </p:cNvPr>
          <p:cNvPicPr>
            <a:picLocks noChangeAspect="1"/>
          </p:cNvPicPr>
          <p:nvPr/>
        </p:nvPicPr>
        <p:blipFill>
          <a:blip r:embed="rId6"/>
          <a:stretch>
            <a:fillRect/>
          </a:stretch>
        </p:blipFill>
        <p:spPr>
          <a:xfrm>
            <a:off x="762000" y="990600"/>
            <a:ext cx="6950042" cy="3694496"/>
          </a:xfrm>
          <a:prstGeom prst="rect">
            <a:avLst/>
          </a:prstGeom>
        </p:spPr>
      </p:pic>
    </p:spTree>
    <p:extLst>
      <p:ext uri="{BB962C8B-B14F-4D97-AF65-F5344CB8AC3E}">
        <p14:creationId xmlns:p14="http://schemas.microsoft.com/office/powerpoint/2010/main" val="1163178133"/>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770369" y="2794921"/>
            <a:ext cx="3245002" cy="1015663"/>
          </a:xfrm>
          <a:prstGeom prst="rect">
            <a:avLst/>
          </a:prstGeom>
          <a:noFill/>
        </p:spPr>
        <p:txBody>
          <a:bodyPr wrap="square" rtlCol="0">
            <a:spAutoFit/>
          </a:bodyPr>
          <a:lstStyle/>
          <a:p>
            <a:pPr defTabSz="914400"/>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t>
            </a: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7778005" y="884470"/>
            <a:ext cx="2441198" cy="1776217"/>
            <a:chOff x="4180927" y="1186469"/>
            <a:chExt cx="2120659" cy="1603218"/>
          </a:xfrm>
        </p:grpSpPr>
        <p:pic>
          <p:nvPicPr>
            <p:cNvPr id="2051"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au</a:t>
              </a:r>
            </a:p>
          </p:txBody>
        </p:sp>
      </p:grpSp>
      <p:grpSp>
        <p:nvGrpSpPr>
          <p:cNvPr id="20" name="Group 19"/>
          <p:cNvGrpSpPr/>
          <p:nvPr/>
        </p:nvGrpSpPr>
        <p:grpSpPr>
          <a:xfrm>
            <a:off x="6052296" y="980122"/>
            <a:ext cx="2120659" cy="1603218"/>
            <a:chOff x="4180927" y="1186469"/>
            <a:chExt cx="2120659" cy="1603218"/>
          </a:xfrm>
        </p:grpSpPr>
        <p:pic>
          <p:nvPicPr>
            <p:cNvPr id="2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ễu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p:cNvSpPr txBox="1"/>
          <p:nvPr/>
        </p:nvSpPr>
        <p:spPr>
          <a:xfrm>
            <a:off x="8305800" y="2819400"/>
            <a:ext cx="1651299" cy="923330"/>
          </a:xfrm>
          <a:prstGeom prst="rect">
            <a:avLst/>
          </a:prstGeom>
          <a:noFill/>
        </p:spPr>
        <p:txBody>
          <a:bodyPr wrap="square" rtlCol="0">
            <a:spAutoFit/>
          </a:bodyPr>
          <a:lstStyle/>
          <a:p>
            <a:pPr defTabSz="914400"/>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ễu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465569" y="8153400"/>
            <a:ext cx="609600" cy="609600"/>
          </a:xfrm>
          <a:prstGeom prst="rect">
            <a:avLst/>
          </a:prstGeom>
        </p:spPr>
      </p:pic>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257800" y="1013470"/>
            <a:ext cx="995951" cy="995951"/>
          </a:xfrm>
          <a:prstGeom prst="rect">
            <a:avLst/>
          </a:prstGeom>
        </p:spPr>
      </p:pic>
      <p:pic>
        <p:nvPicPr>
          <p:cNvPr id="26" name="Picture 9" descr="C:\Users\ADMIN\Desktop\Doreamon cau ca\seahorse-animated-clipart-1.jpg"/>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7145344" y="4284930"/>
            <a:ext cx="2495053" cy="25730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7112625" y="4158167"/>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7106556" y="4189954"/>
            <a:ext cx="3475064" cy="2514599"/>
            <a:chOff x="13906156" y="4189953"/>
            <a:chExt cx="3475064" cy="2514599"/>
          </a:xfrm>
        </p:grpSpPr>
        <p:pic>
          <p:nvPicPr>
            <p:cNvPr id="31"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906156" y="4189953"/>
              <a:ext cx="3475064"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c2 2">
              <a:extLst>
                <a:ext uri="{FF2B5EF4-FFF2-40B4-BE49-F238E27FC236}">
                  <a16:creationId xmlns:a16="http://schemas.microsoft.com/office/drawing/2014/main"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6201" y="4723579"/>
              <a:ext cx="1066800" cy="1108007"/>
            </a:xfrm>
            <a:prstGeom prst="rect">
              <a:avLst/>
            </a:prstGeom>
          </p:spPr>
        </p:pic>
      </p:grpSp>
    </p:spTree>
    <p:extLst>
      <p:ext uri="{BB962C8B-B14F-4D97-AF65-F5344CB8AC3E}">
        <p14:creationId xmlns:p14="http://schemas.microsoft.com/office/powerpoint/2010/main" val="3984662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0 1.85185E-6 L -0.91667 -0.00162 " pathEditMode="relative" rAng="0" ptsTypes="AA">
                                      <p:cBhvr>
                                        <p:cTn id="60" dur="6500" fill="hold"/>
                                        <p:tgtEl>
                                          <p:spTgt spid="3"/>
                                        </p:tgtEl>
                                        <p:attrNameLst>
                                          <p:attrName>ppt_x</p:attrName>
                                          <p:attrName>ppt_y</p:attrName>
                                        </p:attrNameLst>
                                      </p:cBhvr>
                                      <p:rCtr x="-45833" y="-93"/>
                                    </p:animMotion>
                                  </p:childTnLst>
                                </p:cTn>
                              </p:par>
                              <p:par>
                                <p:cTn id="61" presetID="35" presetClass="path" presetSubtype="0" accel="50000" decel="50000" fill="hold" nodeType="withEffect">
                                  <p:stCondLst>
                                    <p:cond delay="0"/>
                                  </p:stCondLst>
                                  <p:childTnLst>
                                    <p:animMotion origin="layout" path="M 1.11022E-16 -7.76161E-7 L -0.95833 0.02218 " pathEditMode="relative" rAng="0" ptsTypes="AA">
                                      <p:cBhvr>
                                        <p:cTn id="62" dur="6750" fill="hold"/>
                                        <p:tgtEl>
                                          <p:spTgt spid="26"/>
                                        </p:tgtEl>
                                        <p:attrNameLst>
                                          <p:attrName>ppt_x</p:attrName>
                                          <p:attrName>ppt_y</p:attrName>
                                        </p:attrNameLst>
                                      </p:cBhvr>
                                      <p:rCtr x="-47917" y="1109"/>
                                    </p:animMotion>
                                  </p:childTnLst>
                                </p:cTn>
                              </p:par>
                              <p:par>
                                <p:cTn id="63" presetID="35" presetClass="path" presetSubtype="0" accel="50000" decel="50000" fill="hold" nodeType="withEffect">
                                  <p:stCondLst>
                                    <p:cond delay="0"/>
                                  </p:stCondLst>
                                  <p:childTnLst>
                                    <p:animMotion origin="layout" path="M -3.88889E-6 1.24711E-6 L -0.86076 -0.0164 " pathEditMode="relative" rAng="0" ptsTypes="AA">
                                      <p:cBhvr>
                                        <p:cTn id="64" dur="6750" fill="hold"/>
                                        <p:tgtEl>
                                          <p:spTgt spid="4"/>
                                        </p:tgtEl>
                                        <p:attrNameLst>
                                          <p:attrName>ppt_x</p:attrName>
                                          <p:attrName>ppt_y</p:attrName>
                                        </p:attrNameLst>
                                      </p:cBhvr>
                                      <p:rCtr x="-43038" y="-831"/>
                                    </p:animMotion>
                                  </p:childTnLst>
                                </p:cTn>
                              </p:par>
                            </p:childTnLst>
                          </p:cTn>
                        </p:par>
                      </p:childTnLst>
                    </p:cTn>
                  </p:par>
                </p:childTnLst>
              </p:cTn>
              <p:nextCondLst>
                <p:cond evt="onClick" delay="0">
                  <p:tgtEl>
                    <p:spTgt spid="1028"/>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with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8"/>
                  </p:tgtEl>
                </p:cond>
              </p:nextCondLst>
            </p:seq>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26"/>
                    </p:tgtEl>
                  </p:cond>
                </p:stCondLst>
                <p:endSync evt="end" delay="0">
                  <p:rtn val="all"/>
                </p:endSync>
                <p:childTnLst>
                  <p:par>
                    <p:cTn id="72" fill="hold">
                      <p:stCondLst>
                        <p:cond delay="0"/>
                      </p:stCondLst>
                      <p:childTnLst>
                        <p:par>
                          <p:cTn id="73" fill="hold">
                            <p:stCondLst>
                              <p:cond delay="0"/>
                            </p:stCondLst>
                            <p:childTnLst>
                              <p:par>
                                <p:cTn id="74" presetID="0" presetClass="path" presetSubtype="0" fill="hold" nodeType="clickEffect">
                                  <p:stCondLst>
                                    <p:cond delay="0"/>
                                  </p:stCondLst>
                                  <p:childTnLst>
                                    <p:animMotion origin="layout" path="M -0.06962 0.01574 C -0.08698 -0.01712 -0.11198 -0.01573 -0.13785 -0.02869 C -0.15295 -0.03632 -0.16354 -0.05183 -0.1776 -0.06039 C -0.18125 -0.0627 -0.18507 -0.06455 -0.18871 -0.06687 C -0.19826 -0.07311 -0.20781 -0.07959 -0.21736 -0.08584 C -0.22153 -0.08861 -0.23003 -0.09417 -0.23003 -0.09394 C -0.23472 -0.10065 -0.23958 -0.10689 -0.24427 -0.11337 C -0.24913 -0.12008 -0.25764 -0.12332 -0.26337 -0.12818 C -0.27639 -0.13882 -0.29184 -0.15016 -0.30451 -0.16196 C -0.32049 -0.177 -0.32969 -0.20014 -0.34427 -0.21703 C -0.36441 -0.24016 -0.38993 -0.25104 -0.41094 -0.27186 C -0.4283 -0.28898 -0.43594 -0.31212 -0.4474 -0.33549 C -0.4566 -0.35423 -0.46632 -0.37436 -0.47604 -0.39264 C -0.4842 -0.40791 -0.49427 -0.42087 -0.50139 -0.43706 C -0.50295 -0.44771 -0.50625 -0.45419 -0.50937 -0.46437 C -0.51059 -0.47755 -0.51267 -0.48612 -0.51562 -0.49838 C -0.51701 -0.50995 -0.51719 -0.52013 -0.52205 -0.53008 C -0.52587 -0.55044 -0.52118 -0.52314 -0.52517 -0.56177 C -0.52639 -0.57265 -0.52951 -0.58468 -0.5316 -0.59556 C -0.53108 -0.60273 -0.5309 -0.6099 -0.53003 -0.61684 C -0.52882 -0.62772 -0.5191 -0.63327 -0.51406 -0.63998 C -0.50799 -0.64808 -0.50174 -0.66774 -0.4934 -0.67168 C -0.48542 -0.67538 -0.47535 -0.67931 -0.46805 -0.6844 C -0.46493 -0.68672 -0.46076 -0.69019 -0.45694 -0.69088 C -0.45121 -0.69204 -0.44531 -0.69227 -0.43958 -0.69296 C -0.43802 -0.69366 -0.43646 -0.69505 -0.43472 -0.69505 C -0.42049 -0.69505 -0.40608 -0.69574 -0.39184 -0.69296 C -0.3901 -0.69273 -0.39097 -0.68857 -0.39028 -0.68649 C -0.38785 -0.68001 -0.38524 -0.67353 -0.38229 -0.66751 C -0.38038 -0.64229 -0.37812 -0.61638 -0.36962 -0.59347 C -0.36736 -0.58723 -0.36302 -0.58214 -0.36007 -0.57658 C -0.35851 -0.57034 -0.35625 -0.56316 -0.35382 -0.55761 C -0.35156 -0.55252 -0.34792 -0.55021 -0.34583 -0.54488 " pathEditMode="relative" rAng="0" ptsTypes="ffffffffffffffffffffffffffffffffA">
                                      <p:cBhvr>
                                        <p:cTn id="75" dur="2000" fill="hold"/>
                                        <p:tgtEl>
                                          <p:spTgt spid="26"/>
                                        </p:tgtEl>
                                        <p:attrNameLst>
                                          <p:attrName>ppt_x</p:attrName>
                                          <p:attrName>ppt_y</p:attrName>
                                        </p:attrNameLst>
                                      </p:cBhvr>
                                      <p:rCtr x="-23108" y="-35585"/>
                                    </p:animMotion>
                                  </p:childTnLst>
                                </p:cTn>
                              </p:par>
                            </p:childTnLst>
                          </p:cTn>
                        </p:par>
                      </p:childTnLst>
                    </p:cTn>
                  </p:par>
                </p:childTnLst>
              </p:cTn>
              <p:nextCondLst>
                <p:cond evt="onClick" delay="0">
                  <p:tgtEl>
                    <p:spTgt spid="26"/>
                  </p:tgtEl>
                </p:cond>
              </p:nextCondLst>
            </p:seq>
          </p:childTnLst>
        </p:cTn>
      </p:par>
    </p:tnLst>
    <p:bldLst>
      <p:bldP spid="16" grpId="0"/>
      <p:bldP spid="16" grpId="1"/>
      <p:bldP spid="10" grpId="0"/>
      <p:bldP spid="1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393567" y="2716802"/>
            <a:ext cx="3245002" cy="1015663"/>
          </a:xfrm>
          <a:prstGeom prst="rect">
            <a:avLst/>
          </a:prstGeom>
          <a:noFill/>
        </p:spPr>
        <p:txBody>
          <a:bodyPr wrap="square" rtlCol="0">
            <a:spAutoFit/>
          </a:bodyPr>
          <a:lstStyle/>
          <a:p>
            <a:pPr defTabSz="914400"/>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a:t>
            </a: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7778005" y="884470"/>
            <a:ext cx="2441198" cy="1776217"/>
            <a:chOff x="4180927" y="1186469"/>
            <a:chExt cx="2120659" cy="1603218"/>
          </a:xfrm>
        </p:grpSpPr>
        <p:pic>
          <p:nvPicPr>
            <p:cNvPr id="2051"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âu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6052296" y="980122"/>
            <a:ext cx="2120659" cy="1603218"/>
            <a:chOff x="4180927" y="1186469"/>
            <a:chExt cx="2120659" cy="1603218"/>
          </a:xfrm>
        </p:grpSpPr>
        <p:pic>
          <p:nvPicPr>
            <p:cNvPr id="2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au</a:t>
              </a:r>
            </a:p>
          </p:txBody>
        </p:sp>
      </p:grpSp>
      <p:sp>
        <p:nvSpPr>
          <p:cNvPr id="10" name="TextBox 9"/>
          <p:cNvSpPr txBox="1"/>
          <p:nvPr/>
        </p:nvSpPr>
        <p:spPr>
          <a:xfrm>
            <a:off x="8153400" y="2819400"/>
            <a:ext cx="1651299" cy="923330"/>
          </a:xfrm>
          <a:prstGeom prst="rect">
            <a:avLst/>
          </a:prstGeom>
          <a:noFill/>
        </p:spPr>
        <p:txBody>
          <a:bodyPr wrap="square" rtlCol="0">
            <a:spAutoFit/>
          </a:bodyPr>
          <a:lstStyle/>
          <a:p>
            <a:pPr defTabSz="914400"/>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au</a:t>
            </a: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465569" y="8153400"/>
            <a:ext cx="609600" cy="609600"/>
          </a:xfrm>
          <a:prstGeom prst="rect">
            <a:avLst/>
          </a:prstGeom>
        </p:spPr>
      </p:pic>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257800" y="1013470"/>
            <a:ext cx="995951" cy="995951"/>
          </a:xfrm>
          <a:prstGeom prst="rect">
            <a:avLst/>
          </a:prstGeom>
        </p:spPr>
      </p:pic>
      <p:pic>
        <p:nvPicPr>
          <p:cNvPr id="28" name="Picture 2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91218" y="4723580"/>
            <a:ext cx="4167460" cy="1980973"/>
          </a:xfrm>
          <a:prstGeom prst="rect">
            <a:avLst/>
          </a:prstGeom>
        </p:spPr>
      </p:pic>
      <p:grpSp>
        <p:nvGrpSpPr>
          <p:cNvPr id="5" name="Group 4"/>
          <p:cNvGrpSpPr/>
          <p:nvPr/>
        </p:nvGrpSpPr>
        <p:grpSpPr>
          <a:xfrm>
            <a:off x="17106556" y="4189954"/>
            <a:ext cx="3475064" cy="2514599"/>
            <a:chOff x="13906156" y="4189953"/>
            <a:chExt cx="3475064" cy="2514599"/>
          </a:xfrm>
        </p:grpSpPr>
        <p:pic>
          <p:nvPicPr>
            <p:cNvPr id="31"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906156" y="4189953"/>
              <a:ext cx="3475064"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c2 2">
              <a:extLst>
                <a:ext uri="{FF2B5EF4-FFF2-40B4-BE49-F238E27FC236}">
                  <a16:creationId xmlns:a16="http://schemas.microsoft.com/office/drawing/2014/main"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000633" y="4709636"/>
              <a:ext cx="1153767" cy="1199917"/>
            </a:xfrm>
            <a:prstGeom prst="rect">
              <a:avLst/>
            </a:prstGeom>
          </p:spPr>
        </p:pic>
      </p:grpSp>
      <p:pic>
        <p:nvPicPr>
          <p:cNvPr id="1028"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6630884" y="4206578"/>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115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0.00018 -0.05526 L -0.99202 -0.04393 " pathEditMode="relative" rAng="0" ptsTypes="AA">
                                      <p:cBhvr>
                                        <p:cTn id="60" dur="6750" fill="hold"/>
                                        <p:tgtEl>
                                          <p:spTgt spid="28"/>
                                        </p:tgtEl>
                                        <p:attrNameLst>
                                          <p:attrName>ppt_x</p:attrName>
                                          <p:attrName>ppt_y</p:attrName>
                                        </p:attrNameLst>
                                      </p:cBhvr>
                                      <p:rCtr x="-49601" y="555"/>
                                    </p:animMotion>
                                  </p:childTnLst>
                                </p:cTn>
                              </p:par>
                              <p:par>
                                <p:cTn id="61" presetID="35" presetClass="path" presetSubtype="0" accel="50000" decel="50000" fill="hold" nodeType="withEffect">
                                  <p:stCondLst>
                                    <p:cond delay="0"/>
                                  </p:stCondLst>
                                  <p:childTnLst>
                                    <p:animMotion origin="layout" path="M -0.01667 -0.01109 L -0.86076 -0.01641 " pathEditMode="relative" rAng="0" ptsTypes="AA">
                                      <p:cBhvr>
                                        <p:cTn id="62" dur="6750" fill="hold"/>
                                        <p:tgtEl>
                                          <p:spTgt spid="5"/>
                                        </p:tgtEl>
                                        <p:attrNameLst>
                                          <p:attrName>ppt_x</p:attrName>
                                          <p:attrName>ppt_y</p:attrName>
                                        </p:attrNameLst>
                                      </p:cBhvr>
                                      <p:rCtr x="-42205" y="-277"/>
                                    </p:animMotion>
                                  </p:childTnLst>
                                </p:cTn>
                              </p:par>
                              <p:par>
                                <p:cTn id="63" presetID="35" presetClass="path" presetSubtype="0" accel="50000" decel="50000" fill="hold" nodeType="withEffect">
                                  <p:stCondLst>
                                    <p:cond delay="0"/>
                                  </p:stCondLst>
                                  <p:childTnLst>
                                    <p:animMotion origin="layout" path="M 0 1.85185E-6 L -0.91667 -0.00162 " pathEditMode="relative" rAng="0" ptsTypes="AA">
                                      <p:cBhvr>
                                        <p:cTn id="64" dur="6500" fill="hold"/>
                                        <p:tgtEl>
                                          <p:spTgt spid="3"/>
                                        </p:tgtEl>
                                        <p:attrNameLst>
                                          <p:attrName>ppt_x</p:attrName>
                                          <p:attrName>ppt_y</p:attrName>
                                        </p:attrNameLst>
                                      </p:cBhvr>
                                      <p:rCtr x="-45833" y="-93"/>
                                    </p:animMotion>
                                  </p:childTnLst>
                                </p:cTn>
                              </p:par>
                            </p:childTnLst>
                          </p:cTn>
                        </p:par>
                      </p:childTnLst>
                    </p:cTn>
                  </p:par>
                </p:childTnLst>
              </p:cTn>
              <p:nextCondLst>
                <p:cond evt="onClick" delay="0">
                  <p:tgtEl>
                    <p:spTgt spid="1028"/>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with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8"/>
                  </p:tgtEl>
                </p:cond>
              </p:nextCondLst>
            </p:seq>
            <p:audio>
              <p:cMediaNode vol="80000">
                <p:cTn id="70" fill="hold" display="0">
                  <p:stCondLst>
                    <p:cond delay="indefinite"/>
                  </p:stCondLst>
                  <p:endCondLst>
                    <p:cond evt="onStopAudio" delay="0">
                      <p:tgtEl>
                        <p:sldTgt/>
                      </p:tgtEl>
                    </p:cond>
                  </p:endCondLst>
                </p:cTn>
                <p:tgtEl>
                  <p:spTgt spid="24"/>
                </p:tgtEl>
              </p:cMediaNode>
            </p:audio>
          </p:childTnLst>
        </p:cTn>
      </p:par>
    </p:tnLst>
    <p:bldLst>
      <p:bldP spid="16" grpId="0"/>
      <p:bldP spid="16" grpId="1"/>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538531" y="2883790"/>
            <a:ext cx="3245002" cy="1015663"/>
          </a:xfrm>
          <a:prstGeom prst="rect">
            <a:avLst/>
          </a:prstGeom>
          <a:noFill/>
        </p:spPr>
        <p:txBody>
          <a:bodyPr wrap="square" rtlCol="0">
            <a:spAutoFit/>
          </a:bodyPr>
          <a:lstStyle/>
          <a:p>
            <a:pPr defTabSz="914400"/>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t>
            </a:r>
            <a:endPar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5958169" y="1013470"/>
            <a:ext cx="2441198" cy="1776217"/>
            <a:chOff x="4180927" y="1186469"/>
            <a:chExt cx="2120659" cy="1603218"/>
          </a:xfrm>
        </p:grpSpPr>
        <p:pic>
          <p:nvPicPr>
            <p:cNvPr id="2051"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êu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7827986" y="1060928"/>
            <a:ext cx="2120659" cy="1603218"/>
            <a:chOff x="4180927" y="1186469"/>
            <a:chExt cx="2120659" cy="1603218"/>
          </a:xfrm>
        </p:grpSpPr>
        <p:pic>
          <p:nvPicPr>
            <p:cNvPr id="2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au</a:t>
              </a:r>
            </a:p>
          </p:txBody>
        </p:sp>
      </p:grpSp>
      <p:sp>
        <p:nvSpPr>
          <p:cNvPr id="10" name="TextBox 9"/>
          <p:cNvSpPr txBox="1"/>
          <p:nvPr/>
        </p:nvSpPr>
        <p:spPr>
          <a:xfrm>
            <a:off x="6858000" y="2971800"/>
            <a:ext cx="1651299" cy="923330"/>
          </a:xfrm>
          <a:prstGeom prst="rect">
            <a:avLst/>
          </a:prstGeom>
          <a:noFill/>
        </p:spPr>
        <p:txBody>
          <a:bodyPr wrap="square" rtlCol="0">
            <a:spAutoFit/>
          </a:bodyPr>
          <a:lstStyle/>
          <a:p>
            <a:pPr defTabSz="914400"/>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au</a:t>
            </a: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465569" y="8153400"/>
            <a:ext cx="609600" cy="609600"/>
          </a:xfrm>
          <a:prstGeom prst="rect">
            <a:avLst/>
          </a:prstGeom>
        </p:spPr>
      </p:pic>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257800" y="1013470"/>
            <a:ext cx="995951" cy="995951"/>
          </a:xfrm>
          <a:prstGeom prst="rect">
            <a:avLst/>
          </a:prstGeom>
        </p:spPr>
      </p:pic>
      <p:pic>
        <p:nvPicPr>
          <p:cNvPr id="26"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34738" y="4101453"/>
            <a:ext cx="2489725" cy="29307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6954098" y="4145702"/>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7106556" y="4189954"/>
            <a:ext cx="3475064" cy="2514599"/>
            <a:chOff x="13906156" y="4189953"/>
            <a:chExt cx="3475064" cy="2514599"/>
          </a:xfrm>
        </p:grpSpPr>
        <p:pic>
          <p:nvPicPr>
            <p:cNvPr id="31"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906156" y="4189953"/>
              <a:ext cx="3475064"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c2 2">
              <a:extLst>
                <a:ext uri="{FF2B5EF4-FFF2-40B4-BE49-F238E27FC236}">
                  <a16:creationId xmlns:a16="http://schemas.microsoft.com/office/drawing/2014/main"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000633" y="4487409"/>
              <a:ext cx="1286109" cy="1297196"/>
            </a:xfrm>
            <a:prstGeom prst="rect">
              <a:avLst/>
            </a:prstGeom>
          </p:spPr>
        </p:pic>
      </p:grpSp>
    </p:spTree>
    <p:extLst>
      <p:ext uri="{BB962C8B-B14F-4D97-AF65-F5344CB8AC3E}">
        <p14:creationId xmlns:p14="http://schemas.microsoft.com/office/powerpoint/2010/main" val="3359798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0 1.85185E-6 L -0.91667 -0.00162 " pathEditMode="relative" rAng="0" ptsTypes="AA">
                                      <p:cBhvr>
                                        <p:cTn id="60" dur="6500" fill="hold"/>
                                        <p:tgtEl>
                                          <p:spTgt spid="3"/>
                                        </p:tgtEl>
                                        <p:attrNameLst>
                                          <p:attrName>ppt_x</p:attrName>
                                          <p:attrName>ppt_y</p:attrName>
                                        </p:attrNameLst>
                                      </p:cBhvr>
                                      <p:rCtr x="-45833" y="-93"/>
                                    </p:animMotion>
                                  </p:childTnLst>
                                </p:cTn>
                              </p:par>
                              <p:par>
                                <p:cTn id="61" presetID="35" presetClass="path" presetSubtype="0" accel="50000" decel="50000" fill="hold" nodeType="withEffect">
                                  <p:stCondLst>
                                    <p:cond delay="0"/>
                                  </p:stCondLst>
                                  <p:childTnLst>
                                    <p:animMotion origin="layout" path="M 0.05312 -0.03328 L -0.83559 -0.03397 " pathEditMode="relative" rAng="0" ptsTypes="AA">
                                      <p:cBhvr>
                                        <p:cTn id="62" dur="6250" fill="hold"/>
                                        <p:tgtEl>
                                          <p:spTgt spid="26"/>
                                        </p:tgtEl>
                                        <p:attrNameLst>
                                          <p:attrName>ppt_x</p:attrName>
                                          <p:attrName>ppt_y</p:attrName>
                                        </p:attrNameLst>
                                      </p:cBhvr>
                                      <p:rCtr x="-44444" y="-46"/>
                                    </p:animMotion>
                                  </p:childTnLst>
                                </p:cTn>
                              </p:par>
                              <p:par>
                                <p:cTn id="63" presetID="35" presetClass="path" presetSubtype="0" accel="50000" decel="50000" fill="hold" nodeType="withEffect">
                                  <p:stCondLst>
                                    <p:cond delay="0"/>
                                  </p:stCondLst>
                                  <p:childTnLst>
                                    <p:animMotion origin="layout" path="M -0.02483 0.00069 L -0.92726 -0.01574 " pathEditMode="relative" rAng="0" ptsTypes="AA">
                                      <p:cBhvr>
                                        <p:cTn id="64" dur="6500" fill="hold"/>
                                        <p:tgtEl>
                                          <p:spTgt spid="4"/>
                                        </p:tgtEl>
                                        <p:attrNameLst>
                                          <p:attrName>ppt_x</p:attrName>
                                          <p:attrName>ppt_y</p:attrName>
                                        </p:attrNameLst>
                                      </p:cBhvr>
                                      <p:rCtr x="-45122" y="-833"/>
                                    </p:animMotion>
                                  </p:childTnLst>
                                </p:cTn>
                              </p:par>
                            </p:childTnLst>
                          </p:cTn>
                        </p:par>
                      </p:childTnLst>
                    </p:cTn>
                  </p:par>
                </p:childTnLst>
              </p:cTn>
              <p:nextCondLst>
                <p:cond evt="onClick" delay="0">
                  <p:tgtEl>
                    <p:spTgt spid="1028"/>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with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8"/>
                  </p:tgtEl>
                </p:cond>
              </p:nextCondLst>
            </p:seq>
            <p:audio>
              <p:cMediaNode vol="80000">
                <p:cTn id="70" fill="hold" display="0">
                  <p:stCondLst>
                    <p:cond delay="indefinite"/>
                  </p:stCondLst>
                  <p:endCondLst>
                    <p:cond evt="onStopAudio" delay="0">
                      <p:tgtEl>
                        <p:sldTgt/>
                      </p:tgtEl>
                    </p:cond>
                  </p:endCondLst>
                </p:cTn>
                <p:tgtEl>
                  <p:spTgt spid="24"/>
                </p:tgtEl>
              </p:cMediaNode>
            </p:audio>
          </p:childTnLst>
        </p:cTn>
      </p:par>
    </p:tnLst>
    <p:bldLst>
      <p:bldP spid="16" grpId="0"/>
      <p:bldP spid="16" grpId="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8" name="Picture 12" descr="Káº¿t quáº£ hÃ¬nh áº£nh cho win text 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690660" y="34608"/>
            <a:ext cx="3325409" cy="3325409"/>
          </a:xfrm>
          <a:prstGeom prst="rect">
            <a:avLst/>
          </a:prstGeom>
          <a:noFill/>
          <a:extLst>
            <a:ext uri="{909E8E84-426E-40DD-AFC4-6F175D3DCCD1}">
              <a14:hiddenFill xmlns:a14="http://schemas.microsoft.com/office/drawing/2010/main">
                <a:solidFill>
                  <a:srgbClr val="FFFFFF"/>
                </a:solidFill>
              </a14:hiddenFill>
            </a:ext>
          </a:extLst>
        </p:spPr>
      </p:pic>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538531" y="2883790"/>
            <a:ext cx="3245002" cy="1015663"/>
          </a:xfrm>
          <a:prstGeom prst="rect">
            <a:avLst/>
          </a:prstGeom>
          <a:noFill/>
        </p:spPr>
        <p:txBody>
          <a:bodyPr wrap="square" rtlCol="0">
            <a:spAutoFit/>
          </a:bodyPr>
          <a:lstStyle/>
          <a:p>
            <a:pPr defTabSz="914400"/>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Dưa</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a:t>
            </a: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7659644" y="742206"/>
            <a:ext cx="2441198" cy="1776217"/>
            <a:chOff x="4180927" y="1186469"/>
            <a:chExt cx="2120659" cy="1603218"/>
          </a:xfrm>
        </p:grpSpPr>
        <p:pic>
          <p:nvPicPr>
            <p:cNvPr id="205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êu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5791431" y="895703"/>
            <a:ext cx="2120659" cy="1603218"/>
            <a:chOff x="4180927" y="1186469"/>
            <a:chExt cx="2120659" cy="1603218"/>
          </a:xfrm>
        </p:grpSpPr>
        <p:pic>
          <p:nvPicPr>
            <p:cNvPr id="21" name="Picture 3"/>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p:cNvSpPr txBox="1"/>
          <p:nvPr/>
        </p:nvSpPr>
        <p:spPr>
          <a:xfrm>
            <a:off x="8534400" y="2895600"/>
            <a:ext cx="1651299" cy="923330"/>
          </a:xfrm>
          <a:prstGeom prst="rect">
            <a:avLst/>
          </a:prstGeom>
          <a:noFill/>
        </p:spPr>
        <p:txBody>
          <a:bodyPr wrap="square" rtlCol="0">
            <a:spAutoFit/>
          </a:bodyPr>
          <a:lstStyle/>
          <a:p>
            <a:pPr defTabSz="914400"/>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465569" y="8153400"/>
            <a:ext cx="609600" cy="609600"/>
          </a:xfrm>
          <a:prstGeom prst="rect">
            <a:avLst/>
          </a:prstGeom>
        </p:spPr>
      </p:pic>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5257800" y="1013470"/>
            <a:ext cx="995951" cy="995951"/>
          </a:xfrm>
          <a:prstGeom prst="rect">
            <a:avLst/>
          </a:prstGeom>
        </p:spPr>
      </p:pic>
      <p:pic>
        <p:nvPicPr>
          <p:cNvPr id="25" name="Picture 6" descr="C:\Users\ADMIN\Desktop\Doreamon cau ca\giphy (4).gif">
            <a:hlinkClick r:id="" action="ppaction://noaction"/>
          </p:cNvPr>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7145648" y="4648200"/>
            <a:ext cx="239915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6774609" y="4331970"/>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496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0 1.85185E-6 L -0.91667 -0.00162 " pathEditMode="relative" rAng="0" ptsTypes="AA">
                                      <p:cBhvr>
                                        <p:cTn id="60" dur="6500" fill="hold"/>
                                        <p:tgtEl>
                                          <p:spTgt spid="3"/>
                                        </p:tgtEl>
                                        <p:attrNameLst>
                                          <p:attrName>ppt_x</p:attrName>
                                          <p:attrName>ppt_y</p:attrName>
                                        </p:attrNameLst>
                                      </p:cBhvr>
                                      <p:rCtr x="-45833" y="-93"/>
                                    </p:animMotion>
                                  </p:childTnLst>
                                </p:cTn>
                              </p:par>
                              <p:par>
                                <p:cTn id="61" presetID="35" presetClass="path" presetSubtype="0" accel="50000" decel="50000" fill="hold" nodeType="withEffect">
                                  <p:stCondLst>
                                    <p:cond delay="0"/>
                                  </p:stCondLst>
                                  <p:childTnLst>
                                    <p:animMotion origin="layout" path="M 0 1.11111E-6 L -0.85417 0.00555 " pathEditMode="relative" rAng="0" ptsTypes="AA">
                                      <p:cBhvr>
                                        <p:cTn id="62" dur="6000" fill="hold"/>
                                        <p:tgtEl>
                                          <p:spTgt spid="25"/>
                                        </p:tgtEl>
                                        <p:attrNameLst>
                                          <p:attrName>ppt_x</p:attrName>
                                          <p:attrName>ppt_y</p:attrName>
                                        </p:attrNameLst>
                                      </p:cBhvr>
                                      <p:rCtr x="-42708" y="278"/>
                                    </p:animMotion>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subTnLst>
                                    <p:audio>
                                      <p:cMediaNode>
                                        <p:cTn display="0" masterRel="sameClick">
                                          <p:stCondLst>
                                            <p:cond evt="begin" delay="0">
                                              <p:tn val="64"/>
                                            </p:cond>
                                          </p:stCondLst>
                                          <p:endCondLst>
                                            <p:cond evt="onStopAudio" delay="0">
                                              <p:tgtEl>
                                                <p:sldTgt/>
                                              </p:tgtEl>
                                            </p:cond>
                                          </p:endCondLst>
                                        </p:cTn>
                                        <p:tgtEl>
                                          <p:sndTgt r:embed="rId9" name="Tieng-yeah-tre-con-www_nhacchuongvui_com.wav"/>
                                        </p:tgtEl>
                                      </p:cMediaNode>
                                    </p:audio>
                                  </p:subTnLst>
                                </p:cTn>
                              </p:par>
                            </p:childTnLst>
                          </p:cTn>
                        </p:par>
                      </p:childTnLst>
                    </p:cTn>
                  </p:par>
                </p:childTnLst>
              </p:cTn>
              <p:nextCondLst>
                <p:cond evt="onClick" delay="0">
                  <p:tgtEl>
                    <p:spTgt spid="1028"/>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10584" fill="hold"/>
                                        <p:tgtEl>
                                          <p:spTgt spid="13"/>
                                        </p:tgtEl>
                                      </p:cBhvr>
                                    </p:cmd>
                                  </p:childTnLst>
                                </p:cTn>
                              </p:par>
                            </p:childTnLst>
                          </p:cTn>
                        </p:par>
                      </p:childTnLst>
                    </p:cTn>
                  </p:par>
                </p:childTnLst>
              </p:cTn>
              <p:nextCondLst>
                <p:cond evt="onClick" delay="0">
                  <p:tgtEl>
                    <p:spTgt spid="8"/>
                  </p:tgtEl>
                </p:cond>
              </p:nextCondLst>
            </p:seq>
            <p:audio>
              <p:cMediaNode vol="80000">
                <p:cTn id="72" fill="hold" display="0">
                  <p:stCondLst>
                    <p:cond delay="indefinite"/>
                  </p:stCondLst>
                  <p:endCondLst>
                    <p:cond evt="onStopAudio" delay="0">
                      <p:tgtEl>
                        <p:sldTgt/>
                      </p:tgtEl>
                    </p:cond>
                  </p:endCondLst>
                </p:cTn>
                <p:tgtEl>
                  <p:spTgt spid="24"/>
                </p:tgtEl>
              </p:cMediaNode>
            </p:audio>
          </p:childTnLst>
        </p:cTn>
      </p:par>
    </p:tnLst>
    <p:bldLst>
      <p:bldP spid="16" grpId="0"/>
      <p:bldP spid="16" grpId="1"/>
      <p:bldP spid="10" grpId="0"/>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909" y="1143000"/>
            <a:ext cx="9711503"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321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77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defRPr/>
            </a:pPr>
            <a:endParaRPr lang="en-US" sz="1200">
              <a:solidFill>
                <a:prstClr val="white"/>
              </a:solidFill>
              <a:latin typeface="Calibri"/>
            </a:endParaRPr>
          </a:p>
        </p:txBody>
      </p:sp>
      <p:pic>
        <p:nvPicPr>
          <p:cNvPr id="3" name="Picture 2" descr="A cartoon of a child in a green overalls&#10;&#10;Description automatically generated">
            <a:extLst>
              <a:ext uri="{FF2B5EF4-FFF2-40B4-BE49-F238E27FC236}">
                <a16:creationId xmlns:a16="http://schemas.microsoft.com/office/drawing/2014/main" id="{B50248D7-7A16-5191-AF7C-100C85A3775B}"/>
              </a:ext>
            </a:extLst>
          </p:cNvPr>
          <p:cNvPicPr>
            <a:picLocks noChangeAspect="1"/>
          </p:cNvPicPr>
          <p:nvPr/>
        </p:nvPicPr>
        <p:blipFill>
          <a:blip r:embed="rId2" cstate="print">
            <a:extLst>
              <a:ext uri="{28A0092B-C50C-407E-A947-70E740481C1C}">
                <a14:useLocalDpi xmlns:a14="http://schemas.microsoft.com/office/drawing/2010/main" val="0"/>
              </a:ext>
            </a:extLst>
          </a:blip>
          <a:srcRect t="12527" b="3219"/>
          <a:stretch/>
        </p:blipFill>
        <p:spPr>
          <a:xfrm>
            <a:off x="0" y="1282"/>
            <a:ext cx="12344399" cy="6856718"/>
          </a:xfrm>
          <a:prstGeom prst="rect">
            <a:avLst/>
          </a:prstGeom>
        </p:spPr>
      </p:pic>
      <p:pic>
        <p:nvPicPr>
          <p:cNvPr id="2" name="Picture 1">
            <a:extLst>
              <a:ext uri="{FF2B5EF4-FFF2-40B4-BE49-F238E27FC236}">
                <a16:creationId xmlns:a16="http://schemas.microsoft.com/office/drawing/2014/main" id="{6E4F1313-1731-4F28-0117-9E0D1C639A7C}"/>
              </a:ext>
            </a:extLst>
          </p:cNvPr>
          <p:cNvPicPr>
            <a:picLocks noChangeAspect="1"/>
          </p:cNvPicPr>
          <p:nvPr/>
        </p:nvPicPr>
        <p:blipFill>
          <a:blip r:embed="rId3"/>
          <a:stretch>
            <a:fillRect/>
          </a:stretch>
        </p:blipFill>
        <p:spPr>
          <a:xfrm>
            <a:off x="4648201" y="838200"/>
            <a:ext cx="7549671" cy="4216400"/>
          </a:xfrm>
          <a:prstGeom prst="rect">
            <a:avLst/>
          </a:prstGeom>
        </p:spPr>
      </p:pic>
    </p:spTree>
    <p:extLst>
      <p:ext uri="{BB962C8B-B14F-4D97-AF65-F5344CB8AC3E}">
        <p14:creationId xmlns:p14="http://schemas.microsoft.com/office/powerpoint/2010/main" val="1400916947"/>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900575105"/>
              </p:ext>
            </p:extLst>
          </p:nvPr>
        </p:nvGraphicFramePr>
        <p:xfrm>
          <a:off x="218630" y="838200"/>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336066">
                  <a:extLst>
                    <a:ext uri="{9D8B030D-6E8A-4147-A177-3AD203B41FA5}">
                      <a16:colId xmlns:a16="http://schemas.microsoft.com/office/drawing/2014/main" val="20008"/>
                    </a:ext>
                  </a:extLst>
                </a:gridCol>
                <a:gridCol w="592060">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228600" y="228600"/>
            <a:ext cx="2999857" cy="941185"/>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0" name="TextBox 9"/>
          <p:cNvSpPr txBox="1"/>
          <p:nvPr/>
        </p:nvSpPr>
        <p:spPr>
          <a:xfrm>
            <a:off x="356514" y="893851"/>
            <a:ext cx="6624334" cy="2892902"/>
          </a:xfrm>
          <a:prstGeom prst="rect">
            <a:avLst/>
          </a:prstGeom>
          <a:noFill/>
        </p:spPr>
        <p:txBody>
          <a:bodyPr wrap="square" lIns="121725" tIns="60862" rIns="121725" bIns="60862" rtlCol="0">
            <a:spAutoFit/>
          </a:bodyPr>
          <a:lstStyle/>
          <a:p>
            <a:r>
              <a:rPr lang="en-US" sz="18000" dirty="0">
                <a:solidFill>
                  <a:srgbClr val="FF0000"/>
                </a:solidFill>
                <a:latin typeface="HP001 4 hàng" pitchFamily="34" charset="0"/>
              </a:rPr>
              <a:t>au </a:t>
            </a:r>
            <a:r>
              <a:rPr lang="en-US" sz="9000" dirty="0" err="1">
                <a:solidFill>
                  <a:srgbClr val="FF0000"/>
                </a:solidFill>
                <a:latin typeface="HP001 4 hàng" pitchFamily="34" charset="0"/>
              </a:rPr>
              <a:t>au</a:t>
            </a:r>
            <a:endParaRPr lang="en-US" sz="9000" dirty="0">
              <a:solidFill>
                <a:srgbClr val="FF0000"/>
              </a:solidFill>
              <a:latin typeface="HP001 4 hàng" pitchFamily="34" charset="0"/>
            </a:endParaRPr>
          </a:p>
        </p:txBody>
      </p:sp>
      <p:sp>
        <p:nvSpPr>
          <p:cNvPr id="9" name="TextBox 8"/>
          <p:cNvSpPr txBox="1"/>
          <p:nvPr/>
        </p:nvSpPr>
        <p:spPr>
          <a:xfrm>
            <a:off x="7273778" y="893852"/>
            <a:ext cx="5800788"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âu </a:t>
            </a:r>
            <a:r>
              <a:rPr lang="en-US" sz="9000">
                <a:solidFill>
                  <a:srgbClr val="FF0000"/>
                </a:solidFill>
                <a:latin typeface="HP001 4 hàng" pitchFamily="34" charset="0"/>
              </a:rPr>
              <a:t>âu</a:t>
            </a:r>
            <a:r>
              <a:rPr lang="en-US" sz="18000">
                <a:solidFill>
                  <a:srgbClr val="FF0000"/>
                </a:solidFill>
                <a:latin typeface="HP001 4 hàng" pitchFamily="34" charset="0"/>
              </a:rPr>
              <a:t> </a:t>
            </a:r>
          </a:p>
        </p:txBody>
      </p:sp>
      <p:sp>
        <p:nvSpPr>
          <p:cNvPr id="11" name="TextBox 10"/>
          <p:cNvSpPr txBox="1"/>
          <p:nvPr/>
        </p:nvSpPr>
        <p:spPr>
          <a:xfrm>
            <a:off x="356514" y="4551452"/>
            <a:ext cx="6624334"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êu </a:t>
            </a:r>
            <a:r>
              <a:rPr lang="en-US" sz="9000">
                <a:solidFill>
                  <a:srgbClr val="FF0000"/>
                </a:solidFill>
                <a:latin typeface="HP001 4 hàng" pitchFamily="34" charset="0"/>
              </a:rPr>
              <a:t>êu</a:t>
            </a:r>
          </a:p>
        </p:txBody>
      </p:sp>
    </p:spTree>
    <p:extLst>
      <p:ext uri="{BB962C8B-B14F-4D97-AF65-F5344CB8AC3E}">
        <p14:creationId xmlns:p14="http://schemas.microsoft.com/office/powerpoint/2010/main" val="990886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062567657"/>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464063">
                  <a:extLst>
                    <a:ext uri="{9D8B030D-6E8A-4147-A177-3AD203B41FA5}">
                      <a16:colId xmlns:a16="http://schemas.microsoft.com/office/drawing/2014/main" val="20008"/>
                    </a:ext>
                  </a:extLst>
                </a:gridCol>
                <a:gridCol w="464063">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057074" y="3126898"/>
            <a:ext cx="11446889" cy="2892902"/>
          </a:xfrm>
          <a:prstGeom prst="rect">
            <a:avLst/>
          </a:prstGeom>
          <a:noFill/>
        </p:spPr>
        <p:txBody>
          <a:bodyPr wrap="square" lIns="121725" tIns="60862" rIns="121725" bIns="60862" rtlCol="0">
            <a:spAutoFit/>
          </a:bodyPr>
          <a:lstStyle/>
          <a:p>
            <a:r>
              <a:rPr lang="vi-VN" sz="18000" dirty="0">
                <a:solidFill>
                  <a:srgbClr val="FF0000"/>
                </a:solidFill>
                <a:latin typeface="HP001 4 hàng" panose="020B0603050302020204" pitchFamily="34" charset="0"/>
                <a:ea typeface="HP001 4H"/>
              </a:rPr>
              <a:t> c</a:t>
            </a:r>
            <a:r>
              <a:rPr lang="el-GR" sz="18000" dirty="0">
                <a:solidFill>
                  <a:srgbClr val="FF0000"/>
                </a:solidFill>
                <a:latin typeface="HP001 4 hàng" panose="020B0603050302020204" pitchFamily="34" charset="0"/>
                <a:ea typeface="HP001 4H"/>
              </a:rPr>
              <a:t>Ϊ </a:t>
            </a:r>
            <a:r>
              <a:rPr lang="vi-VN" sz="18000" dirty="0">
                <a:solidFill>
                  <a:srgbClr val="FF0000"/>
                </a:solidFill>
                <a:latin typeface="HP001 4 hàng" panose="020B0603050302020204" pitchFamily="34" charset="0"/>
                <a:ea typeface="HP001 4H"/>
              </a:rPr>
              <a:t>Ǉrâu </a:t>
            </a:r>
            <a:endParaRPr lang="en-US" sz="18000"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1862711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906268883"/>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464063">
                  <a:extLst>
                    <a:ext uri="{9D8B030D-6E8A-4147-A177-3AD203B41FA5}">
                      <a16:colId xmlns:a16="http://schemas.microsoft.com/office/drawing/2014/main" val="20008"/>
                    </a:ext>
                  </a:extLst>
                </a:gridCol>
                <a:gridCol w="464063">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309091" y="3974864"/>
            <a:ext cx="11446889" cy="1507907"/>
          </a:xfrm>
          <a:prstGeom prst="rect">
            <a:avLst/>
          </a:prstGeom>
          <a:noFill/>
        </p:spPr>
        <p:txBody>
          <a:bodyPr wrap="square" lIns="121725" tIns="60862" rIns="121725" bIns="60862" rtlCol="0">
            <a:spAutoFit/>
          </a:bodyPr>
          <a:lstStyle/>
          <a:p>
            <a:pPr algn="ctr"/>
            <a:r>
              <a:rPr lang="vi-VN" sz="9000" dirty="0">
                <a:solidFill>
                  <a:srgbClr val="FF0000"/>
                </a:solidFill>
                <a:latin typeface="HP001 4 hàng" panose="020B0603050302020204" pitchFamily="34" charset="0"/>
                <a:ea typeface="HP001 4H"/>
              </a:rPr>
              <a:t>c</a:t>
            </a:r>
            <a:r>
              <a:rPr lang="el-GR" sz="9000" dirty="0">
                <a:solidFill>
                  <a:srgbClr val="FF0000"/>
                </a:solidFill>
                <a:latin typeface="HP001 4 hàng" panose="020B0603050302020204" pitchFamily="34" charset="0"/>
                <a:ea typeface="HP001 4H"/>
              </a:rPr>
              <a:t>Ϊ </a:t>
            </a:r>
            <a:r>
              <a:rPr lang="vi-VN" sz="9000" dirty="0">
                <a:solidFill>
                  <a:srgbClr val="FF0000"/>
                </a:solidFill>
                <a:latin typeface="HP001 4 hàng" panose="020B0603050302020204" pitchFamily="34" charset="0"/>
                <a:ea typeface="HP001 4H"/>
              </a:rPr>
              <a:t>Ǉrâu</a:t>
            </a:r>
            <a:endParaRPr lang="en-US" sz="9000"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3610199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962053853"/>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464063">
                  <a:extLst>
                    <a:ext uri="{9D8B030D-6E8A-4147-A177-3AD203B41FA5}">
                      <a16:colId xmlns:a16="http://schemas.microsoft.com/office/drawing/2014/main" val="20008"/>
                    </a:ext>
                  </a:extLst>
                </a:gridCol>
                <a:gridCol w="464063">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762000" y="3126898"/>
            <a:ext cx="11508925" cy="2892902"/>
          </a:xfrm>
          <a:prstGeom prst="rect">
            <a:avLst/>
          </a:prstGeom>
          <a:noFill/>
        </p:spPr>
        <p:txBody>
          <a:bodyPr wrap="square" lIns="121725" tIns="60862" rIns="121725" bIns="60862" rtlCol="0">
            <a:spAutoFit/>
          </a:bodyPr>
          <a:lstStyle/>
          <a:p>
            <a:pPr algn="ctr"/>
            <a:r>
              <a:rPr lang="vi-VN" sz="18000" dirty="0">
                <a:solidFill>
                  <a:srgbClr val="FF0000"/>
                </a:solidFill>
                <a:latin typeface="HP001 4 hàng" pitchFamily="34" charset="0"/>
              </a:rPr>
              <a:t> </a:t>
            </a:r>
            <a:r>
              <a:rPr lang="el-GR" sz="18000" dirty="0">
                <a:solidFill>
                  <a:srgbClr val="FF0000"/>
                </a:solidFill>
                <a:latin typeface="HP001 4 hàng" pitchFamily="34" charset="0"/>
              </a:rPr>
              <a:t> ε</a:t>
            </a:r>
            <a:r>
              <a:rPr lang="vi-VN" sz="18000" dirty="0">
                <a:solidFill>
                  <a:srgbClr val="FF0000"/>
                </a:solidFill>
                <a:latin typeface="HP001 4 hàng" pitchFamily="34" charset="0"/>
              </a:rPr>
              <a:t>ú </a:t>
            </a:r>
            <a:r>
              <a:rPr lang="el-GR" sz="18000" dirty="0">
                <a:solidFill>
                  <a:srgbClr val="FF0000"/>
                </a:solidFill>
                <a:latin typeface="HP001 4 hàng" pitchFamily="34" charset="0"/>
              </a:rPr>
              <a:t>Ι</a:t>
            </a:r>
            <a:r>
              <a:rPr lang="vi-VN" sz="18000" dirty="0">
                <a:solidFill>
                  <a:srgbClr val="FF0000"/>
                </a:solidFill>
                <a:latin typeface="HP001 4 hàng" pitchFamily="34" charset="0"/>
              </a:rPr>
              <a:t>ğu </a:t>
            </a:r>
            <a:endParaRPr lang="en-US" sz="18000" dirty="0">
              <a:solidFill>
                <a:srgbClr val="FF0000"/>
              </a:solidFill>
              <a:latin typeface="HP001 4 hàng" pitchFamily="34" charset="0"/>
            </a:endParaRPr>
          </a:p>
        </p:txBody>
      </p:sp>
    </p:spTree>
    <p:extLst>
      <p:ext uri="{BB962C8B-B14F-4D97-AF65-F5344CB8AC3E}">
        <p14:creationId xmlns:p14="http://schemas.microsoft.com/office/powerpoint/2010/main" val="3934739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712592821"/>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464063">
                  <a:extLst>
                    <a:ext uri="{9D8B030D-6E8A-4147-A177-3AD203B41FA5}">
                      <a16:colId xmlns:a16="http://schemas.microsoft.com/office/drawing/2014/main" val="20008"/>
                    </a:ext>
                  </a:extLst>
                </a:gridCol>
                <a:gridCol w="464063">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96980" y="3978494"/>
            <a:ext cx="11508925" cy="1507907"/>
          </a:xfrm>
          <a:prstGeom prst="rect">
            <a:avLst/>
          </a:prstGeom>
          <a:noFill/>
        </p:spPr>
        <p:txBody>
          <a:bodyPr wrap="square" lIns="121725" tIns="60862" rIns="121725" bIns="60862" rtlCol="0">
            <a:spAutoFit/>
          </a:bodyPr>
          <a:lstStyle/>
          <a:p>
            <a:pPr algn="ctr"/>
            <a:r>
              <a:rPr lang="el-GR" sz="9000" dirty="0">
                <a:solidFill>
                  <a:srgbClr val="FF0000"/>
                </a:solidFill>
                <a:latin typeface="HP001 4 hàng" pitchFamily="34" charset="0"/>
              </a:rPr>
              <a:t> ε</a:t>
            </a:r>
            <a:r>
              <a:rPr lang="vi-VN" sz="9000" dirty="0">
                <a:solidFill>
                  <a:srgbClr val="FF0000"/>
                </a:solidFill>
                <a:latin typeface="HP001 4 hàng" pitchFamily="34" charset="0"/>
              </a:rPr>
              <a:t>ú </a:t>
            </a:r>
            <a:r>
              <a:rPr lang="el-GR" sz="9000" dirty="0">
                <a:solidFill>
                  <a:srgbClr val="FF0000"/>
                </a:solidFill>
                <a:latin typeface="HP001 4 hàng" pitchFamily="34" charset="0"/>
              </a:rPr>
              <a:t>Ι</a:t>
            </a:r>
            <a:r>
              <a:rPr lang="vi-VN" sz="9000" dirty="0">
                <a:solidFill>
                  <a:srgbClr val="FF0000"/>
                </a:solidFill>
                <a:latin typeface="HP001 4 hàng" pitchFamily="34" charset="0"/>
              </a:rPr>
              <a:t>ğu </a:t>
            </a:r>
            <a:endParaRPr lang="en-US" sz="9000" dirty="0">
              <a:solidFill>
                <a:srgbClr val="FF0000"/>
              </a:solidFill>
              <a:latin typeface="HP001 4 hàng" pitchFamily="34" charset="0"/>
            </a:endParaRPr>
          </a:p>
        </p:txBody>
      </p:sp>
    </p:spTree>
    <p:extLst>
      <p:ext uri="{BB962C8B-B14F-4D97-AF65-F5344CB8AC3E}">
        <p14:creationId xmlns:p14="http://schemas.microsoft.com/office/powerpoint/2010/main" val="3629021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348" t="4155" b="62020"/>
          <a:stretch/>
        </p:blipFill>
        <p:spPr>
          <a:xfrm>
            <a:off x="1447800" y="0"/>
            <a:ext cx="9169443" cy="4646131"/>
          </a:xfrm>
          <a:prstGeom prst="rect">
            <a:avLst/>
          </a:prstGeom>
        </p:spPr>
      </p:pic>
      <p:grpSp>
        <p:nvGrpSpPr>
          <p:cNvPr id="7" name="Group 6"/>
          <p:cNvGrpSpPr/>
          <p:nvPr/>
        </p:nvGrpSpPr>
        <p:grpSpPr>
          <a:xfrm>
            <a:off x="218629" y="203423"/>
            <a:ext cx="2660598"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16316" y="4436897"/>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	Nhà dì Tư ở quê có cây cau, giàn trầu. Sau nhà có rau cải, rau dền và cả dưa hấu. Gần nhà dì có cây cầu tre nhỏ. Xa xa là dãy núi cao.</a:t>
            </a:r>
          </a:p>
        </p:txBody>
      </p:sp>
      <p:cxnSp>
        <p:nvCxnSpPr>
          <p:cNvPr id="32" name="Straight Connector 31"/>
          <p:cNvCxnSpPr/>
          <p:nvPr/>
        </p:nvCxnSpPr>
        <p:spPr>
          <a:xfrm>
            <a:off x="7203932" y="5179029"/>
            <a:ext cx="850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634174" y="5243149"/>
            <a:ext cx="9840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06158" y="4267617"/>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10896600" y="4303964"/>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0816504" y="4624972"/>
            <a:ext cx="108244"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245884" y="5788065"/>
            <a:ext cx="89458"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0288235" y="5681667"/>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3</a:t>
            </a:r>
          </a:p>
        </p:txBody>
      </p:sp>
      <p:cxnSp>
        <p:nvCxnSpPr>
          <p:cNvPr id="19" name="Straight Connector 18"/>
          <p:cNvCxnSpPr/>
          <p:nvPr/>
        </p:nvCxnSpPr>
        <p:spPr>
          <a:xfrm flipH="1">
            <a:off x="10216198" y="5892255"/>
            <a:ext cx="144073"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253110" y="6359724"/>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4</a:t>
            </a:r>
          </a:p>
        </p:txBody>
      </p:sp>
      <p:cxnSp>
        <p:nvCxnSpPr>
          <p:cNvPr id="18" name="Straight Connector 17"/>
          <p:cNvCxnSpPr/>
          <p:nvPr/>
        </p:nvCxnSpPr>
        <p:spPr>
          <a:xfrm>
            <a:off x="9801045" y="5181600"/>
            <a:ext cx="8161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999478" y="5163941"/>
            <a:ext cx="850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86167" y="5776220"/>
            <a:ext cx="7734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38600" y="5746831"/>
            <a:ext cx="7158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610600" y="5779744"/>
            <a:ext cx="866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72886" y="6382651"/>
            <a:ext cx="866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hanhtrangso.nxbgd.vn] Audio_ Nhà dì Tư...._HTS">
            <a:hlinkClick r:id="" action="ppaction://media"/>
            <a:extLst>
              <a:ext uri="{FF2B5EF4-FFF2-40B4-BE49-F238E27FC236}">
                <a16:creationId xmlns:a16="http://schemas.microsoft.com/office/drawing/2014/main" id="{E2C198B0-F079-AD28-8C46-40BF35AF1A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5450" y="304800"/>
            <a:ext cx="406400" cy="406400"/>
          </a:xfrm>
          <a:prstGeom prst="rect">
            <a:avLst/>
          </a:prstGeom>
        </p:spPr>
      </p:pic>
    </p:spTree>
    <p:extLst>
      <p:ext uri="{BB962C8B-B14F-4D97-AF65-F5344CB8AC3E}">
        <p14:creationId xmlns:p14="http://schemas.microsoft.com/office/powerpoint/2010/main" val="146003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P spid="16"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7250" y="144430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cau</a:t>
            </a:r>
          </a:p>
        </p:txBody>
      </p:sp>
      <p:sp>
        <p:nvSpPr>
          <p:cNvPr id="3" name="Title 1"/>
          <p:cNvSpPr txBox="1">
            <a:spLocks/>
          </p:cNvSpPr>
          <p:nvPr/>
        </p:nvSpPr>
        <p:spPr>
          <a:xfrm>
            <a:off x="4728355" y="3605890"/>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hấu</a:t>
            </a:r>
          </a:p>
        </p:txBody>
      </p:sp>
      <p:sp>
        <p:nvSpPr>
          <p:cNvPr id="5" name="Title 1"/>
          <p:cNvSpPr txBox="1">
            <a:spLocks/>
          </p:cNvSpPr>
          <p:nvPr/>
        </p:nvSpPr>
        <p:spPr>
          <a:xfrm>
            <a:off x="4728356" y="1524569"/>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trầu</a:t>
            </a:r>
          </a:p>
        </p:txBody>
      </p:sp>
      <p:sp>
        <p:nvSpPr>
          <p:cNvPr id="6" name="Title 1"/>
          <p:cNvSpPr txBox="1">
            <a:spLocks/>
          </p:cNvSpPr>
          <p:nvPr/>
        </p:nvSpPr>
        <p:spPr>
          <a:xfrm>
            <a:off x="8735507" y="3586840"/>
            <a:ext cx="27457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cầu</a:t>
            </a:r>
          </a:p>
        </p:txBody>
      </p:sp>
      <p:sp>
        <p:nvSpPr>
          <p:cNvPr id="7" name="Title 1"/>
          <p:cNvSpPr txBox="1">
            <a:spLocks/>
          </p:cNvSpPr>
          <p:nvPr/>
        </p:nvSpPr>
        <p:spPr>
          <a:xfrm>
            <a:off x="8735507" y="1524569"/>
            <a:ext cx="27076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sau</a:t>
            </a:r>
          </a:p>
        </p:txBody>
      </p:sp>
      <p:sp>
        <p:nvSpPr>
          <p:cNvPr id="8" name="Title 1"/>
          <p:cNvSpPr txBox="1">
            <a:spLocks/>
          </p:cNvSpPr>
          <p:nvPr/>
        </p:nvSpPr>
        <p:spPr>
          <a:xfrm>
            <a:off x="857250" y="355966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rau</a:t>
            </a:r>
          </a:p>
        </p:txBody>
      </p:sp>
    </p:spTree>
    <p:extLst>
      <p:ext uri="{BB962C8B-B14F-4D97-AF65-F5344CB8AC3E}">
        <p14:creationId xmlns:p14="http://schemas.microsoft.com/office/powerpoint/2010/main" val="2693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195</Words>
  <Application>Microsoft Office PowerPoint</Application>
  <PresentationFormat>Custom</PresentationFormat>
  <Paragraphs>130</Paragraphs>
  <Slides>25</Slides>
  <Notes>15</Notes>
  <HiddenSlides>0</HiddenSlides>
  <MMClips>19</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Arial Rounded MT Bold</vt:lpstr>
      <vt:lpstr>Arial-Rounded</vt:lpstr>
      <vt:lpstr>Calibri</vt:lpstr>
      <vt:lpstr>Calibri Light</vt:lpstr>
      <vt:lpstr>HP001 4 hàng</vt:lpstr>
      <vt:lpstr>HP001 4H</vt:lpstr>
      <vt:lpstr>Times New Roman</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67</cp:revision>
  <dcterms:created xsi:type="dcterms:W3CDTF">2021-06-01T16:00:24Z</dcterms:created>
  <dcterms:modified xsi:type="dcterms:W3CDTF">2025-12-20T10:00:38Z</dcterms:modified>
</cp:coreProperties>
</file>