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9" r:id="rId2"/>
    <p:sldMasterId id="2147483768" r:id="rId3"/>
    <p:sldMasterId id="2147483792" r:id="rId4"/>
    <p:sldMasterId id="2147483804" r:id="rId5"/>
    <p:sldMasterId id="2147483816" r:id="rId6"/>
    <p:sldMasterId id="2147483828" r:id="rId7"/>
  </p:sldMasterIdLst>
  <p:notesMasterIdLst>
    <p:notesMasterId r:id="rId23"/>
  </p:notesMasterIdLst>
  <p:sldIdLst>
    <p:sldId id="2007577187" r:id="rId8"/>
    <p:sldId id="2007577177" r:id="rId9"/>
    <p:sldId id="256" r:id="rId10"/>
    <p:sldId id="2007577179" r:id="rId11"/>
    <p:sldId id="2007577180" r:id="rId12"/>
    <p:sldId id="2007577181" r:id="rId13"/>
    <p:sldId id="2007577182" r:id="rId14"/>
    <p:sldId id="2007577163" r:id="rId15"/>
    <p:sldId id="2007577164" r:id="rId16"/>
    <p:sldId id="2007577165" r:id="rId17"/>
    <p:sldId id="2007577166" r:id="rId18"/>
    <p:sldId id="2007577167" r:id="rId19"/>
    <p:sldId id="265" r:id="rId20"/>
    <p:sldId id="2007577168" r:id="rId21"/>
    <p:sldId id="20075771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124" autoAdjust="0"/>
  </p:normalViewPr>
  <p:slideViewPr>
    <p:cSldViewPr snapToGrid="0">
      <p:cViewPr varScale="1">
        <p:scale>
          <a:sx n="65" d="100"/>
          <a:sy n="65" d="100"/>
        </p:scale>
        <p:origin x="14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2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9B651-C4CC-61E9-775B-0EAD4135B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9EEBF434-AB21-20F8-50FD-D43B016F496D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3F4264-A730-4314-C435-7AB0EA81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BCCD8-4BCE-DB4D-E273-5FE3B2BA1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FD3AD4-6A3C-C5DE-3A82-EC92881A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5A6287-EFFE-8EE9-E82E-167FB0D3A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2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5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8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944CF5-41CE-C9EF-7482-14E728870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6A248-99F2-DB6D-4F96-9C81E95DB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C7CE24-59AD-53B9-EF91-6267FD805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B72CE7-4E58-7D33-9E15-D887C163B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6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8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3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6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6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3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3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79F212-7870-76FC-36C4-DF790A53FE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DBCAFF-50F5-7784-6D9B-81E2B2B6B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4FEBA5-DF1A-32DA-430F-676154267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192793-671E-B100-6AF6-7F4D4B4628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6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8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4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9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48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4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6659DF-2BCF-4840-1C81-6203CC123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2ED9A-6208-5D76-F098-8FD22E0F6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667CA7-019F-2758-CF40-C29E517F7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F2048F-7465-91BD-F2E3-6F58D5B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4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9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0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8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21EC5-4D58-FD0C-53DD-DE99C43F8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C34CA-AAC7-44DA-3D3B-B37C01BF5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74946D-218F-B666-B39F-02685EE84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E9183A-BDCF-00DB-4C4A-CC44C5B5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2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54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66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0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5B1986-C26D-3BAD-EC78-F2DA84080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955738-4517-4089-50CC-2367734BF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AAA5FC-157A-EAB3-8D9C-6E0412CE6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47D91B-B7BC-158E-54F0-F2C4C3090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5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72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1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1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4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6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AE45BC-453A-66B3-F590-7CA532E4AF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6A30723C-E6A8-E8E9-A199-DC69686576EC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BBA1E-0E40-7C27-C59E-67B9921F0E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A6F0A976-BD70-371B-C583-0AE7E9592A62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13BDD5-8523-7861-47DA-188045BE03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5E19F5-F238-8B4A-4F39-8D43D5A79B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D2CE27-0362-961D-3A0B-BEA6868130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EE66D3-2E4B-689D-4E37-3A44F5B182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7695F4-1BDA-B5E7-01EC-D888D50673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E139A6-8CCC-DEF1-9548-F01A2F60FA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8E8DE-98C6-0B6C-9874-2EF80E3580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24A35F-9EC4-23D5-3BCF-F860E43FCA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2FB1DD-723B-A5D2-861E-8BFC2DEC12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92C050-A878-D231-205B-76B6741A55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5FC8B9-F240-875D-3A1A-BD91F6B137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AFCF00-44AC-38D6-65A1-BE3CFF7875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173A0-4366-0851-A3A9-6098B034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73ECE-7FD6-6D87-994E-9F73F65F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E7AB-7C78-CF78-593F-F5AA8D1B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7101-88C5-6684-6291-6D715894A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EC427-0E4C-363C-0697-CA36794A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4CA79-6149-8F04-5D96-D96FAD516C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2FD6B9-9B07-081F-53F2-055B886727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00ED10-F092-810E-020B-A26CF2E563D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00363C-A653-683C-2A04-36D7A01482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076B31-7052-BBD4-B29E-5075ABFA27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44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6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31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18.gif"/><Relationship Id="rId14" Type="http://schemas.openxmlformats.org/officeDocument/2006/relationships/image" Target="../media/image22.gif"/><Relationship Id="rId22" Type="http://schemas.microsoft.com/office/2007/relationships/hdphoto" Target="../media/hdphoto6.wdp"/><Relationship Id="rId27" Type="http://schemas.openxmlformats.org/officeDocument/2006/relationships/image" Target="../media/image29.png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2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png"/><Relationship Id="rId10" Type="http://schemas.openxmlformats.org/officeDocument/2006/relationships/image" Target="../media/image16.gif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gif"/><Relationship Id="rId18" Type="http://schemas.microsoft.com/office/2007/relationships/hdphoto" Target="../media/hdphoto4.wdp"/><Relationship Id="rId3" Type="http://schemas.microsoft.com/office/2007/relationships/media" Target="../media/media2.mp3"/><Relationship Id="rId21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3.png"/><Relationship Id="rId23" Type="http://schemas.openxmlformats.org/officeDocument/2006/relationships/image" Target="../media/image33.png"/><Relationship Id="rId10" Type="http://schemas.openxmlformats.org/officeDocument/2006/relationships/image" Target="../media/image16.gif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32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gif"/><Relationship Id="rId1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22.gif"/><Relationship Id="rId17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0.xml"/><Relationship Id="rId15" Type="http://schemas.microsoft.com/office/2007/relationships/hdphoto" Target="../media/hdphoto12.wdp"/><Relationship Id="rId10" Type="http://schemas.openxmlformats.org/officeDocument/2006/relationships/image" Target="../media/image17.gif"/><Relationship Id="rId19" Type="http://schemas.microsoft.com/office/2007/relationships/hdphoto" Target="../media/hdphoto14.wdp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24454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21" y="1527645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1" y="1534978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BFDD1-D9FA-B83C-EDA7-BF89FDCFB6E8}"/>
              </a:ext>
            </a:extLst>
          </p:cNvPr>
          <p:cNvSpPr txBox="1">
            <a:spLocks/>
          </p:cNvSpPr>
          <p:nvPr/>
        </p:nvSpPr>
        <p:spPr>
          <a:xfrm>
            <a:off x="393993" y="507604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501E7E-42E1-66B5-6250-301256B52AB5}"/>
              </a:ext>
            </a:extLst>
          </p:cNvPr>
          <p:cNvSpPr txBox="1">
            <a:spLocks/>
          </p:cNvSpPr>
          <p:nvPr/>
        </p:nvSpPr>
        <p:spPr>
          <a:xfrm>
            <a:off x="5025474" y="5100846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 đa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7D440D-E33E-BFEA-67EE-E504152464BE}"/>
              </a:ext>
            </a:extLst>
          </p:cNvPr>
          <p:cNvSpPr txBox="1">
            <a:spLocks/>
          </p:cNvSpPr>
          <p:nvPr/>
        </p:nvSpPr>
        <p:spPr>
          <a:xfrm>
            <a:off x="8394993" y="5081971"/>
            <a:ext cx="391616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đỏ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C8BDC3-D303-FC22-BDDB-482B631191A4}"/>
              </a:ext>
            </a:extLst>
          </p:cNvPr>
          <p:cNvSpPr txBox="1">
            <a:spLocks/>
          </p:cNvSpPr>
          <p:nvPr/>
        </p:nvSpPr>
        <p:spPr>
          <a:xfrm>
            <a:off x="484707" y="508197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C077A-8B71-73F9-3E95-09D637014790}"/>
              </a:ext>
            </a:extLst>
          </p:cNvPr>
          <p:cNvSpPr txBox="1">
            <a:spLocks/>
          </p:cNvSpPr>
          <p:nvPr/>
        </p:nvSpPr>
        <p:spPr>
          <a:xfrm>
            <a:off x="2132079" y="507980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E94DDF-EC30-0D45-3557-A88C0CB63538}"/>
              </a:ext>
            </a:extLst>
          </p:cNvPr>
          <p:cNvSpPr txBox="1">
            <a:spLocks/>
          </p:cNvSpPr>
          <p:nvPr/>
        </p:nvSpPr>
        <p:spPr>
          <a:xfrm>
            <a:off x="510642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CA658E-83EA-0509-6731-59ED09627C4D}"/>
              </a:ext>
            </a:extLst>
          </p:cNvPr>
          <p:cNvSpPr txBox="1">
            <a:spLocks/>
          </p:cNvSpPr>
          <p:nvPr/>
        </p:nvSpPr>
        <p:spPr>
          <a:xfrm>
            <a:off x="675196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32A2DA-356E-9C49-E9B0-4FA75C2D84DB}"/>
              </a:ext>
            </a:extLst>
          </p:cNvPr>
          <p:cNvSpPr txBox="1">
            <a:spLocks/>
          </p:cNvSpPr>
          <p:nvPr/>
        </p:nvSpPr>
        <p:spPr>
          <a:xfrm>
            <a:off x="9946641" y="507471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00B1A-7499-9406-F58D-2D26FA79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79" y="1234250"/>
            <a:ext cx="730364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58" y="4659506"/>
            <a:ext cx="2592402" cy="23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574758" y="1406619"/>
            <a:ext cx="6223768" cy="1589317"/>
            <a:chOff x="2571751" y="1839683"/>
            <a:chExt cx="6223768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2571751" y="2201277"/>
              <a:ext cx="5665750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546346" y="4824535"/>
            <a:ext cx="3064255" cy="2271288"/>
            <a:chOff x="4022345" y="4824535"/>
            <a:chExt cx="3064255" cy="227128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id="{6147DFC3-2926-E743-EFBE-0BE2A0BFBB07}"/>
              </a:ext>
            </a:extLst>
          </p:cNvPr>
          <p:cNvSpPr/>
          <p:nvPr/>
        </p:nvSpPr>
        <p:spPr>
          <a:xfrm>
            <a:off x="1157855" y="728369"/>
            <a:ext cx="10303461" cy="3142173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EDC6C9-9C9C-ED20-C353-6486CD2CA580}"/>
              </a:ext>
            </a:extLst>
          </p:cNvPr>
          <p:cNvSpPr txBox="1">
            <a:spLocks/>
          </p:cNvSpPr>
          <p:nvPr/>
        </p:nvSpPr>
        <p:spPr>
          <a:xfrm>
            <a:off x="766342" y="208183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Đ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9AD8E-46F6-1918-8C43-1A44E5DD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62" y="841154"/>
            <a:ext cx="6111235" cy="1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3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8609427" cy="627952"/>
            <a:chOff x="3401568" y="5902224"/>
            <a:chExt cx="7057574" cy="6279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7057574" cy="627952"/>
              <a:chOff x="3922776" y="560887"/>
              <a:chExt cx="7057574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872566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37126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740538" y="579741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608494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437500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114</Words>
  <Application>Microsoft Office PowerPoint</Application>
  <PresentationFormat>Widescreen</PresentationFormat>
  <Paragraphs>62</Paragraphs>
  <Slides>15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宋体</vt:lpstr>
      <vt:lpstr>Aptos</vt:lpstr>
      <vt:lpstr>Aptos Display</vt:lpstr>
      <vt:lpstr>Arial</vt:lpstr>
      <vt:lpstr>Arial-Rounded</vt:lpstr>
      <vt:lpstr>Calibri</vt:lpstr>
      <vt:lpstr>等线</vt:lpstr>
      <vt:lpstr>等线 Light</vt:lpstr>
      <vt:lpstr>Lato</vt:lpstr>
      <vt:lpstr>Quicksand Medium</vt:lpstr>
      <vt:lpstr>Times New Roman</vt:lpstr>
      <vt:lpstr>https://www.freeppt7.com</vt:lpstr>
      <vt:lpstr>4_Office Theme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2021-08-13T14:51:24Z</dcterms:created>
  <dcterms:modified xsi:type="dcterms:W3CDTF">2025-12-20T13:42:35Z</dcterms:modified>
</cp:coreProperties>
</file>