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719" r:id="rId2"/>
    <p:sldMasterId id="2147483768" r:id="rId3"/>
    <p:sldMasterId id="2147483780" r:id="rId4"/>
    <p:sldMasterId id="2147483792" r:id="rId5"/>
    <p:sldMasterId id="2147483804" r:id="rId6"/>
    <p:sldMasterId id="2147483816" r:id="rId7"/>
    <p:sldMasterId id="2147483828" r:id="rId8"/>
  </p:sldMasterIdLst>
  <p:notesMasterIdLst>
    <p:notesMasterId r:id="rId22"/>
  </p:notesMasterIdLst>
  <p:sldIdLst>
    <p:sldId id="2007577187" r:id="rId9"/>
    <p:sldId id="271" r:id="rId10"/>
    <p:sldId id="2007577171" r:id="rId11"/>
    <p:sldId id="2007577172" r:id="rId12"/>
    <p:sldId id="2007577173" r:id="rId13"/>
    <p:sldId id="2007577174" r:id="rId14"/>
    <p:sldId id="2007577184" r:id="rId15"/>
    <p:sldId id="259" r:id="rId16"/>
    <p:sldId id="2007577175" r:id="rId17"/>
    <p:sldId id="260" r:id="rId18"/>
    <p:sldId id="261" r:id="rId19"/>
    <p:sldId id="263" r:id="rId20"/>
    <p:sldId id="30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124" autoAdjust="0"/>
  </p:normalViewPr>
  <p:slideViewPr>
    <p:cSldViewPr snapToGrid="0">
      <p:cViewPr varScale="1">
        <p:scale>
          <a:sx n="68" d="100"/>
          <a:sy n="68" d="100"/>
        </p:scale>
        <p:origin x="6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commentAuthors" Target="comment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232AD-592B-4222-91F2-95D8EEE93BB8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9FA05-7EE3-4FC6-8E50-69BA0C78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88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C1A4F-3F4B-4FDF-86EE-FC94926D40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07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06348-8EF3-4FC4-A2E1-C11FF502A8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574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06348-8EF3-4FC4-A2E1-C11FF502A8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574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06348-8EF3-4FC4-A2E1-C11FF502A8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574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06348-8EF3-4FC4-A2E1-C11FF502A8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574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06348-8EF3-4FC4-A2E1-C11FF502A8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574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30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187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438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65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588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99B651-C4CC-61E9-775B-0EAD4135B0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886"/>
            <a:ext cx="12192000" cy="6842228"/>
          </a:xfrm>
          <a:prstGeom prst="rect">
            <a:avLst/>
          </a:prstGeom>
        </p:spPr>
      </p:pic>
      <p:sp>
        <p:nvSpPr>
          <p:cNvPr id="4" name="Rectangle: Rounded Corners 21">
            <a:extLst>
              <a:ext uri="{FF2B5EF4-FFF2-40B4-BE49-F238E27FC236}">
                <a16:creationId xmlns:a16="http://schemas.microsoft.com/office/drawing/2014/main" id="{9EEBF434-AB21-20F8-50FD-D43B016F496D}"/>
              </a:ext>
            </a:extLst>
          </p:cNvPr>
          <p:cNvSpPr/>
          <p:nvPr userDrawn="1"/>
        </p:nvSpPr>
        <p:spPr>
          <a:xfrm>
            <a:off x="300251" y="239854"/>
            <a:ext cx="11641540" cy="6378292"/>
          </a:xfrm>
          <a:prstGeom prst="roundRect">
            <a:avLst>
              <a:gd name="adj" fmla="val 11589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5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72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1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05215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00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48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43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532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175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94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095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31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606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22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314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671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822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1204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102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1822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7618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5845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1614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0329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421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78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2236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0768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91494-C0A0-3165-8D3E-7AD0FE98C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B2D725-ED5E-CC0C-388B-E8782EA52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8F8A5-D34A-E268-9903-06ED341B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886EE-1613-10BE-9DB0-2C7791F7D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D6DA1-2509-F138-32E2-0DEC9B516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A3F4264-A730-4314-C435-7AB0EA81D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0FBCCD8-4BCE-DB4D-E273-5FE3B2BA13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0FD3AD4-6A3C-C5DE-3A82-EC92881A5B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55A6287-EFFE-8EE9-E82E-167FB0D3A8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52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743C6-1150-9F2C-FB7D-5A3B6EABA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28B86-4C5A-80DB-C0D5-F29198C9A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BFAF2-AE51-D311-7803-BA294406F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93EF8-6436-4EBC-816C-BA4F00C8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3F45B-9A44-768A-1CB6-A8ADD9BE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74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97E5B-E0B9-F334-9FDA-D5C8FB4C1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7275D-7ED5-C487-2962-32F80C990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EAD8E-E089-64F5-7B4F-F0E373ECB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B08B4-F531-77E9-DD94-BEBE1311D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2F60D-1275-E005-BA59-1933BFC5D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958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6D48-73FB-0C88-D78D-E1946C84A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0FC3B-9B85-66CB-BC90-64054F39B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28EA10-7977-145F-0EF8-39AD1FEDC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3045C-DFE1-D538-4EFA-C87FDF4D3D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AF37B-DDFD-08EE-9065-60AB7D1F0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32009A-0A2F-5450-288C-FDCEE878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726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F05C-E0A4-CD00-158A-FF6200278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5C411-FC2B-C37F-A9FD-992BCEACB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04D11E-949E-04CE-C378-4601BA34F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AE4A97-3B78-7FB6-8933-FF61D42D2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142279-49D3-FFA7-A6DC-9820A9EB8F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D6569C-AA39-2FA5-66A4-9F9EDC5EA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F1A9-5A50-3F64-5591-6509920B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E13EE7-D51B-F53B-86C3-005D34CD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583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F233-4498-074A-15ED-0901942D9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8E45D3-7B1B-6B78-ECBF-89D658D2B4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FAB53-C57E-C272-AFC1-547B06478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A31DE-6B4F-A823-446E-16DB82FE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083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02B0FE-D926-3115-C551-DDF843F4B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ED383E-2952-D4A0-C8A6-704B1F600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8CD08-B610-151D-AC2C-E65F8814C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1D5576-E460-03E0-1D03-D30D6CB080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8512" y="931800"/>
            <a:ext cx="1961823" cy="1964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015F36-7BEB-D0AE-D832-C664CF1BF9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47200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797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93F9E-B9FB-30CA-1679-F08C46A00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64DC0-B269-7169-AD45-6F35ACA07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E56CF-5A3F-A3DB-7E95-3FDD1EC0A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10FD09-412A-996C-CB86-FCDC83D2BB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62C09-828C-9C9C-18D4-38B3F86D3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41565-1E35-4BE0-0F47-72DAF954B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7944CF5-41CE-C9EF-7482-14E728870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E76A248-99F2-DB6D-4F96-9C81E95DB3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3C7CE24-59AD-53B9-EF91-6267FD8057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1B72CE7-4E58-7D33-9E15-D887C163B0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86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63207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0337C-EE47-19E4-1284-9176F0DAA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1DA6BB-3849-48D6-4144-C8DF6EEE28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144E9-981D-9914-18A9-99DCAE621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52393-8C22-2CBF-9E72-875446B2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3A59A-8783-48B2-4A62-4214ED4AC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A22D3-F450-089A-9705-3A5465BB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9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2571E-B755-D610-1C94-D6D42B17F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08437B-E247-5C35-4595-06CADC5C0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7CB48-709F-CAB9-69B5-1A2CC41610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E775C-A07A-35AD-678A-6A7947EC0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FBBAF-075D-06DE-7C7F-4CB41DF9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383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63BF1F-2A36-32B1-FF3A-08A2ACB95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6FFFF9-9590-B885-7BAE-C51DCF007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2B4D7-0F58-F7A3-6F2C-098C64DB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AFFF6-436A-233E-D21C-31F250F08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1BC18-687E-795E-C9B3-A3F448BF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537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91494-C0A0-3165-8D3E-7AD0FE98C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B2D725-ED5E-CC0C-388B-E8782EA52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8F8A5-D34A-E268-9903-06ED341B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886EE-1613-10BE-9DB0-2C7791F7D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D6DA1-2509-F138-32E2-0DEC9B516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668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743C6-1150-9F2C-FB7D-5A3B6EABA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28B86-4C5A-80DB-C0D5-F29198C9A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BFAF2-AE51-D311-7803-BA294406F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93EF8-6436-4EBC-816C-BA4F00C8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3F45B-9A44-768A-1CB6-A8ADD9BE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867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97E5B-E0B9-F334-9FDA-D5C8FB4C1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7275D-7ED5-C487-2962-32F80C990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EAD8E-E089-64F5-7B4F-F0E373ECB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B08B4-F531-77E9-DD94-BEBE1311D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2F60D-1275-E005-BA59-1933BFC5D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133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6D48-73FB-0C88-D78D-E1946C84A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0FC3B-9B85-66CB-BC90-64054F39B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28EA10-7977-145F-0EF8-39AD1FEDC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3045C-DFE1-D538-4EFA-C87FDF4D3D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AF37B-DDFD-08EE-9065-60AB7D1F0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32009A-0A2F-5450-288C-FDCEE878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376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F05C-E0A4-CD00-158A-FF6200278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5C411-FC2B-C37F-A9FD-992BCEACB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04D11E-949E-04CE-C378-4601BA34F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AE4A97-3B78-7FB6-8933-FF61D42D2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142279-49D3-FFA7-A6DC-9820A9EB8F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D6569C-AA39-2FA5-66A4-9F9EDC5EA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F1A9-5A50-3F64-5591-6509920B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E13EE7-D51B-F53B-86C3-005D34CD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423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F233-4498-074A-15ED-0901942D9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8E45D3-7B1B-6B78-ECBF-89D658D2B4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FAB53-C57E-C272-AFC1-547B06478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A31DE-6B4F-A823-446E-16DB82FE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538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02B0FE-D926-3115-C551-DDF843F4B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ED383E-2952-D4A0-C8A6-704B1F600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8CD08-B610-151D-AC2C-E65F8814C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015F36-7BEB-D0AE-D832-C664CF1BF9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47200"/>
            <a:ext cx="1961823" cy="1964594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579F212-7870-76FC-36C4-DF790A53FE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5DBCAFF-50F5-7784-6D9B-81E2B2B6BA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54FEBA5-DF1A-32DA-430F-6761542675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8192793-671E-B100-6AF6-7F4D4B4628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67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793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93F9E-B9FB-30CA-1679-F08C46A00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64DC0-B269-7169-AD45-6F35ACA07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E56CF-5A3F-A3DB-7E95-3FDD1EC0A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10FD09-412A-996C-CB86-FCDC83D2BB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62C09-828C-9C9C-18D4-38B3F86D3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41565-1E35-4BE0-0F47-72DAF954B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129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0337C-EE47-19E4-1284-9176F0DAA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1DA6BB-3849-48D6-4144-C8DF6EEE28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144E9-981D-9914-18A9-99DCAE621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52393-8C22-2CBF-9E72-875446B2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3A59A-8783-48B2-4A62-4214ED4AC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A22D3-F450-089A-9705-3A5465BB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86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2571E-B755-D610-1C94-D6D42B17F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08437B-E247-5C35-4595-06CADC5C0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7CB48-709F-CAB9-69B5-1A2CC41610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E775C-A07A-35AD-678A-6A7947EC0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FBBAF-075D-06DE-7C7F-4CB41DF9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188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63BF1F-2A36-32B1-FF3A-08A2ACB95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6FFFF9-9590-B885-7BAE-C51DCF007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2B4D7-0F58-F7A3-6F2C-098C64DB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AFFF6-436A-233E-D21C-31F250F08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1BC18-687E-795E-C9B3-A3F448BF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045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91494-C0A0-3165-8D3E-7AD0FE98C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B2D725-ED5E-CC0C-388B-E8782EA52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8F8A5-D34A-E268-9903-06ED341B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886EE-1613-10BE-9DB0-2C7791F7D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D6DA1-2509-F138-32E2-0DEC9B516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896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743C6-1150-9F2C-FB7D-5A3B6EABA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28B86-4C5A-80DB-C0D5-F29198C9A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BFAF2-AE51-D311-7803-BA294406F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93EF8-6436-4EBC-816C-BA4F00C8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3F45B-9A44-768A-1CB6-A8ADD9BE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483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97E5B-E0B9-F334-9FDA-D5C8FB4C1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7275D-7ED5-C487-2962-32F80C990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EAD8E-E089-64F5-7B4F-F0E373ECB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B08B4-F531-77E9-DD94-BEBE1311D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2F60D-1275-E005-BA59-1933BFC5D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345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6D48-73FB-0C88-D78D-E1946C84A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0FC3B-9B85-66CB-BC90-64054F39B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28EA10-7977-145F-0EF8-39AD1FEDC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3045C-DFE1-D538-4EFA-C87FDF4D3D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AF37B-DDFD-08EE-9065-60AB7D1F0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32009A-0A2F-5450-288C-FDCEE878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F6659DF-2BCF-4840-1C81-6203CC123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1F2ED9A-6208-5D76-F098-8FD22E0F6B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A667CA7-019F-2758-CF40-C29E517F7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5F2048F-7465-91BD-F2E3-6F58D5BF7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144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F05C-E0A4-CD00-158A-FF6200278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5C411-FC2B-C37F-A9FD-992BCEACB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04D11E-949E-04CE-C378-4601BA34F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AE4A97-3B78-7FB6-8933-FF61D42D2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142279-49D3-FFA7-A6DC-9820A9EB8F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D6569C-AA39-2FA5-66A4-9F9EDC5EA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F1A9-5A50-3F64-5591-6509920B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E13EE7-D51B-F53B-86C3-005D34CD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899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F233-4498-074A-15ED-0901942D9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8E45D3-7B1B-6B78-ECBF-89D658D2B4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FAB53-C57E-C272-AFC1-547B06478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A31DE-6B4F-A823-446E-16DB82FE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20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05486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02B0FE-D926-3115-C551-DDF843F4B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ED383E-2952-D4A0-C8A6-704B1F600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8CD08-B610-151D-AC2C-E65F8814C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1D5576-E460-03E0-1D03-D30D6CB080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8512" y="931800"/>
            <a:ext cx="1961823" cy="1964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015F36-7BEB-D0AE-D832-C664CF1BF9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47200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258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93F9E-B9FB-30CA-1679-F08C46A00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64DC0-B269-7169-AD45-6F35ACA07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E56CF-5A3F-A3DB-7E95-3FDD1EC0A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10FD09-412A-996C-CB86-FCDC83D2BB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62C09-828C-9C9C-18D4-38B3F86D3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41565-1E35-4BE0-0F47-72DAF954B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481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0337C-EE47-19E4-1284-9176F0DAA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1DA6BB-3849-48D6-4144-C8DF6EEE28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144E9-981D-9914-18A9-99DCAE621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52393-8C22-2CBF-9E72-875446B2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3A59A-8783-48B2-4A62-4214ED4AC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A22D3-F450-089A-9705-3A5465BB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1E21EC5-4D58-FD0C-53DD-DE99C43F8B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E7C34CA-AAC7-44DA-3D3B-B37C01BF51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074946D-218F-B666-B39F-02685EE84C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DE9183A-BDCF-00DB-4C4A-CC44C5B597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726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2571E-B755-D610-1C94-D6D42B17F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08437B-E247-5C35-4595-06CADC5C0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7CB48-709F-CAB9-69B5-1A2CC41610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E775C-A07A-35AD-678A-6A7947EC0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FBBAF-075D-06DE-7C7F-4CB41DF9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549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63BF1F-2A36-32B1-FF3A-08A2ACB95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6FFFF9-9590-B885-7BAE-C51DCF007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2B4D7-0F58-F7A3-6F2C-098C64DB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AFFF6-436A-233E-D21C-31F250F08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1BC18-687E-795E-C9B3-A3F448BF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662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91494-C0A0-3165-8D3E-7AD0FE98C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B2D725-ED5E-CC0C-388B-E8782EA52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8F8A5-D34A-E268-9903-06ED341B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886EE-1613-10BE-9DB0-2C7791F7D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D6DA1-2509-F138-32E2-0DEC9B516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609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743C6-1150-9F2C-FB7D-5A3B6EABA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28B86-4C5A-80DB-C0D5-F29198C9A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BFAF2-AE51-D311-7803-BA294406F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93EF8-6436-4EBC-816C-BA4F00C8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3F45B-9A44-768A-1CB6-A8ADD9BE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55B1986-C26D-3BAD-EC78-F2DA84080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0955738-4517-4089-50CC-2367734BF9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3AAA5FC-157A-EAB3-8D9C-6E0412CE62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B47D91B-B7BC-158E-54F0-F2C4C30909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456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97E5B-E0B9-F334-9FDA-D5C8FB4C1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7275D-7ED5-C487-2962-32F80C990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EAD8E-E089-64F5-7B4F-F0E373ECB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B08B4-F531-77E9-DD94-BEBE1311D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2F60D-1275-E005-BA59-1933BFC5D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1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6D48-73FB-0C88-D78D-E1946C84A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0FC3B-9B85-66CB-BC90-64054F39B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28EA10-7977-145F-0EF8-39AD1FEDC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3045C-DFE1-D538-4EFA-C87FDF4D3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AF37B-DDFD-08EE-9065-60AB7D1F0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32009A-0A2F-5450-288C-FDCEE878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728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F05C-E0A4-CD00-158A-FF6200278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5C411-FC2B-C37F-A9FD-992BCEACB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04D11E-949E-04CE-C378-4601BA34F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AE4A97-3B78-7FB6-8933-FF61D42D2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142279-49D3-FFA7-A6DC-9820A9EB8F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D6569C-AA39-2FA5-66A4-9F9EDC5EA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F1A9-5A50-3F64-5591-6509920B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E13EE7-D51B-F53B-86C3-005D34CD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71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F233-4498-074A-15ED-0901942D9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8E45D3-7B1B-6B78-ECBF-89D658D2B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FAB53-C57E-C272-AFC1-547B06478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A31DE-6B4F-A823-446E-16DB82FE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871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02B0FE-D926-3115-C551-DDF843F4B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ED383E-2952-D4A0-C8A6-704B1F600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8CD08-B610-151D-AC2C-E65F8814C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1D5576-E460-03E0-1D03-D30D6CB080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8512" y="931800"/>
            <a:ext cx="1961823" cy="1964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015F36-7BEB-D0AE-D832-C664CF1BF9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47200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515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93F9E-B9FB-30CA-1679-F08C46A00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64DC0-B269-7169-AD45-6F35ACA07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E56CF-5A3F-A3DB-7E95-3FDD1EC0A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10FD09-412A-996C-CB86-FCDC83D2B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62C09-828C-9C9C-18D4-38B3F86D3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41565-1E35-4BE0-0F47-72DAF954B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04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0337C-EE47-19E4-1284-9176F0DAA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1DA6BB-3849-48D6-4144-C8DF6EEE28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144E9-981D-9914-18A9-99DCAE621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52393-8C22-2CBF-9E72-875446B2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3A59A-8783-48B2-4A62-4214ED4AC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A22D3-F450-089A-9705-3A5465BB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442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2571E-B755-D610-1C94-D6D42B17F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08437B-E247-5C35-4595-06CADC5C0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7CB48-709F-CAB9-69B5-1A2CC4161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E775C-A07A-35AD-678A-6A7947EC0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FBBAF-075D-06DE-7C7F-4CB41DF9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967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63BF1F-2A36-32B1-FF3A-08A2ACB95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6FFFF9-9590-B885-7BAE-C51DCF007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2B4D7-0F58-F7A3-6F2C-098C64DB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AFFF6-436A-233E-D21C-31F250F08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1BC18-687E-795E-C9B3-A3F448BF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19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549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A7105B63-1DD0-430F-C0B4-F224032C5E0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1" y="200024"/>
            <a:ext cx="145732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0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AE45BC-453A-66B3-F590-7CA532E4AF0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7886"/>
            <a:ext cx="12192000" cy="6842228"/>
          </a:xfrm>
          <a:prstGeom prst="rect">
            <a:avLst/>
          </a:prstGeom>
        </p:spPr>
      </p:pic>
      <p:sp>
        <p:nvSpPr>
          <p:cNvPr id="8" name="Rectangle: Rounded Corners 21">
            <a:extLst>
              <a:ext uri="{FF2B5EF4-FFF2-40B4-BE49-F238E27FC236}">
                <a16:creationId xmlns:a16="http://schemas.microsoft.com/office/drawing/2014/main" id="{6A30723C-E6A8-E8E9-A199-DC69686576EC}"/>
              </a:ext>
            </a:extLst>
          </p:cNvPr>
          <p:cNvSpPr/>
          <p:nvPr userDrawn="1"/>
        </p:nvSpPr>
        <p:spPr>
          <a:xfrm>
            <a:off x="300251" y="239854"/>
            <a:ext cx="11641540" cy="6378292"/>
          </a:xfrm>
          <a:prstGeom prst="roundRect">
            <a:avLst>
              <a:gd name="adj" fmla="val 11589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38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CBBA1E-0E40-7C27-C59E-67B9921F0E2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7886"/>
            <a:ext cx="12192000" cy="6842228"/>
          </a:xfrm>
          <a:prstGeom prst="rect">
            <a:avLst/>
          </a:prstGeom>
        </p:spPr>
      </p:pic>
      <p:sp>
        <p:nvSpPr>
          <p:cNvPr id="8" name="Rectangle: Rounded Corners 21">
            <a:extLst>
              <a:ext uri="{FF2B5EF4-FFF2-40B4-BE49-F238E27FC236}">
                <a16:creationId xmlns:a16="http://schemas.microsoft.com/office/drawing/2014/main" id="{A6F0A976-BD70-371B-C583-0AE7E9592A62}"/>
              </a:ext>
            </a:extLst>
          </p:cNvPr>
          <p:cNvSpPr/>
          <p:nvPr userDrawn="1"/>
        </p:nvSpPr>
        <p:spPr>
          <a:xfrm>
            <a:off x="300251" y="239854"/>
            <a:ext cx="11641540" cy="6378292"/>
          </a:xfrm>
          <a:prstGeom prst="roundRect">
            <a:avLst>
              <a:gd name="adj" fmla="val 11589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39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33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B13BDD5-8523-7861-47DA-188045BE03A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F5E19F5-F238-8B4A-4F39-8D43D5A79B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7D2CE27-0362-961D-3A0B-BEA6868130E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DEE66D3-2E4B-689D-4E37-3A44F5B1823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B7695F4-1BDA-B5E7-01EC-D888D506739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4E139A6-8CCC-DEF1-9548-F01A2F60FA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AD8E8DE-98C6-0B6C-9874-2EF80E35806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D24A35F-9EC4-23D5-3BCF-F860E43FCAB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9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32FB1DD-723B-A5D2-861E-8BFC2DEC123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F92C050-A878-D231-205B-76B6741A55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75FC8B9-F240-875D-3A1A-BD91F6B1379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6AFCF00-44AC-38D6-65A1-BE3CFF78752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1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B173A0-4366-0851-A3A9-6098B0342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673ECE-7FD6-6D87-994E-9F73F65F4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5E7AB-7C78-CF78-593F-F5AA8D1B40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C7101-88C5-6684-6291-6D715894A4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EC427-0E4C-363C-0697-CA36794A7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B74CA79-6149-8F04-5D96-D96FAD516C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47200"/>
            <a:ext cx="1961823" cy="1964594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82FD6B9-9B07-081F-53F2-055B886727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F00ED10-F092-810E-020B-A26CF2E563D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E00363C-A653-683C-2A04-36D7A01482B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2076B31-7052-BBD4-B29E-5075ABFA27A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7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35.png"/><Relationship Id="rId18" Type="http://schemas.openxmlformats.org/officeDocument/2006/relationships/image" Target="../media/image24.gif"/><Relationship Id="rId3" Type="http://schemas.microsoft.com/office/2007/relationships/media" Target="../media/media5.mp3"/><Relationship Id="rId21" Type="http://schemas.openxmlformats.org/officeDocument/2006/relationships/image" Target="../media/image38.png"/><Relationship Id="rId7" Type="http://schemas.openxmlformats.org/officeDocument/2006/relationships/slideLayout" Target="../slideLayouts/slideLayout31.xml"/><Relationship Id="rId12" Type="http://schemas.microsoft.com/office/2007/relationships/hdphoto" Target="../media/hdphoto3.wdp"/><Relationship Id="rId17" Type="http://schemas.openxmlformats.org/officeDocument/2006/relationships/image" Target="../media/image37.png"/><Relationship Id="rId2" Type="http://schemas.openxmlformats.org/officeDocument/2006/relationships/audio" Target="../media/media4.mp3"/><Relationship Id="rId16" Type="http://schemas.microsoft.com/office/2007/relationships/hdphoto" Target="../media/hdphoto5.wdp"/><Relationship Id="rId20" Type="http://schemas.microsoft.com/office/2007/relationships/hdphoto" Target="../media/hdphoto2.wdp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34.png"/><Relationship Id="rId5" Type="http://schemas.microsoft.com/office/2007/relationships/media" Target="../media/media6.mp3"/><Relationship Id="rId15" Type="http://schemas.openxmlformats.org/officeDocument/2006/relationships/image" Target="../media/image36.png"/><Relationship Id="rId10" Type="http://schemas.openxmlformats.org/officeDocument/2006/relationships/image" Target="../media/image22.gif"/><Relationship Id="rId19" Type="http://schemas.openxmlformats.org/officeDocument/2006/relationships/image" Target="../media/image30.png"/><Relationship Id="rId4" Type="http://schemas.openxmlformats.org/officeDocument/2006/relationships/audio" Target="../media/media5.mp3"/><Relationship Id="rId9" Type="http://schemas.openxmlformats.org/officeDocument/2006/relationships/image" Target="../media/image21.png"/><Relationship Id="rId1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35.png"/><Relationship Id="rId18" Type="http://schemas.openxmlformats.org/officeDocument/2006/relationships/image" Target="../media/image26.gif"/><Relationship Id="rId3" Type="http://schemas.microsoft.com/office/2007/relationships/media" Target="../media/media5.mp3"/><Relationship Id="rId21" Type="http://schemas.openxmlformats.org/officeDocument/2006/relationships/image" Target="../media/image39.png"/><Relationship Id="rId7" Type="http://schemas.openxmlformats.org/officeDocument/2006/relationships/slideLayout" Target="../slideLayouts/slideLayout31.xml"/><Relationship Id="rId12" Type="http://schemas.microsoft.com/office/2007/relationships/hdphoto" Target="../media/hdphoto3.wdp"/><Relationship Id="rId17" Type="http://schemas.openxmlformats.org/officeDocument/2006/relationships/image" Target="../media/image37.png"/><Relationship Id="rId2" Type="http://schemas.openxmlformats.org/officeDocument/2006/relationships/audio" Target="../media/media4.mp3"/><Relationship Id="rId16" Type="http://schemas.microsoft.com/office/2007/relationships/hdphoto" Target="../media/hdphoto5.wdp"/><Relationship Id="rId20" Type="http://schemas.microsoft.com/office/2007/relationships/hdphoto" Target="../media/hdphoto2.wdp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34.png"/><Relationship Id="rId5" Type="http://schemas.microsoft.com/office/2007/relationships/media" Target="../media/media6.mp3"/><Relationship Id="rId15" Type="http://schemas.openxmlformats.org/officeDocument/2006/relationships/image" Target="../media/image36.png"/><Relationship Id="rId10" Type="http://schemas.openxmlformats.org/officeDocument/2006/relationships/image" Target="../media/image22.gif"/><Relationship Id="rId19" Type="http://schemas.openxmlformats.org/officeDocument/2006/relationships/image" Target="../media/image30.png"/><Relationship Id="rId4" Type="http://schemas.openxmlformats.org/officeDocument/2006/relationships/audio" Target="../media/media5.mp3"/><Relationship Id="rId9" Type="http://schemas.openxmlformats.org/officeDocument/2006/relationships/image" Target="../media/image21.png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35.png"/><Relationship Id="rId18" Type="http://schemas.openxmlformats.org/officeDocument/2006/relationships/image" Target="../media/image23.gif"/><Relationship Id="rId3" Type="http://schemas.microsoft.com/office/2007/relationships/media" Target="../media/media5.mp3"/><Relationship Id="rId21" Type="http://schemas.openxmlformats.org/officeDocument/2006/relationships/image" Target="../media/image40.png"/><Relationship Id="rId7" Type="http://schemas.openxmlformats.org/officeDocument/2006/relationships/slideLayout" Target="../slideLayouts/slideLayout31.xml"/><Relationship Id="rId12" Type="http://schemas.microsoft.com/office/2007/relationships/hdphoto" Target="../media/hdphoto3.wdp"/><Relationship Id="rId17" Type="http://schemas.openxmlformats.org/officeDocument/2006/relationships/image" Target="../media/image37.png"/><Relationship Id="rId2" Type="http://schemas.openxmlformats.org/officeDocument/2006/relationships/audio" Target="../media/media4.mp3"/><Relationship Id="rId16" Type="http://schemas.microsoft.com/office/2007/relationships/hdphoto" Target="../media/hdphoto5.wdp"/><Relationship Id="rId20" Type="http://schemas.microsoft.com/office/2007/relationships/hdphoto" Target="../media/hdphoto2.wdp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34.png"/><Relationship Id="rId5" Type="http://schemas.microsoft.com/office/2007/relationships/media" Target="../media/media6.mp3"/><Relationship Id="rId15" Type="http://schemas.openxmlformats.org/officeDocument/2006/relationships/image" Target="../media/image36.png"/><Relationship Id="rId10" Type="http://schemas.openxmlformats.org/officeDocument/2006/relationships/image" Target="../media/image22.gif"/><Relationship Id="rId19" Type="http://schemas.openxmlformats.org/officeDocument/2006/relationships/image" Target="../media/image30.png"/><Relationship Id="rId4" Type="http://schemas.openxmlformats.org/officeDocument/2006/relationships/audio" Target="../media/media5.mp3"/><Relationship Id="rId9" Type="http://schemas.openxmlformats.org/officeDocument/2006/relationships/image" Target="../media/image21.png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microsoft.com/office/2007/relationships/hdphoto" Target="../media/hdphoto1.wdp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3.gif"/><Relationship Id="rId12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gif"/><Relationship Id="rId11" Type="http://schemas.openxmlformats.org/officeDocument/2006/relationships/image" Target="../media/image27.gif"/><Relationship Id="rId5" Type="http://schemas.openxmlformats.org/officeDocument/2006/relationships/image" Target="../media/image21.png"/><Relationship Id="rId10" Type="http://schemas.openxmlformats.org/officeDocument/2006/relationships/image" Target="../media/image26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5.gif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gif"/><Relationship Id="rId11" Type="http://schemas.openxmlformats.org/officeDocument/2006/relationships/image" Target="../media/image32.png"/><Relationship Id="rId5" Type="http://schemas.openxmlformats.org/officeDocument/2006/relationships/image" Target="../media/image21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3.xml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11277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52501" y="1366499"/>
            <a:ext cx="10248899" cy="3795398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A7D99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UBND PHƯỜNG HƯNG ĐẠO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A7D99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80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40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 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 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hiện:Bùi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</p:txBody>
      </p:sp>
    </p:spTree>
    <p:extLst>
      <p:ext uri="{BB962C8B-B14F-4D97-AF65-F5344CB8AC3E}">
        <p14:creationId xmlns:p14="http://schemas.microsoft.com/office/powerpoint/2010/main" val="14695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-304800"/>
            <a:ext cx="20005596" cy="7185660"/>
            <a:chOff x="-85725" y="-228600"/>
            <a:chExt cx="24900255" cy="737235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>
              <a:off x="-85725" y="-228600"/>
              <a:ext cx="12372975" cy="7372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 flipH="1">
              <a:off x="12184380" y="-228599"/>
              <a:ext cx="12630150" cy="7360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1" y="94119"/>
            <a:ext cx="2999285" cy="269556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478" y="565586"/>
            <a:ext cx="4898780" cy="370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37952" y="1521914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62331" y="2883790"/>
            <a:ext cx="3245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…ỏ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389258" y="9085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41658" y="10609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881969" y="1013470"/>
            <a:ext cx="2441198" cy="1776217"/>
            <a:chOff x="4180927" y="1186469"/>
            <a:chExt cx="2120659" cy="160321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5036910" y="1697217"/>
              <a:ext cx="966647" cy="58172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751786" y="1060928"/>
            <a:ext cx="2120659" cy="1603218"/>
            <a:chOff x="4180927" y="1186469"/>
            <a:chExt cx="2120659" cy="160321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4957564" y="1535607"/>
              <a:ext cx="1093179" cy="74333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415560" y="2939545"/>
            <a:ext cx="926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pic>
        <p:nvPicPr>
          <p:cNvPr id="12" name="Am-thanh-tra-loi-dung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40180" y="-1981200"/>
            <a:ext cx="609600" cy="609600"/>
          </a:xfrm>
          <a:prstGeom prst="rect">
            <a:avLst/>
          </a:prstGeom>
        </p:spPr>
      </p:pic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89369" y="8153400"/>
            <a:ext cx="609600" cy="609600"/>
          </a:xfrm>
          <a:prstGeom prst="rect">
            <a:avLst/>
          </a:prstGeom>
        </p:spPr>
      </p:pic>
      <p:pic>
        <p:nvPicPr>
          <p:cNvPr id="29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215" y="3810584"/>
            <a:ext cx="3399043" cy="305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89711" l="2904" r="89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062" y="4268152"/>
            <a:ext cx="3834575" cy="284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16954156" y="4189954"/>
            <a:ext cx="3475064" cy="2514599"/>
            <a:chOff x="13906156" y="4189953"/>
            <a:chExt cx="3475064" cy="2514599"/>
          </a:xfrm>
        </p:grpSpPr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89711" l="2904" r="898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06156" y="4189953"/>
              <a:ext cx="3475064" cy="251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c2 2"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0633" y="4648419"/>
              <a:ext cx="1286109" cy="1383464"/>
            </a:xfrm>
            <a:prstGeom prst="rect">
              <a:avLst/>
            </a:prstGeom>
          </p:spPr>
        </p:pic>
      </p:grpSp>
      <p:pic>
        <p:nvPicPr>
          <p:cNvPr id="24" name="Tiếng yeah của trẻ con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257800" y="1013470"/>
            <a:ext cx="995951" cy="99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3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1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L -0.98351 0.01042 " pathEditMode="relative" rAng="0" ptsTypes="AA">
                                      <p:cBhvr>
                                        <p:cTn id="60" dur="6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184" y="50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91667 -0.00162 " pathEditMode="relative" rAng="0" ptsTypes="AA">
                                      <p:cBhvr>
                                        <p:cTn id="62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3" y="-9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 0.0118 L -0.92726 -0.01574 " pathEditMode="relative" rAng="0" ptsTypes="AA">
                                      <p:cBhvr>
                                        <p:cTn id="64" dur="6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88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6" grpId="0"/>
      <p:bldP spid="16" grpId="1"/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-304800"/>
            <a:ext cx="20005596" cy="7185660"/>
            <a:chOff x="-85725" y="-228600"/>
            <a:chExt cx="24900255" cy="737235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>
              <a:off x="-85725" y="-228600"/>
              <a:ext cx="12372975" cy="7372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 flipH="1">
              <a:off x="12184380" y="-228599"/>
              <a:ext cx="12630150" cy="7360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1" y="94119"/>
            <a:ext cx="2999285" cy="269556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478" y="565586"/>
            <a:ext cx="4898780" cy="370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37952" y="1521914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94169" y="2794921"/>
            <a:ext cx="3245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…ế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389258" y="9085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41658" y="10609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701805" y="884470"/>
            <a:ext cx="2441198" cy="1776217"/>
            <a:chOff x="4180927" y="1186469"/>
            <a:chExt cx="2120659" cy="160321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5036910" y="1697217"/>
              <a:ext cx="966647" cy="58172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976096" y="980122"/>
            <a:ext cx="2120659" cy="1603218"/>
            <a:chOff x="4180927" y="1186469"/>
            <a:chExt cx="2120659" cy="160321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4957564" y="1535607"/>
              <a:ext cx="1093179" cy="74333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068756" y="2845443"/>
            <a:ext cx="1651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pic>
        <p:nvPicPr>
          <p:cNvPr id="12" name="Am-thanh-tra-loi-dung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40180" y="-1981200"/>
            <a:ext cx="609600" cy="609600"/>
          </a:xfrm>
          <a:prstGeom prst="rect">
            <a:avLst/>
          </a:prstGeom>
        </p:spPr>
      </p:pic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89369" y="8153400"/>
            <a:ext cx="609600" cy="609600"/>
          </a:xfrm>
          <a:prstGeom prst="rect">
            <a:avLst/>
          </a:prstGeom>
        </p:spPr>
      </p:pic>
      <p:pic>
        <p:nvPicPr>
          <p:cNvPr id="24" name="Tiếng yeah của trẻ con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257800" y="1013470"/>
            <a:ext cx="995951" cy="995951"/>
          </a:xfrm>
          <a:prstGeom prst="rect">
            <a:avLst/>
          </a:prstGeom>
        </p:spPr>
      </p:pic>
      <p:pic>
        <p:nvPicPr>
          <p:cNvPr id="26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69144" y="4284930"/>
            <a:ext cx="2495053" cy="257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89711" l="2904" r="89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425" y="4158167"/>
            <a:ext cx="3834575" cy="284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6954156" y="4189954"/>
            <a:ext cx="3475064" cy="2514599"/>
            <a:chOff x="13906156" y="4189953"/>
            <a:chExt cx="3475064" cy="2514599"/>
          </a:xfrm>
        </p:grpSpPr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89711" l="2904" r="898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06156" y="4189953"/>
              <a:ext cx="3475064" cy="251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c2 2"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16201" y="4723579"/>
              <a:ext cx="1066800" cy="11080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466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1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91667 -0.00162 " pathEditMode="relative" rAng="0" ptsTypes="AA">
                                      <p:cBhvr>
                                        <p:cTn id="60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3" y="-9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7.76161E-7 L -0.95833 0.02218 " pathEditMode="relative" rAng="0" ptsTypes="AA">
                                      <p:cBhvr>
                                        <p:cTn id="62" dur="6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17" y="110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24711E-6 L -0.86076 -0.0164 " pathEditMode="relative" rAng="0" ptsTypes="AA">
                                      <p:cBhvr>
                                        <p:cTn id="64" dur="6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38" y="-8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62 0.01574 C -0.08698 -0.01712 -0.11198 -0.01573 -0.13785 -0.02869 C -0.15295 -0.03632 -0.16354 -0.05183 -0.1776 -0.06039 C -0.18125 -0.0627 -0.18507 -0.06455 -0.18871 -0.06687 C -0.19826 -0.07311 -0.20781 -0.07959 -0.21736 -0.08584 C -0.22153 -0.08861 -0.23003 -0.09417 -0.23003 -0.09394 C -0.23472 -0.10065 -0.23958 -0.10689 -0.24427 -0.11337 C -0.24913 -0.12008 -0.25764 -0.12332 -0.26337 -0.12818 C -0.27639 -0.13882 -0.29184 -0.15016 -0.30451 -0.16196 C -0.32049 -0.177 -0.32969 -0.20014 -0.34427 -0.21703 C -0.36441 -0.24016 -0.38993 -0.25104 -0.41094 -0.27186 C -0.4283 -0.28898 -0.43594 -0.31212 -0.4474 -0.33549 C -0.4566 -0.35423 -0.46632 -0.37436 -0.47604 -0.39264 C -0.4842 -0.40791 -0.49427 -0.42087 -0.50139 -0.43706 C -0.50295 -0.44771 -0.50625 -0.45419 -0.50937 -0.46437 C -0.51059 -0.47755 -0.51267 -0.48612 -0.51562 -0.49838 C -0.51701 -0.50995 -0.51719 -0.52013 -0.52205 -0.53008 C -0.52587 -0.55044 -0.52118 -0.52314 -0.52517 -0.56177 C -0.52639 -0.57265 -0.52951 -0.58468 -0.5316 -0.59556 C -0.53108 -0.60273 -0.5309 -0.6099 -0.53003 -0.61684 C -0.52882 -0.62772 -0.5191 -0.63327 -0.51406 -0.63998 C -0.50799 -0.64808 -0.50174 -0.66774 -0.4934 -0.67168 C -0.48542 -0.67538 -0.47535 -0.67931 -0.46805 -0.6844 C -0.46493 -0.68672 -0.46076 -0.69019 -0.45694 -0.69088 C -0.45121 -0.69204 -0.44531 -0.69227 -0.43958 -0.69296 C -0.43802 -0.69366 -0.43646 -0.69505 -0.43472 -0.69505 C -0.42049 -0.69505 -0.40608 -0.69574 -0.39184 -0.69296 C -0.3901 -0.69273 -0.39097 -0.68857 -0.39028 -0.68649 C -0.38785 -0.68001 -0.38524 -0.67353 -0.38229 -0.66751 C -0.38038 -0.64229 -0.37812 -0.61638 -0.36962 -0.59347 C -0.36736 -0.58723 -0.36302 -0.58214 -0.36007 -0.57658 C -0.35851 -0.57034 -0.35625 -0.56316 -0.35382 -0.55761 C -0.35156 -0.55252 -0.34792 -0.55021 -0.34583 -0.54488 " pathEditMode="relative" rAng="0" ptsTypes="ffffffffffffffffffffffffffffffffA">
                                      <p:cBhvr>
                                        <p:cTn id="7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08" y="-355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8059" y="-304800"/>
            <a:ext cx="19927537" cy="7185660"/>
            <a:chOff x="-85725" y="-228600"/>
            <a:chExt cx="24900255" cy="737235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>
              <a:off x="-85725" y="-228600"/>
              <a:ext cx="12372975" cy="7372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 flipH="1">
              <a:off x="12184380" y="-228599"/>
              <a:ext cx="12630150" cy="7360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1" y="94119"/>
            <a:ext cx="2999285" cy="269556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478" y="565586"/>
            <a:ext cx="4898780" cy="370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37952" y="1521914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62331" y="2883790"/>
            <a:ext cx="3245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389258" y="9085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41658" y="10609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881969" y="1013470"/>
            <a:ext cx="2441198" cy="1776217"/>
            <a:chOff x="4180927" y="1186469"/>
            <a:chExt cx="2120659" cy="160321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5036910" y="1697217"/>
              <a:ext cx="966647" cy="58172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751786" y="1060928"/>
            <a:ext cx="2120659" cy="1603218"/>
            <a:chOff x="4180927" y="1186469"/>
            <a:chExt cx="2120659" cy="160321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4957564" y="1535607"/>
              <a:ext cx="1093179" cy="74333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847740" y="2922906"/>
            <a:ext cx="1651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pic>
        <p:nvPicPr>
          <p:cNvPr id="12" name="Am-thanh-tra-loi-dung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40180" y="-1981200"/>
            <a:ext cx="609600" cy="609600"/>
          </a:xfrm>
          <a:prstGeom prst="rect">
            <a:avLst/>
          </a:prstGeom>
        </p:spPr>
      </p:pic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89369" y="8153400"/>
            <a:ext cx="609600" cy="609600"/>
          </a:xfrm>
          <a:prstGeom prst="rect">
            <a:avLst/>
          </a:prstGeom>
        </p:spPr>
      </p:pic>
      <p:pic>
        <p:nvPicPr>
          <p:cNvPr id="24" name="Tiếng yeah của trẻ con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257800" y="1013470"/>
            <a:ext cx="995951" cy="995951"/>
          </a:xfrm>
          <a:prstGeom prst="rect">
            <a:avLst/>
          </a:prstGeom>
        </p:spPr>
      </p:pic>
      <p:pic>
        <p:nvPicPr>
          <p:cNvPr id="26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538" y="4101453"/>
            <a:ext cx="2489725" cy="293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89711" l="2904" r="89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898" y="4145702"/>
            <a:ext cx="3834575" cy="284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6954156" y="4189954"/>
            <a:ext cx="3475064" cy="2514599"/>
            <a:chOff x="13906156" y="4189953"/>
            <a:chExt cx="3475064" cy="2514599"/>
          </a:xfrm>
        </p:grpSpPr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89711" l="2904" r="898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06156" y="4189953"/>
              <a:ext cx="3475064" cy="251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c2 2"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0633" y="4487409"/>
              <a:ext cx="1286109" cy="1297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979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1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91667 -0.00162 " pathEditMode="relative" rAng="0" ptsTypes="AA">
                                      <p:cBhvr>
                                        <p:cTn id="60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3" y="-9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12 -0.03328 L -0.83559 -0.03397 " pathEditMode="relative" rAng="0" ptsTypes="AA">
                                      <p:cBhvr>
                                        <p:cTn id="62" dur="6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44" y="-4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83 0.00069 L -0.92726 -0.01574 " pathEditMode="relative" rAng="0" ptsTypes="AA">
                                      <p:cBhvr>
                                        <p:cTn id="64" dur="6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22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6" grpId="0"/>
      <p:bldP spid="16" grpId="1"/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176936-3E13-3647-6240-E3C5E1F93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332" y="502752"/>
            <a:ext cx="7663336" cy="38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96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8" t="22396" r="32797" b="21354"/>
          <a:stretch/>
        </p:blipFill>
        <p:spPr bwMode="auto">
          <a:xfrm>
            <a:off x="2362200" y="304801"/>
            <a:ext cx="6858000" cy="5809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6E7575E-4546-4D12-BA28-AAA434B0A8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782" y="391480"/>
            <a:ext cx="9835896" cy="51990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95ADF9-D341-4A3B-836A-4344B6D24D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0362"/>
            <a:ext cx="1685880" cy="8778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4759DB-1DC5-9693-1A21-2AC2DAE10C16}"/>
              </a:ext>
            </a:extLst>
          </p:cNvPr>
          <p:cNvSpPr txBox="1">
            <a:spLocks/>
          </p:cNvSpPr>
          <p:nvPr/>
        </p:nvSpPr>
        <p:spPr>
          <a:xfrm>
            <a:off x="1426294" y="5415485"/>
            <a:ext cx="9226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0963B51-D63D-1BBE-E63D-8E5DA8284223}"/>
              </a:ext>
            </a:extLst>
          </p:cNvPr>
          <p:cNvSpPr txBox="1">
            <a:spLocks/>
          </p:cNvSpPr>
          <p:nvPr/>
        </p:nvSpPr>
        <p:spPr>
          <a:xfrm>
            <a:off x="6802663" y="5434339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517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id="{2987C545-4DEC-4291-A676-2B2F33150243}"/>
              </a:ext>
            </a:extLst>
          </p:cNvPr>
          <p:cNvSpPr/>
          <p:nvPr/>
        </p:nvSpPr>
        <p:spPr>
          <a:xfrm>
            <a:off x="4449040" y="770826"/>
            <a:ext cx="3271058" cy="53284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74B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Tình huống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B317B4-5782-4E72-8FCD-1CF949CAF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474" y="1649517"/>
            <a:ext cx="4054191" cy="49077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AE6B1A-D0ED-4502-A1FA-072EC4EB0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79" y="396140"/>
            <a:ext cx="1962728" cy="8786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646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>
            <a:extLst>
              <a:ext uri="{FF2B5EF4-FFF2-40B4-BE49-F238E27FC236}">
                <a16:creationId xmlns:a16="http://schemas.microsoft.com/office/drawing/2014/main" id="{EC314613-4A79-484F-8F09-5DE3748D0858}"/>
              </a:ext>
            </a:extLst>
          </p:cNvPr>
          <p:cNvSpPr/>
          <p:nvPr/>
        </p:nvSpPr>
        <p:spPr>
          <a:xfrm>
            <a:off x="4533623" y="390720"/>
            <a:ext cx="3271058" cy="53284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74B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err="1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GB" sz="3000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GB" sz="3000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3" name="BT8_TH2">
            <a:hlinkClick r:id="" action="ppaction://media"/>
            <a:extLst>
              <a:ext uri="{FF2B5EF4-FFF2-40B4-BE49-F238E27FC236}">
                <a16:creationId xmlns:a16="http://schemas.microsoft.com/office/drawing/2014/main" id="{67B1EC50-63C0-48A5-90D4-38967F72E3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9883" y="1088875"/>
            <a:ext cx="4520279" cy="55634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C70AE0-2F62-470A-A42E-9428DD234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54" y="86650"/>
            <a:ext cx="1869402" cy="83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8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8D8D5C-CEB4-49CF-9510-4F2FE02D8E0E}"/>
              </a:ext>
            </a:extLst>
          </p:cNvPr>
          <p:cNvSpPr txBox="1"/>
          <p:nvPr/>
        </p:nvSpPr>
        <p:spPr>
          <a:xfrm>
            <a:off x="5178727" y="478983"/>
            <a:ext cx="3387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Chào hỏi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C5F238-8E1C-44EF-844D-CAC79E8C03B3}"/>
              </a:ext>
            </a:extLst>
          </p:cNvPr>
          <p:cNvGrpSpPr/>
          <p:nvPr/>
        </p:nvGrpSpPr>
        <p:grpSpPr>
          <a:xfrm>
            <a:off x="1124536" y="1407961"/>
            <a:ext cx="10046384" cy="4922947"/>
            <a:chOff x="1124536" y="1407961"/>
            <a:chExt cx="10046384" cy="49229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A9D4B05-D357-47FA-B427-57554B0E0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536" y="1423203"/>
              <a:ext cx="4054191" cy="490770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7C451D2-5CA3-4DE5-90CB-5D5B62EB9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729" y="1407961"/>
              <a:ext cx="4054191" cy="4922947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44DA2D6-95B9-4A82-A0B1-8897B20525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930" y="478983"/>
            <a:ext cx="1457212" cy="6523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58513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76D105CB-6ADD-D6CF-E71F-EA26B5110E14}"/>
              </a:ext>
            </a:extLst>
          </p:cNvPr>
          <p:cNvSpPr/>
          <p:nvPr/>
        </p:nvSpPr>
        <p:spPr>
          <a:xfrm>
            <a:off x="4445391" y="1533378"/>
            <a:ext cx="3390314" cy="3334044"/>
          </a:xfrm>
          <a:prstGeom prst="rect">
            <a:avLst/>
          </a:prstGeom>
          <a:solidFill>
            <a:srgbClr val="F0A0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4ECD4B62-E26B-B2E0-43BA-60D515303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790" y="970956"/>
            <a:ext cx="6829435" cy="549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16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/>
        </p:blipFill>
        <p:spPr bwMode="auto">
          <a:xfrm>
            <a:off x="0" y="-2"/>
            <a:ext cx="12192000" cy="688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832" y="944279"/>
            <a:ext cx="3691184" cy="3317404"/>
          </a:xfrm>
          <a:prstGeom prst="rect">
            <a:avLst/>
          </a:prstGeom>
        </p:spPr>
      </p:pic>
      <p:pic>
        <p:nvPicPr>
          <p:cNvPr id="16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228" y="4527238"/>
            <a:ext cx="1999437" cy="235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526" y="4369080"/>
            <a:ext cx="2203451" cy="198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5303906"/>
            <a:ext cx="3269416" cy="1554094"/>
          </a:xfrm>
          <a:prstGeom prst="rect">
            <a:avLst/>
          </a:prstGeom>
        </p:spPr>
      </p:pic>
      <p:pic>
        <p:nvPicPr>
          <p:cNvPr id="19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03" y="2602982"/>
            <a:ext cx="2461558" cy="253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C:\Users\ADMIN\Desktop\Doreamon cau ca\giphy (4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595" y="2965032"/>
            <a:ext cx="1696069" cy="15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1524000" y="-1"/>
            <a:ext cx="9144000" cy="14478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RÙA CON TỐT BỤNG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905000" y="14478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676400" y="-573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-304800"/>
            <a:ext cx="20005596" cy="7185660"/>
            <a:chOff x="-85725" y="-228600"/>
            <a:chExt cx="24900255" cy="737235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>
              <a:off x="-85725" y="-228600"/>
              <a:ext cx="12372975" cy="7372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 flipH="1">
              <a:off x="12184380" y="-228599"/>
              <a:ext cx="12630150" cy="7360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3691184" cy="331740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954156" y="4189954"/>
            <a:ext cx="3475064" cy="2514599"/>
            <a:chOff x="13335280" y="3124200"/>
            <a:chExt cx="3250450" cy="1834646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89711" l="2904" r="898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5280" y="3124200"/>
              <a:ext cx="3250450" cy="1834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c1">
              <a:hlinkClick r:id="rId9" action="ppaction://hlinksldjump"/>
              <a:extLst>
                <a:ext uri="{FF2B5EF4-FFF2-40B4-BE49-F238E27FC236}">
                  <a16:creationId xmlns:a16="http://schemas.microsoft.com/office/drawing/2014/main" id="{480BD20A-4EA3-4057-B30A-41708969B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2056">
              <a:off x="14418149" y="3253523"/>
              <a:ext cx="1025400" cy="1062464"/>
            </a:xfrm>
            <a:prstGeom prst="rect">
              <a:avLst/>
            </a:prstGeom>
          </p:spPr>
        </p:pic>
      </p:grpSp>
      <p:pic>
        <p:nvPicPr>
          <p:cNvPr id="10" name="Picture 9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202" y="3594566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nmai.0.749c49fc6fce30fc5a320574cde09a3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648200" y="3702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8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5.58762E-7 L -0.925 -0.00162 " pathEditMode="relative" rAng="0" ptsTypes="AA">
                                      <p:cBhvr>
                                        <p:cTn id="17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50" y="-9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-0.94496 -0.0382 " pathEditMode="relative" rAng="0" ptsTypes="AA">
                                      <p:cBhvr>
                                        <p:cTn id="19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57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83</Words>
  <Application>Microsoft Office PowerPoint</Application>
  <PresentationFormat>Widescreen</PresentationFormat>
  <Paragraphs>60</Paragraphs>
  <Slides>13</Slides>
  <Notes>6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宋体</vt:lpstr>
      <vt:lpstr>Aptos</vt:lpstr>
      <vt:lpstr>Aptos Display</vt:lpstr>
      <vt:lpstr>Arial</vt:lpstr>
      <vt:lpstr>Arial-Rounded</vt:lpstr>
      <vt:lpstr>Calibri</vt:lpstr>
      <vt:lpstr>Calibri Light</vt:lpstr>
      <vt:lpstr>等线</vt:lpstr>
      <vt:lpstr>等线 Light</vt:lpstr>
      <vt:lpstr>Times New Roman</vt:lpstr>
      <vt:lpstr>https://www.freeppt7.com</vt:lpstr>
      <vt:lpstr>4_Office Theme</vt:lpstr>
      <vt:lpstr>Office Theme</vt:lpstr>
      <vt:lpstr>1_Office Theme</vt:lpstr>
      <vt:lpstr>Custom Design</vt:lpstr>
      <vt:lpstr>1_Custom Design</vt:lpstr>
      <vt:lpstr>2_Custom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34</cp:revision>
  <dcterms:created xsi:type="dcterms:W3CDTF">2021-08-13T14:51:24Z</dcterms:created>
  <dcterms:modified xsi:type="dcterms:W3CDTF">2025-12-20T08:54:09Z</dcterms:modified>
</cp:coreProperties>
</file>