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40" r:id="rId2"/>
    <p:sldMasterId id="2147483766" r:id="rId3"/>
    <p:sldMasterId id="2147483778" r:id="rId4"/>
    <p:sldMasterId id="2147483790" r:id="rId5"/>
  </p:sldMasterIdLst>
  <p:notesMasterIdLst>
    <p:notesMasterId r:id="rId25"/>
  </p:notesMasterIdLst>
  <p:handoutMasterIdLst>
    <p:handoutMasterId r:id="rId26"/>
  </p:handoutMasterIdLst>
  <p:sldIdLst>
    <p:sldId id="313" r:id="rId6"/>
    <p:sldId id="306" r:id="rId7"/>
    <p:sldId id="308" r:id="rId8"/>
    <p:sldId id="278" r:id="rId9"/>
    <p:sldId id="369" r:id="rId10"/>
    <p:sldId id="300" r:id="rId11"/>
    <p:sldId id="370" r:id="rId12"/>
    <p:sldId id="266" r:id="rId13"/>
    <p:sldId id="268" r:id="rId14"/>
    <p:sldId id="271" r:id="rId15"/>
    <p:sldId id="353" r:id="rId16"/>
    <p:sldId id="354" r:id="rId17"/>
    <p:sldId id="357" r:id="rId18"/>
    <p:sldId id="367" r:id="rId19"/>
    <p:sldId id="368" r:id="rId20"/>
    <p:sldId id="359" r:id="rId21"/>
    <p:sldId id="365" r:id="rId22"/>
    <p:sldId id="366" r:id="rId23"/>
    <p:sldId id="34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56" y="176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69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3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4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6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07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3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5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7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7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50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8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5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9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9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A15DFFB-E34A-79A4-3DC0-A5DEF6E64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7576D6-8612-1C56-AE36-11D9162C78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6934" b="-569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CD0AE7-E86E-58C8-C1F2-210DB84C6C75}"/>
              </a:ext>
            </a:extLst>
          </p:cNvPr>
          <p:cNvSpPr/>
          <p:nvPr userDrawn="1"/>
        </p:nvSpPr>
        <p:spPr>
          <a:xfrm>
            <a:off x="298174" y="256031"/>
            <a:ext cx="11628782" cy="6383307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215E6B9-6D7D-E0E2-0760-8C6D7DF3562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B1AF31-FBBA-9565-B990-3326E271B9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5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9F5AD1-77DA-50FE-7D10-CEFE1F27A2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2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81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5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853236" y="2591318"/>
            <a:ext cx="2927468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A a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2768" r="28695" b="22272"/>
          <a:stretch/>
        </p:blipFill>
        <p:spPr bwMode="auto">
          <a:xfrm>
            <a:off x="1787395" y="503968"/>
            <a:ext cx="8415145" cy="588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087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8E30E9-2FC8-4EF2-867E-C9BC45F09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276" y="364824"/>
            <a:ext cx="4713077" cy="6493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141D3-BAD7-44C1-9B38-F755EC9EC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722" y="3460921"/>
            <a:ext cx="1808116" cy="3088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C6977-B570-4410-933B-982E50A4C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495" y="4050116"/>
            <a:ext cx="1391900" cy="197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F65BC3-93AE-4ABB-B760-4102E960D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978" y="3819823"/>
            <a:ext cx="1108929" cy="2251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11EF6-427C-4F54-B21C-E02D51567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642" y="597799"/>
            <a:ext cx="3053764" cy="3642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06FB77-7DC1-4638-B317-F852A722C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715" y="2248013"/>
            <a:ext cx="1958863" cy="167639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23C8E4-4E3A-448E-BAF9-10A92D713D80}"/>
              </a:ext>
            </a:extLst>
          </p:cNvPr>
          <p:cNvSpPr/>
          <p:nvPr/>
        </p:nvSpPr>
        <p:spPr>
          <a:xfrm>
            <a:off x="508989" y="2775085"/>
            <a:ext cx="4568444" cy="1672655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Nam bay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kìa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5EB1B1-1A0D-B99E-CF11-8952C4F768C5}"/>
              </a:ext>
            </a:extLst>
          </p:cNvPr>
          <p:cNvGrpSpPr/>
          <p:nvPr/>
        </p:nvGrpSpPr>
        <p:grpSpPr>
          <a:xfrm>
            <a:off x="160904" y="0"/>
            <a:ext cx="2294061" cy="941185"/>
            <a:chOff x="63500" y="1429216"/>
            <a:chExt cx="1724812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BDC8E27B-D633-9911-BFBB-16FE976E6235}"/>
                </a:ext>
              </a:extLst>
            </p:cNvPr>
            <p:cNvSpPr/>
            <p:nvPr/>
          </p:nvSpPr>
          <p:spPr>
            <a:xfrm>
              <a:off x="384357" y="1429216"/>
              <a:ext cx="1403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6B1590F-F590-0671-66DC-32F14598EDA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CC1FE0C-82AE-42D1-AB9C-C8A814950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642" y="181894"/>
            <a:ext cx="5675271" cy="6494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52B71C-EAD3-469F-B9B8-54486C3F2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68" y="3429001"/>
            <a:ext cx="3038793" cy="2924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C2E905-751C-4DA9-8879-E933DF57F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806" y="2376284"/>
            <a:ext cx="1957564" cy="16116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4FEB98-967C-425C-AB2F-1650589A28A4}"/>
              </a:ext>
            </a:extLst>
          </p:cNvPr>
          <p:cNvSpPr/>
          <p:nvPr/>
        </p:nvSpPr>
        <p:spPr>
          <a:xfrm>
            <a:off x="700930" y="2727476"/>
            <a:ext cx="3828820" cy="1403048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0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3;p18">
            <a:extLst>
              <a:ext uri="{FF2B5EF4-FFF2-40B4-BE49-F238E27FC236}">
                <a16:creationId xmlns:a16="http://schemas.microsoft.com/office/drawing/2014/main" id="{82CB3104-59DD-4FE8-B89F-9EF01773206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077" y="1052979"/>
            <a:ext cx="4984138" cy="481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;p18">
            <a:extLst>
              <a:ext uri="{FF2B5EF4-FFF2-40B4-BE49-F238E27FC236}">
                <a16:creationId xmlns:a16="http://schemas.microsoft.com/office/drawing/2014/main" id="{335EFA81-DBE9-4F7B-94D3-9F85BBA144E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1041" y="1071373"/>
            <a:ext cx="5174757" cy="4816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BA638C-7281-4682-93A3-783D14343D6A}"/>
              </a:ext>
            </a:extLst>
          </p:cNvPr>
          <p:cNvSpPr/>
          <p:nvPr/>
        </p:nvSpPr>
        <p:spPr>
          <a:xfrm>
            <a:off x="1669312" y="5996763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Con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r>
              <a:rPr lang="en-US" sz="4000" dirty="0"/>
              <a:t> ạ!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5E9A92-44DE-4FE0-834E-9567978D1E8B}"/>
              </a:ext>
            </a:extLst>
          </p:cNvPr>
          <p:cNvSpPr/>
          <p:nvPr/>
        </p:nvSpPr>
        <p:spPr>
          <a:xfrm>
            <a:off x="7552782" y="5992634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ạ!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A724ED-CF92-669A-928F-C36483D0108B}"/>
              </a:ext>
            </a:extLst>
          </p:cNvPr>
          <p:cNvGrpSpPr/>
          <p:nvPr/>
        </p:nvGrpSpPr>
        <p:grpSpPr>
          <a:xfrm>
            <a:off x="160904" y="0"/>
            <a:ext cx="2294061" cy="941185"/>
            <a:chOff x="63500" y="1429216"/>
            <a:chExt cx="1724812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563031D2-20C3-D44F-E81C-04F79094FC61}"/>
                </a:ext>
              </a:extLst>
            </p:cNvPr>
            <p:cNvSpPr/>
            <p:nvPr/>
          </p:nvSpPr>
          <p:spPr>
            <a:xfrm>
              <a:off x="384357" y="1429216"/>
              <a:ext cx="1403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6FB51BC-CF54-7D0A-E7F4-7967BF3438F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71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 (1)">
            <a:hlinkClick r:id="" action="ppaction://media"/>
            <a:extLst>
              <a:ext uri="{FF2B5EF4-FFF2-40B4-BE49-F238E27FC236}">
                <a16:creationId xmlns:a16="http://schemas.microsoft.com/office/drawing/2014/main" id="{2804A78E-1DDB-B35F-F868-048B8119D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4078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7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nh trang sô (2)">
            <a:hlinkClick r:id="" action="ppaction://media"/>
            <a:extLst>
              <a:ext uri="{FF2B5EF4-FFF2-40B4-BE49-F238E27FC236}">
                <a16:creationId xmlns:a16="http://schemas.microsoft.com/office/drawing/2014/main" id="{3FCFEBB2-6D01-4239-995C-C72798A93E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2494" y="0"/>
            <a:ext cx="5662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6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529ED84E-3F0C-34D1-0DC5-F6E8F1CAF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1" y="1410769"/>
            <a:ext cx="7096684" cy="238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39" r="-3200" b="12049"/>
          <a:stretch/>
        </p:blipFill>
        <p:spPr bwMode="auto">
          <a:xfrm>
            <a:off x="-1" y="914400"/>
            <a:ext cx="12612757" cy="594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139" l="1500" r="99400">
                        <a14:foregroundMark x1="54200" y1="38722" x2="52200" y2="54041"/>
                        <a14:foregroundMark x1="30900" y1="5263" x2="27100" y2="18045"/>
                        <a14:foregroundMark x1="18200" y1="43421" x2="25500" y2="50376"/>
                        <a14:foregroundMark x1="83900" y1="31861" x2="75400" y2="29981"/>
                        <a14:foregroundMark x1="76800" y1="38722" x2="78800" y2="45019"/>
                        <a14:foregroundMark x1="75100" y1="34680" x2="78300" y2="34492"/>
                        <a14:foregroundMark x1="78600" y1="37030" x2="80300" y2="38910"/>
                        <a14:foregroundMark x1="74800" y1="29041" x2="80800" y2="26034"/>
                        <a14:foregroundMark x1="71800" y1="27632" x2="75800" y2="24812"/>
                        <a14:foregroundMark x1="24800" y1="6485" x2="22000" y2="17293"/>
                        <a14:foregroundMark x1="33000" y1="4135" x2="31000" y2="10432"/>
                        <a14:foregroundMark x1="25000" y1="18233" x2="19800" y2="24624"/>
                        <a14:foregroundMark x1="20000" y1="3383" x2="20800" y2="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5589" y="2873042"/>
            <a:ext cx="2209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3975589" y="5315101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TRỨNG CHO NGỖNG</a:t>
            </a:r>
          </a:p>
        </p:txBody>
      </p:sp>
      <p:sp>
        <p:nvSpPr>
          <p:cNvPr id="14" name="Oval 13"/>
          <p:cNvSpPr/>
          <p:nvPr/>
        </p:nvSpPr>
        <p:spPr>
          <a:xfrm>
            <a:off x="5791200" y="5010301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467600" y="4850583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25269" y="6096000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5000" y="1078381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834" y="5555282"/>
            <a:ext cx="2411194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72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593" r="668" b="79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703933" y="1200301"/>
            <a:ext cx="2209800" cy="2438400"/>
            <a:chOff x="2209800" y="1901342"/>
            <a:chExt cx="2438400" cy="259445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139" l="1500" r="99400">
                          <a14:foregroundMark x1="54200" y1="38722" x2="52200" y2="54041"/>
                          <a14:foregroundMark x1="30900" y1="5263" x2="27100" y2="18045"/>
                          <a14:foregroundMark x1="18200" y1="43421" x2="25500" y2="50376"/>
                          <a14:foregroundMark x1="83900" y1="31861" x2="75400" y2="29981"/>
                          <a14:foregroundMark x1="76800" y1="38722" x2="78800" y2="45019"/>
                          <a14:foregroundMark x1="75100" y1="34680" x2="78300" y2="34492"/>
                          <a14:foregroundMark x1="78600" y1="37030" x2="80300" y2="38910"/>
                          <a14:foregroundMark x1="74800" y1="29041" x2="80800" y2="26034"/>
                          <a14:foregroundMark x1="71800" y1="27632" x2="75800" y2="24812"/>
                          <a14:foregroundMark x1="24800" y1="6485" x2="22000" y2="17293"/>
                          <a14:foregroundMark x1="33000" y1="4135" x2="31000" y2="10432"/>
                          <a14:foregroundMark x1="25000" y1="18233" x2="19800" y2="24624"/>
                          <a14:foregroundMark x1="20000" y1="3383" x2="20800" y2="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09800" y="1901342"/>
              <a:ext cx="2438400" cy="2594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25092" y="2622942"/>
              <a:ext cx="703666" cy="65727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634" b="98366" l="0" r="97572">
                        <a14:backgroundMark x1="2208" y1="56373" x2="13466" y2="52778"/>
                        <a14:backgroundMark x1="90508" y1="52614" x2="97792" y2="56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563825" y="2385724"/>
            <a:ext cx="3318067" cy="192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 rot="19667694">
            <a:off x="2615427" y="5809225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757555" y="4862167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05455" y="5180030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 rot="1707227">
            <a:off x="5539264" y="4681731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34000" y="5937299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</a:t>
            </a:r>
          </a:p>
        </p:txBody>
      </p:sp>
      <p:sp>
        <p:nvSpPr>
          <p:cNvPr id="16" name="Oval 15"/>
          <p:cNvSpPr/>
          <p:nvPr/>
        </p:nvSpPr>
        <p:spPr>
          <a:xfrm>
            <a:off x="7220413" y="5104437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 rot="20829727">
            <a:off x="9056406" y="5166968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902671" y="6064966"/>
            <a:ext cx="134072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F1E57C-9D10-CBC4-1249-7CCE190F4192}"/>
              </a:ext>
            </a:extLst>
          </p:cNvPr>
          <p:cNvSpPr txBox="1">
            <a:spLocks/>
          </p:cNvSpPr>
          <p:nvPr/>
        </p:nvSpPr>
        <p:spPr>
          <a:xfrm>
            <a:off x="2733261" y="129208"/>
            <a:ext cx="6679095" cy="82494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249390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35677 -0.35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9" y="-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21966 -0.41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-2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0.13555 -0.356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11133 -0.6171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73" y="-30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17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B8A2FDD2-8622-D6E6-E597-20BFCF053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76" y="710325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0AB5F-BC0C-96CA-6317-852D4D9B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86" y="1740715"/>
            <a:ext cx="6559865" cy="209110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D837B3-D8C0-C545-4206-136AAB9163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5460" y="549262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</a:t>
            </a:r>
            <a:r>
              <a:rPr lang="en-US" sz="9600" dirty="0">
                <a:solidFill>
                  <a:srgbClr val="1BBF23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</a:t>
            </a:r>
            <a:r>
              <a:rPr lang="en-US" sz="96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  <a:r>
              <a:rPr lang="en-US" sz="9600" dirty="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</a:p>
          <a:p>
            <a:pPr algn="ctr"/>
            <a:r>
              <a:rPr lang="en-US" sz="9600" dirty="0">
                <a:solidFill>
                  <a:srgbClr val="FF0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</a:t>
            </a:r>
            <a:r>
              <a:rPr lang="en-US" sz="9600" dirty="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9600" dirty="0">
                <a:solidFill>
                  <a:srgbClr val="FFC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ĐÚNG</a:t>
            </a:r>
            <a:r>
              <a:rPr lang="en-US" sz="96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309774" y="4424538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939864" y="558476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Freeform 3">
            <a:extLst>
              <a:ext uri="{FF2B5EF4-FFF2-40B4-BE49-F238E27FC236}">
                <a16:creationId xmlns:a16="http://schemas.microsoft.com/office/drawing/2014/main" id="{116440E4-0E7E-F950-CC1A-42FE1B42E98D}"/>
              </a:ext>
            </a:extLst>
          </p:cNvPr>
          <p:cNvSpPr/>
          <p:nvPr/>
        </p:nvSpPr>
        <p:spPr>
          <a:xfrm>
            <a:off x="234552" y="3329609"/>
            <a:ext cx="3373352" cy="3384816"/>
          </a:xfrm>
          <a:custGeom>
            <a:avLst/>
            <a:gdLst/>
            <a:ahLst/>
            <a:cxnLst/>
            <a:rect l="l" t="t" r="r" b="b"/>
            <a:pathLst>
              <a:path w="7469439" h="7883313">
                <a:moveTo>
                  <a:pt x="0" y="0"/>
                </a:moveTo>
                <a:lnTo>
                  <a:pt x="7469439" y="0"/>
                </a:lnTo>
                <a:lnTo>
                  <a:pt x="7469439" y="7883313"/>
                </a:lnTo>
                <a:lnTo>
                  <a:pt x="0" y="788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74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0376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716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318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26856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5032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394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0376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16357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318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2685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5032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394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40376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16357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318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2685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5032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56063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4745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635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11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877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879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881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88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49000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43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B26AB784-B5D8-263D-AE9C-C60D0B1A7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41" y="422498"/>
            <a:ext cx="1270894" cy="1475876"/>
          </a:xfrm>
          <a:prstGeom prst="rect">
            <a:avLst/>
          </a:prstGeom>
        </p:spPr>
      </p:pic>
      <p:pic>
        <p:nvPicPr>
          <p:cNvPr id="45" name="2" descr="A cartoon of a green dinosaur&#10;&#10;AI-generated content may be incorrect.">
            <a:extLst>
              <a:ext uri="{FF2B5EF4-FFF2-40B4-BE49-F238E27FC236}">
                <a16:creationId xmlns:a16="http://schemas.microsoft.com/office/drawing/2014/main" id="{B58A212B-16E7-F948-8F15-BD272682A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083">
            <a:off x="10461144" y="274816"/>
            <a:ext cx="966491" cy="1558856"/>
          </a:xfrm>
          <a:prstGeom prst="rect">
            <a:avLst/>
          </a:prstGeom>
        </p:spPr>
      </p:pic>
      <p:pic>
        <p:nvPicPr>
          <p:cNvPr id="47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2B51802E-FF00-6566-D9A8-680C7F76C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56" y="2149899"/>
            <a:ext cx="1774853" cy="1047454"/>
          </a:xfrm>
          <a:prstGeom prst="rect">
            <a:avLst/>
          </a:prstGeom>
        </p:spPr>
      </p:pic>
      <p:pic>
        <p:nvPicPr>
          <p:cNvPr id="49" name="4" descr="A cartoon of a rabbit&#10;&#10;AI-generated content may be incorrect.">
            <a:extLst>
              <a:ext uri="{FF2B5EF4-FFF2-40B4-BE49-F238E27FC236}">
                <a16:creationId xmlns:a16="http://schemas.microsoft.com/office/drawing/2014/main" id="{123B40B9-7B65-078F-1813-41A12C0B0F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932" y="3210339"/>
            <a:ext cx="1116582" cy="1823655"/>
          </a:xfrm>
          <a:prstGeom prst="rect">
            <a:avLst/>
          </a:prstGeom>
        </p:spPr>
      </p:pic>
      <p:pic>
        <p:nvPicPr>
          <p:cNvPr id="51" name="5" descr="A cartoon of a doll&#10;&#10;AI-generated content may be incorrect.">
            <a:extLst>
              <a:ext uri="{FF2B5EF4-FFF2-40B4-BE49-F238E27FC236}">
                <a16:creationId xmlns:a16="http://schemas.microsoft.com/office/drawing/2014/main" id="{258F5BCC-783F-1F7A-07DC-C01A47B747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52" y="3634346"/>
            <a:ext cx="1039703" cy="1575466"/>
          </a:xfrm>
          <a:prstGeom prst="rect">
            <a:avLst/>
          </a:prstGeom>
        </p:spPr>
      </p:pic>
      <p:pic>
        <p:nvPicPr>
          <p:cNvPr id="53" name="6" descr="A cartoon of a teddy bear&#10;&#10;AI-generated content may be incorrect.">
            <a:extLst>
              <a:ext uri="{FF2B5EF4-FFF2-40B4-BE49-F238E27FC236}">
                <a16:creationId xmlns:a16="http://schemas.microsoft.com/office/drawing/2014/main" id="{7C1D901B-15EE-9044-A884-B44AA5AB0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42" y="4941965"/>
            <a:ext cx="1084863" cy="1724974"/>
          </a:xfrm>
          <a:prstGeom prst="rect">
            <a:avLst/>
          </a:prstGeom>
        </p:spPr>
      </p:pic>
      <p:pic>
        <p:nvPicPr>
          <p:cNvPr id="54" name="7">
            <a:extLst>
              <a:ext uri="{FF2B5EF4-FFF2-40B4-BE49-F238E27FC236}">
                <a16:creationId xmlns:a16="http://schemas.microsoft.com/office/drawing/2014/main" id="{A2728B3F-C61A-7B08-2007-09A3DC5A3B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94" y="4953104"/>
            <a:ext cx="1326907" cy="15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A (1)">
            <a:hlinkClick r:id="" action="ppaction://media"/>
            <a:extLst>
              <a:ext uri="{FF2B5EF4-FFF2-40B4-BE49-F238E27FC236}">
                <a16:creationId xmlns:a16="http://schemas.microsoft.com/office/drawing/2014/main" id="{C5971D60-1630-F4AB-4A71-7BFE83DF58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3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FD2F9-FBE6-7A07-5E01-6A1D6B6440AE}"/>
              </a:ext>
            </a:extLst>
          </p:cNvPr>
          <p:cNvSpPr txBox="1"/>
          <p:nvPr/>
        </p:nvSpPr>
        <p:spPr>
          <a:xfrm>
            <a:off x="6050442" y="2261993"/>
            <a:ext cx="56296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607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DE8B2E-36D8-C7F2-660B-94F50724E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737" y="801847"/>
            <a:ext cx="5254303" cy="5254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5BDE36-9206-2193-7668-4B90E641B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791" y="2766263"/>
            <a:ext cx="2390739" cy="2365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3E7435-870E-A55C-A56A-D1196E305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791" y="309582"/>
            <a:ext cx="2390739" cy="2323473"/>
          </a:xfrm>
          <a:prstGeom prst="rect">
            <a:avLst/>
          </a:prstGeom>
        </p:spPr>
      </p:pic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72490B44-1020-D1BF-F556-E3C8361C1A76}"/>
              </a:ext>
            </a:extLst>
          </p:cNvPr>
          <p:cNvSpPr/>
          <p:nvPr/>
        </p:nvSpPr>
        <p:spPr>
          <a:xfrm rot="19746780">
            <a:off x="6986252" y="1346587"/>
            <a:ext cx="1835666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2020BC26-79AB-90C4-D414-253B4B13E40C}"/>
              </a:ext>
            </a:extLst>
          </p:cNvPr>
          <p:cNvSpPr/>
          <p:nvPr/>
        </p:nvSpPr>
        <p:spPr>
          <a:xfrm rot="2058709">
            <a:off x="6961625" y="3929057"/>
            <a:ext cx="1851222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25DD60-3292-C0C8-0606-797CDA3FB7F1}"/>
              </a:ext>
            </a:extLst>
          </p:cNvPr>
          <p:cNvGrpSpPr/>
          <p:nvPr/>
        </p:nvGrpSpPr>
        <p:grpSpPr>
          <a:xfrm>
            <a:off x="160904" y="0"/>
            <a:ext cx="4291827" cy="941185"/>
            <a:chOff x="63500" y="1429216"/>
            <a:chExt cx="3226852" cy="705889"/>
          </a:xfrm>
        </p:grpSpPr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id="{6D97DA9A-1B6E-96CF-31C3-010AB0521FB8}"/>
                </a:ext>
              </a:extLst>
            </p:cNvPr>
            <p:cNvSpPr/>
            <p:nvPr/>
          </p:nvSpPr>
          <p:spPr>
            <a:xfrm>
              <a:off x="384357" y="1429216"/>
              <a:ext cx="290599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C855BFC-5117-B011-64FA-F33926114C4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5434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727966" y="2143174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dirty="0">
                <a:solidFill>
                  <a:srgbClr val="FF0000"/>
                </a:solidFill>
                <a:latin typeface="HP001 4 hàng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22104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767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56" y="4949744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69920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27073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84434" y="494937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24012" y="4948996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347444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132</Words>
  <Application>Microsoft Macintosh PowerPoint</Application>
  <PresentationFormat>Widescreen</PresentationFormat>
  <Paragraphs>69</Paragraphs>
  <Slides>19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Arial Rounded MT Bold</vt:lpstr>
      <vt:lpstr>Arial-Rounded</vt:lpstr>
      <vt:lpstr>Calibri</vt:lpstr>
      <vt:lpstr>Calibri Light</vt:lpstr>
      <vt:lpstr>HP001 4 hàng</vt:lpstr>
      <vt:lpstr>HP001 TD 4H</vt:lpstr>
      <vt:lpstr>Kids</vt:lpstr>
      <vt:lpstr>Times New Roman</vt:lpstr>
      <vt:lpstr>方正准圆简体</vt:lpstr>
      <vt:lpstr>2_Office 主题</vt:lpstr>
      <vt:lpstr>4_Office Theme</vt:lpstr>
      <vt:lpstr>1_Office Theme</vt:lpstr>
      <vt:lpstr>Chủ đề Office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Microsoft Office User</cp:lastModifiedBy>
  <cp:revision>100</cp:revision>
  <dcterms:created xsi:type="dcterms:W3CDTF">2020-08-12T16:29:00Z</dcterms:created>
  <dcterms:modified xsi:type="dcterms:W3CDTF">2025-12-21T12:21:45Z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