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40" r:id="rId2"/>
    <p:sldMasterId id="2147483766" r:id="rId3"/>
    <p:sldMasterId id="2147483778" r:id="rId4"/>
    <p:sldMasterId id="2147483790" r:id="rId5"/>
    <p:sldMasterId id="2147483802" r:id="rId6"/>
  </p:sldMasterIdLst>
  <p:notesMasterIdLst>
    <p:notesMasterId r:id="rId23"/>
  </p:notesMasterIdLst>
  <p:handoutMasterIdLst>
    <p:handoutMasterId r:id="rId24"/>
  </p:handoutMasterIdLst>
  <p:sldIdLst>
    <p:sldId id="313" r:id="rId7"/>
    <p:sldId id="306" r:id="rId8"/>
    <p:sldId id="308" r:id="rId9"/>
    <p:sldId id="278" r:id="rId10"/>
    <p:sldId id="369" r:id="rId11"/>
    <p:sldId id="257" r:id="rId12"/>
    <p:sldId id="362" r:id="rId13"/>
    <p:sldId id="358" r:id="rId14"/>
    <p:sldId id="355" r:id="rId15"/>
    <p:sldId id="256" r:id="rId16"/>
    <p:sldId id="360" r:id="rId17"/>
    <p:sldId id="361" r:id="rId18"/>
    <p:sldId id="259" r:id="rId19"/>
    <p:sldId id="264" r:id="rId20"/>
    <p:sldId id="265" r:id="rId21"/>
    <p:sldId id="34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C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56" y="176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88438C4-E377-4402-9F98-FF5DE9479F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D3851A-341F-48E4-8302-53E872B904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B7380-2613-4BF3-BDC8-8F8F0FC86383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7BCCFB-67C2-46A8-9B6B-E7FCD56D47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5047BA-D01D-49EB-A428-C641A1CEDC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9313CC-1B34-4BD6-A4B0-A880D86BE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570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CABFB-264E-4402-AF2B-88551CF9B05C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1E45C-CBB5-4A0F-A1DA-BDC441FD11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BẤM VÀO TỪNG QUẢ DƯA HẤU ĐỂ ĐẾN CÂU HỎI. TRẢ LỜI XONG HẾT BẤM ENTER ĐỂ HIỆN CHỮ WIN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EF5BF-4EB5-4B4D-8784-B975AFC800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637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629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219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5964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83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336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14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200514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4690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230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43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0"/>
            <a:ext cx="12192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6" y="1"/>
            <a:ext cx="1674284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8762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079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838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153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873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1170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501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08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90A943-9334-1CDE-0933-5C8A12EA6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261AB1B-B371-1E46-6525-620401C5D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EAC65A-67B0-A55F-2C4D-8576ABB5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1D6BEF-541E-05EE-8E61-7D192C59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B346E0-E269-E6E5-9937-C35BCF16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63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32861B-64BD-55CC-D8BC-E516CFCB0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000FDD0-CF31-AE4A-C6A5-3DF6687F7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20140E-E7C0-7922-7F8C-739DB33E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60AF99D-9C22-61C3-CAF9-81A210E1D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7835D2-2C84-90C4-7A62-C3F3032F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3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4FB4DB-01A6-D236-B21D-A46722F38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925F93D-8456-D743-37BE-227FD7E32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9B3811B-BA11-0E7A-1B94-BC16F4BDA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AD39-AFD2-1FEF-FE59-8E86114B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1470ADF-C0B5-5EE0-B133-9BBF084FE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5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97A267-D3EB-7356-EF21-8E0B5132B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A80DB29-826D-C36C-42E6-1FEF3801C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CB6967C-D7AB-C671-6949-5BCADCCB9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C195E3-A36D-4A9E-1E24-E84D78628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A18D2A7-E72E-E8D5-7F4A-782FA041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4BB2468-0821-92A9-BE3D-3CC4542C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47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1952CB-9BAA-182E-5E70-64D4BF33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331D5-4E56-D4C6-3742-E168D56C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7AF20AC-A025-1A23-9CC8-F8E02B5FD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08207C3-49CE-CC25-FA2F-B643C7F41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0A06FC-007F-E5D6-D469-768314764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7531949-808E-BC2B-A7A2-732CA4FDA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5EA62F3-CE54-213F-4044-C875D8C31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59AF784-C544-A8BE-55E7-CE941E1D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F930BD-A47F-94C3-7C24-6D401C10F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4F8869F-1359-4162-BE79-29AFEB0E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76FDE06-EC28-2061-6965-B6E224AA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4E0CD8E-0A17-8B95-4044-C2DD63B9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87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454E30C-695F-90DB-C090-83D0614D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B23B01F-4DB9-9DAE-C907-0AEE029D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151CD5-465C-7C01-310C-4A4DB20C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52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58DB74-3236-FD87-CD99-9D8B1D43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461B18B-9A7D-4CDF-3B66-55227214A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8E60347-C0A8-7ECC-D9DE-9670DD9C3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E6AA132-F907-F5FE-B1E4-1839C1BB8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B65649D-17C7-9C2E-7C3C-0FFECC0FA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476D179-D3C3-4EA5-EEF8-3364FA66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66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A51E17-27D9-A023-FDE5-6668811EE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9BC8166-6772-5CF2-3966-0965FCFE5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F597AFB-1534-3833-4A46-1FF3BC2F3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C78E463-F188-7F39-7F68-AAB023F9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7D6CCF-EEA8-88D8-F1DF-BE5931DA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264ACC7-0A86-5FA7-EFB4-73749BEE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11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C66278-E08A-287F-1EC5-08552563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66AEBA2-2E72-15C1-86EE-972988165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17A7C6-E9BD-3C60-F9F6-6819CCBEB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23360A-26C7-0AE7-BEA5-EB90AFF3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10DD54-A082-DC92-C964-93907928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90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C863DCA-70C9-7FBA-2D42-848499FBD5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2DD922B-B43D-0246-BE9A-4AD73C97D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E4428E-354A-6C46-888B-998A014A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C3FC12-97D7-1F73-CB80-57C3531F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4F286A-4158-B530-187E-8DDAA5C0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2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32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268D0-BAC1-CF32-3490-5D85B2133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6C00C-1489-FD9C-5B87-2EA932CC3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EA485-8795-A3E3-7244-25951789E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0B4D8-D3AD-A3D4-B6C4-FE88D8428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79569-72F7-4B12-E624-CE1D6625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25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57EDC-1153-2C9C-6525-E862DE87E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C69CC-CAD0-357D-30C8-8F490B5C4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91F80-ADD7-B691-6E91-1EB54FFE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CE20B-4D18-EAE8-E61A-E61993160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A8414-4E4F-A6EE-F8D1-7D1B9E17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98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8603-3F30-A2F7-C0F4-7A225370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224B5-FEE5-657D-13B0-C2B88D1FA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16B61-6C0A-AD43-8421-65B87CFA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B10F-8BD5-3953-2F0E-48CD79743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5BEE3-075B-29B6-4364-87979E96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3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F91E-76AD-3DC1-D523-A8A295B9B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2CEC6-CA8A-F07B-5FCD-143F5E943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89C6F0-2A16-DCBB-DAF5-2D93BE1C9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1402E-2DD9-B315-14F0-73B06999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56146-5743-C719-5A80-323CEA9D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96EBF-1812-7D64-1CAA-11F51E2C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13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0D6F-B27B-CFF8-80AA-4402E8132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FEFCA-C193-EB75-FA95-3E5A0148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BC1C1-4A53-B5AA-BD98-120553A9C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3D76F-5C12-6703-D41B-E4EDD6A5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883400-40C9-D43E-4B5F-719263C5A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AAF88C-80F1-B51F-63AC-50C86A240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6BDE95-5155-57CE-6F83-DB6982F6F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EBFD46-CC05-ED84-0303-F2C883A3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09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33B71-CCE1-0D05-72DA-6C56A0367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DD293-6EDE-98DF-4AE1-53FCD591A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29AFD-B68B-51D0-0EE9-508D81DCC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FE3D94-4A31-0D53-EA2A-2AA63651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18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A4F301-9875-67B7-02B2-9D1CEEEB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048BD-F1C5-5874-1C71-57C8855E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5D3DB-A761-932A-D224-D07C4D62D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91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D77D7-31EA-359C-7395-102147F9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6C269-3811-D8DC-96DF-8F8E33B73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E9D77-AF96-F57A-5581-652E7EF01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D9CDF-CEED-D3A2-9563-EE183F2A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1A99A-6F70-791D-F029-396DEBE9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965C9-2BF2-E4AD-DE66-A20373EE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99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0D461-7974-7807-67B9-77D161DA8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67F0A5-0DA5-A775-4F44-55A1C30C7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78067-1FCC-C500-E89B-D1A64C688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0280A-C4B7-3361-FAE9-E9B3D2D99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381A2-4F7A-CE7B-F7BD-4C8A83081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FB3A1-43CA-B910-34CA-CAD22493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3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707D2-040C-B49F-595E-87BD6B61A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16E1C-8298-E6DA-6431-1D5FD3B93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4D1C3-245C-AA0A-26FC-70951A1B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83865-A0F8-A356-27FB-C54A37C7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9668F-CA42-22CF-B4FD-244799226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9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9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D9D270-4E29-ACD6-2901-5622CDD3D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90500-CF32-1736-55A3-4D8C3B0E4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2AB94-FCB2-F086-5EC3-E3757384C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C1275-A9FA-3846-9311-4CAEBE172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1E4C5-1B45-8DC8-FCF0-D6438C64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1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079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098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879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152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148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298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506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9841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397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96324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404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84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62425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9702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946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1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A15DFFB-E34A-79A4-3DC0-A5DEF6E64E7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60" y="94319"/>
            <a:ext cx="1341192" cy="134119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 advTm="0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方正准圆简体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5pPr>
      <a:lvl6pPr marL="4565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313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6969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626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7965" indent="-227965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方正准圆简体"/>
        </a:defRPr>
      </a:lvl1pPr>
      <a:lvl2pPr marL="68453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方正准圆简体"/>
        </a:defRPr>
      </a:lvl2pPr>
      <a:lvl3pPr marL="114109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方正准圆简体"/>
        </a:defRPr>
      </a:lvl3pPr>
      <a:lvl4pPr marL="159766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4pPr>
      <a:lvl5pPr marL="205422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5pPr>
      <a:lvl6pPr marL="251079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55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2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85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9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6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9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5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8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17576D6-8612-1C56-AE36-11D9162C78D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6934" b="-56934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DCD0AE7-E86E-58C8-C1F2-210DB84C6C75}"/>
              </a:ext>
            </a:extLst>
          </p:cNvPr>
          <p:cNvSpPr/>
          <p:nvPr userDrawn="1"/>
        </p:nvSpPr>
        <p:spPr>
          <a:xfrm>
            <a:off x="298174" y="256031"/>
            <a:ext cx="11628782" cy="6383307"/>
          </a:xfrm>
          <a:prstGeom prst="roundRect">
            <a:avLst>
              <a:gd name="adj" fmla="val 12309"/>
            </a:avLst>
          </a:prstGeom>
          <a:solidFill>
            <a:schemeClr val="bg1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215E6B9-6D7D-E0E2-0760-8C6D7DF3562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60" y="94319"/>
            <a:ext cx="1341192" cy="13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29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3072D-544F-4639-AE34-E4B8E6A73AA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8B1AF31-FBBA-9565-B990-3326E271B9F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60" y="94319"/>
            <a:ext cx="1341192" cy="13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58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9CD955C4-7EF9-80FF-6DF1-B1D1D951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BB7FE29-9476-7EB8-51CF-3770F3B28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3A9A4B-6186-740A-D55E-22C5D193E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95BE-3FDD-4D8C-93BC-00982A533031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E5D4B7-C152-541B-CE06-40464976A4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2FD65-1850-9D88-2202-AF967159E9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F9F5AD1-77DA-50FE-7D10-CEFE1F27A2D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60" y="94319"/>
            <a:ext cx="1341192" cy="13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20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81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DE0BDE-DC28-C498-1876-1EED55BEE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D87D5-FD82-34C5-BF75-468BF3553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F9C68-FF3F-ED53-43FB-68DA3D8CA9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306B7-6C96-4BB4-AF49-1140B8314F8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D37AA-44B5-27FB-7288-57FBA1899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41426-04E4-DC7B-168C-82C38E785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54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25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4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5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12" Type="http://schemas.openxmlformats.org/officeDocument/2006/relationships/image" Target="../media/image6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6" Type="http://schemas.openxmlformats.org/officeDocument/2006/relationships/slide" Target="slide13.xml"/><Relationship Id="rId11" Type="http://schemas.openxmlformats.org/officeDocument/2006/relationships/image" Target="../media/image61.png"/><Relationship Id="rId5" Type="http://schemas.openxmlformats.org/officeDocument/2006/relationships/image" Target="../media/image58.jpeg"/><Relationship Id="rId10" Type="http://schemas.openxmlformats.org/officeDocument/2006/relationships/slide" Target="slide15.xml"/><Relationship Id="rId4" Type="http://schemas.openxmlformats.org/officeDocument/2006/relationships/audio" Target="../media/audio1.wav"/><Relationship Id="rId9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7.xml"/><Relationship Id="rId5" Type="http://schemas.openxmlformats.org/officeDocument/2006/relationships/slide" Target="slide12.xml"/><Relationship Id="rId4" Type="http://schemas.openxmlformats.org/officeDocument/2006/relationships/image" Target="../media/image6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65.png"/><Relationship Id="rId5" Type="http://schemas.openxmlformats.org/officeDocument/2006/relationships/slide" Target="slide12.xml"/><Relationship Id="rId4" Type="http://schemas.openxmlformats.org/officeDocument/2006/relationships/image" Target="../media/image6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66.png"/><Relationship Id="rId5" Type="http://schemas.openxmlformats.org/officeDocument/2006/relationships/slide" Target="slide12.xml"/><Relationship Id="rId4" Type="http://schemas.openxmlformats.org/officeDocument/2006/relationships/image" Target="../media/image64.sv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sv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1.png"/><Relationship Id="rId4" Type="http://schemas.openxmlformats.org/officeDocument/2006/relationships/image" Target="../media/image31.svg"/><Relationship Id="rId9" Type="http://schemas.openxmlformats.org/officeDocument/2006/relationships/image" Target="../media/image36.svg"/><Relationship Id="rId14" Type="http://schemas.openxmlformats.org/officeDocument/2006/relationships/image" Target="../media/image4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8.xml"/><Relationship Id="rId6" Type="http://schemas.microsoft.com/office/2007/relationships/hdphoto" Target="../media/hdphoto2.wdp"/><Relationship Id="rId5" Type="http://schemas.openxmlformats.org/officeDocument/2006/relationships/image" Target="../media/image47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4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8.png"/><Relationship Id="rId5" Type="http://schemas.openxmlformats.org/officeDocument/2006/relationships/slideLayout" Target="../slideLayouts/slideLayout52.xml"/><Relationship Id="rId4" Type="http://schemas.openxmlformats.org/officeDocument/2006/relationships/audio" Target="../media/media3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C413A-A6CF-CF44-B3C4-7B7AD28D28F2}"/>
              </a:ext>
            </a:extLst>
          </p:cNvPr>
          <p:cNvSpPr txBox="1"/>
          <p:nvPr/>
        </p:nvSpPr>
        <p:spPr>
          <a:xfrm>
            <a:off x="4790432" y="1689904"/>
            <a:ext cx="3133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VN" sz="1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ĐA </a:t>
            </a:r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90A48-2E1E-DF4A-AA7F-86CF84797495}"/>
              </a:ext>
            </a:extLst>
          </p:cNvPr>
          <p:cNvSpPr txBox="1"/>
          <p:nvPr/>
        </p:nvSpPr>
        <p:spPr>
          <a:xfrm>
            <a:off x="4853236" y="2591318"/>
            <a:ext cx="2927468" cy="1052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  <a:p>
            <a:pPr algn="ctr">
              <a:lnSpc>
                <a:spcPct val="150000"/>
              </a:lnSpc>
            </a:pPr>
            <a:r>
              <a:rPr lang="en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A a (Tiết 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35A89-0DAB-D046-B74D-113F833E2FAF}"/>
              </a:ext>
            </a:extLst>
          </p:cNvPr>
          <p:cNvSpPr txBox="1"/>
          <p:nvPr/>
        </p:nvSpPr>
        <p:spPr>
          <a:xfrm>
            <a:off x="4294009" y="4495056"/>
            <a:ext cx="4206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NGÔ THỊ THU HIỀN</a:t>
            </a:r>
          </a:p>
        </p:txBody>
      </p:sp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6934" b="-56934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5D5E280-8B22-2B9D-16F2-A067F27C5AAF}"/>
              </a:ext>
            </a:extLst>
          </p:cNvPr>
          <p:cNvSpPr/>
          <p:nvPr/>
        </p:nvSpPr>
        <p:spPr>
          <a:xfrm>
            <a:off x="298174" y="256031"/>
            <a:ext cx="11628782" cy="6383307"/>
          </a:xfrm>
          <a:prstGeom prst="roundRect">
            <a:avLst>
              <a:gd name="adj" fmla="val 12309"/>
            </a:avLst>
          </a:prstGeom>
          <a:solidFill>
            <a:schemeClr val="bg1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5EB1F860-582B-42F7-51BA-A0294451C2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361" y="-678424"/>
            <a:ext cx="11363880" cy="74105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B8A4285-5393-894B-7B32-A4D5E2D3A8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B17B9A-F500-25E2-7ED0-B0B0488C3B75}"/>
              </a:ext>
            </a:extLst>
          </p:cNvPr>
          <p:cNvSpPr txBox="1"/>
          <p:nvPr/>
        </p:nvSpPr>
        <p:spPr>
          <a:xfrm>
            <a:off x="3977089" y="1575412"/>
            <a:ext cx="585095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pic>
        <p:nvPicPr>
          <p:cNvPr id="12" name="a">
            <a:hlinkClick r:id="" action="ppaction://media"/>
            <a:extLst>
              <a:ext uri="{FF2B5EF4-FFF2-40B4-BE49-F238E27FC236}">
                <a16:creationId xmlns:a16="http://schemas.microsoft.com/office/drawing/2014/main" id="{E4317EE1-8441-2947-2D0C-53BFC17BA3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31173" y="2049395"/>
            <a:ext cx="415896" cy="41589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01A37B0-26A9-CFB0-9447-D523551A3B61}"/>
              </a:ext>
            </a:extLst>
          </p:cNvPr>
          <p:cNvGrpSpPr/>
          <p:nvPr/>
        </p:nvGrpSpPr>
        <p:grpSpPr>
          <a:xfrm>
            <a:off x="0" y="149087"/>
            <a:ext cx="2325757" cy="941185"/>
            <a:chOff x="63500" y="1429216"/>
            <a:chExt cx="1748644" cy="705889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C3944453-D9AF-B6DD-6A9D-86F785AD8289}"/>
                </a:ext>
              </a:extLst>
            </p:cNvPr>
            <p:cNvSpPr/>
            <p:nvPr/>
          </p:nvSpPr>
          <p:spPr>
            <a:xfrm>
              <a:off x="504398" y="1429216"/>
              <a:ext cx="1307746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0B0C1B1-9ECA-5E7F-EDDC-06DE192E203D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nhạc hay">
            <a:hlinkClick r:id="" action="ppaction://media"/>
            <a:extLst>
              <a:ext uri="{FF2B5EF4-FFF2-40B4-BE49-F238E27FC236}">
                <a16:creationId xmlns:a16="http://schemas.microsoft.com/office/drawing/2014/main" id="{4AFB44F0-D311-A3D9-DD67-B1EAD87E05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19150" y="349250"/>
            <a:ext cx="574675" cy="574675"/>
          </a:xfrm>
          <a:prstGeom prst="rect">
            <a:avLst/>
          </a:prstGeom>
        </p:spPr>
      </p:pic>
      <p:pic>
        <p:nvPicPr>
          <p:cNvPr id="5" name="Picture 4" descr="A cartoon of kids holding watermelons&#10;&#10;AI-generated content may be incorrect.">
            <a:extLst>
              <a:ext uri="{FF2B5EF4-FFF2-40B4-BE49-F238E27FC236}">
                <a16:creationId xmlns:a16="http://schemas.microsoft.com/office/drawing/2014/main" id="{09497D73-73F7-26E3-C0BE-E96BAB2AD8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933"/>
          </a:xfrm>
          <a:prstGeom prst="rect">
            <a:avLst/>
          </a:prstGeom>
        </p:spPr>
      </p:pic>
      <p:sp>
        <p:nvSpPr>
          <p:cNvPr id="7" name="Freeform 3"/>
          <p:cNvSpPr/>
          <p:nvPr/>
        </p:nvSpPr>
        <p:spPr>
          <a:xfrm>
            <a:off x="10483012" y="4796397"/>
            <a:ext cx="1708989" cy="2061603"/>
          </a:xfrm>
          <a:custGeom>
            <a:avLst/>
            <a:gdLst/>
            <a:ahLst/>
            <a:cxnLst/>
            <a:rect l="l" t="t" r="r" b="b"/>
            <a:pathLst>
              <a:path w="3514238" h="4616404">
                <a:moveTo>
                  <a:pt x="0" y="0"/>
                </a:moveTo>
                <a:lnTo>
                  <a:pt x="3514238" y="0"/>
                </a:lnTo>
                <a:lnTo>
                  <a:pt x="3514238" y="4616404"/>
                </a:lnTo>
                <a:lnTo>
                  <a:pt x="0" y="46164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914446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A450576-D776-B3C3-88E7-2B8DCC2382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4953001"/>
            <a:ext cx="10364098" cy="2666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1555" b="-1155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1">
            <a:hlinkClick r:id="rId6" action="ppaction://hlinksldjump"/>
          </p:cNvPr>
          <p:cNvSpPr/>
          <p:nvPr/>
        </p:nvSpPr>
        <p:spPr>
          <a:xfrm>
            <a:off x="0" y="4857502"/>
            <a:ext cx="2577840" cy="1314698"/>
          </a:xfrm>
          <a:custGeom>
            <a:avLst/>
            <a:gdLst/>
            <a:ahLst/>
            <a:cxnLst/>
            <a:rect l="l" t="t" r="r" b="b"/>
            <a:pathLst>
              <a:path w="3866760" h="1972047">
                <a:moveTo>
                  <a:pt x="0" y="0"/>
                </a:moveTo>
                <a:lnTo>
                  <a:pt x="3866760" y="0"/>
                </a:lnTo>
                <a:lnTo>
                  <a:pt x="3866760" y="1972047"/>
                </a:lnTo>
                <a:lnTo>
                  <a:pt x="0" y="19720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2">
            <a:hlinkClick r:id="rId9" action="ppaction://hlinksldjump"/>
          </p:cNvPr>
          <p:cNvSpPr/>
          <p:nvPr/>
        </p:nvSpPr>
        <p:spPr>
          <a:xfrm>
            <a:off x="2037146" y="4857502"/>
            <a:ext cx="2577840" cy="1314698"/>
          </a:xfrm>
          <a:custGeom>
            <a:avLst/>
            <a:gdLst/>
            <a:ahLst/>
            <a:cxnLst/>
            <a:rect l="l" t="t" r="r" b="b"/>
            <a:pathLst>
              <a:path w="3866760" h="1972047">
                <a:moveTo>
                  <a:pt x="0" y="0"/>
                </a:moveTo>
                <a:lnTo>
                  <a:pt x="3866760" y="0"/>
                </a:lnTo>
                <a:lnTo>
                  <a:pt x="3866760" y="1972047"/>
                </a:lnTo>
                <a:lnTo>
                  <a:pt x="0" y="19720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3">
            <a:hlinkClick r:id="rId10" action="ppaction://hlinksldjump"/>
          </p:cNvPr>
          <p:cNvSpPr/>
          <p:nvPr/>
        </p:nvSpPr>
        <p:spPr>
          <a:xfrm>
            <a:off x="4074293" y="4857502"/>
            <a:ext cx="2577840" cy="1314698"/>
          </a:xfrm>
          <a:custGeom>
            <a:avLst/>
            <a:gdLst/>
            <a:ahLst/>
            <a:cxnLst/>
            <a:rect l="l" t="t" r="r" b="b"/>
            <a:pathLst>
              <a:path w="3866760" h="1972047">
                <a:moveTo>
                  <a:pt x="0" y="0"/>
                </a:moveTo>
                <a:lnTo>
                  <a:pt x="3866759" y="0"/>
                </a:lnTo>
                <a:lnTo>
                  <a:pt x="3866759" y="1972047"/>
                </a:lnTo>
                <a:lnTo>
                  <a:pt x="0" y="19720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C4D584-F6A0-9D5F-B484-20B1B9E22E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2547600" y="1041400"/>
            <a:ext cx="6440864" cy="3318929"/>
          </a:xfrm>
          <a:prstGeom prst="rect">
            <a:avLst/>
          </a:prstGeom>
        </p:spPr>
      </p:pic>
      <p:pic>
        <p:nvPicPr>
          <p:cNvPr id="9" name="Picture 12" descr="Káº¿t quáº£ hÃ¬nh áº£nh cho win text gif">
            <a:extLst>
              <a:ext uri="{FF2B5EF4-FFF2-40B4-BE49-F238E27FC236}">
                <a16:creationId xmlns:a16="http://schemas.microsoft.com/office/drawing/2014/main" id="{5ABD0E53-9BE9-624E-D500-8D21A8498F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1" y="1"/>
            <a:ext cx="3233883" cy="323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hlinkClick r:id="rId10" action="ppaction://hlinksldjump"/>
            <a:extLst>
              <a:ext uri="{FF2B5EF4-FFF2-40B4-BE49-F238E27FC236}">
                <a16:creationId xmlns:a16="http://schemas.microsoft.com/office/drawing/2014/main" id="{5C179D7B-F0D4-7D3E-3FD3-C17686EB28F8}"/>
              </a:ext>
            </a:extLst>
          </p:cNvPr>
          <p:cNvSpPr/>
          <p:nvPr/>
        </p:nvSpPr>
        <p:spPr>
          <a:xfrm>
            <a:off x="215757" y="113016"/>
            <a:ext cx="1181528" cy="27740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2778E-6 2.83951E-6 L -0.87891 -0.004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50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0.38177 -0.437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89" y="-218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7 3.33333E-6 L 0.273 -0.4523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46" y="-226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0.08099 -0.5189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5" y="-259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940"/>
            <a:ext cx="12192000" cy="6997939"/>
          </a:xfrm>
          <a:custGeom>
            <a:avLst/>
            <a:gdLst/>
            <a:ahLst/>
            <a:cxnLst/>
            <a:rect l="l" t="t" r="r" b="b"/>
            <a:pathLst>
              <a:path w="5504749" h="4114800">
                <a:moveTo>
                  <a:pt x="0" y="0"/>
                </a:moveTo>
                <a:lnTo>
                  <a:pt x="5504750" y="0"/>
                </a:lnTo>
                <a:lnTo>
                  <a:pt x="55047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Bảng câu hỏi">
            <a:extLst>
              <a:ext uri="{FF2B5EF4-FFF2-40B4-BE49-F238E27FC236}">
                <a16:creationId xmlns:a16="http://schemas.microsoft.com/office/drawing/2014/main" id="{0C6A6AB1-26BF-8C51-F1EB-CB16DD4C96B6}"/>
              </a:ext>
            </a:extLst>
          </p:cNvPr>
          <p:cNvSpPr/>
          <p:nvPr/>
        </p:nvSpPr>
        <p:spPr>
          <a:xfrm>
            <a:off x="1037027" y="505713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 sz="28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DB258300-56AF-FDB1-A662-6A463D610A6D}"/>
              </a:ext>
            </a:extLst>
          </p:cNvPr>
          <p:cNvSpPr txBox="1"/>
          <p:nvPr/>
        </p:nvSpPr>
        <p:spPr>
          <a:xfrm>
            <a:off x="2093343" y="481926"/>
            <a:ext cx="810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</a:p>
        </p:txBody>
      </p:sp>
      <p:sp>
        <p:nvSpPr>
          <p:cNvPr id="34" name="Arrow: Left 33">
            <a:hlinkClick r:id="rId5" action="ppaction://hlinksldjump"/>
            <a:extLst>
              <a:ext uri="{FF2B5EF4-FFF2-40B4-BE49-F238E27FC236}">
                <a16:creationId xmlns:a16="http://schemas.microsoft.com/office/drawing/2014/main" id="{14D184AA-A357-C67E-AB0A-98823607E257}"/>
              </a:ext>
            </a:extLst>
          </p:cNvPr>
          <p:cNvSpPr/>
          <p:nvPr/>
        </p:nvSpPr>
        <p:spPr>
          <a:xfrm>
            <a:off x="114301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a">
            <a:extLst>
              <a:ext uri="{FF2B5EF4-FFF2-40B4-BE49-F238E27FC236}">
                <a16:creationId xmlns:a16="http://schemas.microsoft.com/office/drawing/2014/main" id="{6ADE26C2-A909-2909-001A-5CB7C66B4EA3}"/>
              </a:ext>
            </a:extLst>
          </p:cNvPr>
          <p:cNvSpPr/>
          <p:nvPr/>
        </p:nvSpPr>
        <p:spPr>
          <a:xfrm>
            <a:off x="3906765" y="2672212"/>
            <a:ext cx="5505592" cy="2416623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>
              <a:defRPr/>
            </a:pPr>
            <a:r>
              <a:rPr lang="en-US" sz="16600" b="1" dirty="0">
                <a:solidFill>
                  <a:srgbClr val="0099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2">
            <a:extLst>
              <a:ext uri="{FF2B5EF4-FFF2-40B4-BE49-F238E27FC236}">
                <a16:creationId xmlns:a16="http://schemas.microsoft.com/office/drawing/2014/main" id="{D3160F00-0E25-D80F-7521-74C0E639E778}"/>
              </a:ext>
            </a:extLst>
          </p:cNvPr>
          <p:cNvSpPr/>
          <p:nvPr/>
        </p:nvSpPr>
        <p:spPr>
          <a:xfrm>
            <a:off x="0" y="-12940"/>
            <a:ext cx="12192000" cy="6997939"/>
          </a:xfrm>
          <a:custGeom>
            <a:avLst/>
            <a:gdLst/>
            <a:ahLst/>
            <a:cxnLst/>
            <a:rect l="l" t="t" r="r" b="b"/>
            <a:pathLst>
              <a:path w="5504749" h="4114800">
                <a:moveTo>
                  <a:pt x="0" y="0"/>
                </a:moveTo>
                <a:lnTo>
                  <a:pt x="5504750" y="0"/>
                </a:lnTo>
                <a:lnTo>
                  <a:pt x="55047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Bảng câu hỏi">
            <a:extLst>
              <a:ext uri="{FF2B5EF4-FFF2-40B4-BE49-F238E27FC236}">
                <a16:creationId xmlns:a16="http://schemas.microsoft.com/office/drawing/2014/main" id="{A449A0CB-BB7F-4295-F575-14E398266BBA}"/>
              </a:ext>
            </a:extLst>
          </p:cNvPr>
          <p:cNvSpPr/>
          <p:nvPr/>
        </p:nvSpPr>
        <p:spPr>
          <a:xfrm>
            <a:off x="1037027" y="505713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 sz="2800">
              <a:solidFill>
                <a:prstClr val="black"/>
              </a:solidFill>
              <a:latin typeface="#9Slide05 Fourth Medium" panose="00000600000000000000" pitchFamily="2" charset="0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378F23D3-94AC-ADC1-74F1-39C0F77886B8}"/>
              </a:ext>
            </a:extLst>
          </p:cNvPr>
          <p:cNvSpPr txBox="1"/>
          <p:nvPr/>
        </p:nvSpPr>
        <p:spPr>
          <a:xfrm>
            <a:off x="2401456" y="650891"/>
            <a:ext cx="81054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6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6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</a:t>
            </a:r>
          </a:p>
        </p:txBody>
      </p:sp>
      <p:sp>
        <p:nvSpPr>
          <p:cNvPr id="21" name="Arrow: Left 20">
            <a:hlinkClick r:id="rId5" action="ppaction://hlinksldjump"/>
            <a:extLst>
              <a:ext uri="{FF2B5EF4-FFF2-40B4-BE49-F238E27FC236}">
                <a16:creationId xmlns:a16="http://schemas.microsoft.com/office/drawing/2014/main" id="{2956CA88-F203-E248-AE5D-BDB920F349CE}"/>
              </a:ext>
            </a:extLst>
          </p:cNvPr>
          <p:cNvSpPr/>
          <p:nvPr/>
        </p:nvSpPr>
        <p:spPr>
          <a:xfrm>
            <a:off x="114301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FB0FBCD-A25D-5841-AFA8-9525F01EDA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232" y="2246243"/>
            <a:ext cx="6589873" cy="4123656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4DC0F371-518E-F8CA-1AD3-507E24E4074C}"/>
              </a:ext>
            </a:extLst>
          </p:cNvPr>
          <p:cNvSpPr/>
          <p:nvPr/>
        </p:nvSpPr>
        <p:spPr>
          <a:xfrm>
            <a:off x="5218043" y="3776870"/>
            <a:ext cx="447261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4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7E76B38B-00D5-00A1-2A38-F0BA6E7E9087}"/>
              </a:ext>
            </a:extLst>
          </p:cNvPr>
          <p:cNvSpPr/>
          <p:nvPr/>
        </p:nvSpPr>
        <p:spPr>
          <a:xfrm>
            <a:off x="0" y="-12940"/>
            <a:ext cx="12192000" cy="6997939"/>
          </a:xfrm>
          <a:custGeom>
            <a:avLst/>
            <a:gdLst/>
            <a:ahLst/>
            <a:cxnLst/>
            <a:rect l="l" t="t" r="r" b="b"/>
            <a:pathLst>
              <a:path w="5504749" h="4114800">
                <a:moveTo>
                  <a:pt x="0" y="0"/>
                </a:moveTo>
                <a:lnTo>
                  <a:pt x="5504750" y="0"/>
                </a:lnTo>
                <a:lnTo>
                  <a:pt x="55047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Bảng câu hỏi">
            <a:extLst>
              <a:ext uri="{FF2B5EF4-FFF2-40B4-BE49-F238E27FC236}">
                <a16:creationId xmlns:a16="http://schemas.microsoft.com/office/drawing/2014/main" id="{7425B0F1-EDF2-ED56-1BE1-7E646B603ECC}"/>
              </a:ext>
            </a:extLst>
          </p:cNvPr>
          <p:cNvSpPr/>
          <p:nvPr/>
        </p:nvSpPr>
        <p:spPr>
          <a:xfrm>
            <a:off x="1037027" y="505713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 sz="2800">
              <a:solidFill>
                <a:prstClr val="black"/>
              </a:solidFill>
              <a:latin typeface="#9Slide05 Fourth Medium" panose="00000600000000000000" pitchFamily="2" charset="0"/>
            </a:endParaRPr>
          </a:p>
        </p:txBody>
      </p:sp>
      <p:sp>
        <p:nvSpPr>
          <p:cNvPr id="5" name="Chứa câu hỏi">
            <a:extLst>
              <a:ext uri="{FF2B5EF4-FFF2-40B4-BE49-F238E27FC236}">
                <a16:creationId xmlns:a16="http://schemas.microsoft.com/office/drawing/2014/main" id="{79B4DC52-AA41-E308-4E21-3A373540C05B}"/>
              </a:ext>
            </a:extLst>
          </p:cNvPr>
          <p:cNvSpPr txBox="1"/>
          <p:nvPr/>
        </p:nvSpPr>
        <p:spPr>
          <a:xfrm>
            <a:off x="2371639" y="561439"/>
            <a:ext cx="81054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</a:t>
            </a:r>
          </a:p>
        </p:txBody>
      </p:sp>
      <p:sp>
        <p:nvSpPr>
          <p:cNvPr id="6" name="Arrow: Left 5">
            <a:hlinkClick r:id="rId5" action="ppaction://hlinksldjump"/>
            <a:extLst>
              <a:ext uri="{FF2B5EF4-FFF2-40B4-BE49-F238E27FC236}">
                <a16:creationId xmlns:a16="http://schemas.microsoft.com/office/drawing/2014/main" id="{4B40A463-31DD-41FD-F472-9C6359287B6E}"/>
              </a:ext>
            </a:extLst>
          </p:cNvPr>
          <p:cNvSpPr/>
          <p:nvPr/>
        </p:nvSpPr>
        <p:spPr>
          <a:xfrm>
            <a:off x="114301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7A9D98-68F9-24AC-D107-F45F4783E3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598" y="2509611"/>
            <a:ext cx="7330665" cy="408152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67A3FAF-61FC-AC13-0221-F6EA96FEAF7F}"/>
              </a:ext>
            </a:extLst>
          </p:cNvPr>
          <p:cNvSpPr/>
          <p:nvPr/>
        </p:nvSpPr>
        <p:spPr>
          <a:xfrm>
            <a:off x="5758069" y="1802727"/>
            <a:ext cx="914402" cy="70688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FE25FD-E939-3F51-D2E4-0463D657989C}"/>
              </a:ext>
            </a:extLst>
          </p:cNvPr>
          <p:cNvSpPr/>
          <p:nvPr/>
        </p:nvSpPr>
        <p:spPr>
          <a:xfrm>
            <a:off x="3156873" y="2271010"/>
            <a:ext cx="1024188" cy="70688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6F64FC6-EE61-74AF-20D8-94A0CA3400CD}"/>
              </a:ext>
            </a:extLst>
          </p:cNvPr>
          <p:cNvSpPr/>
          <p:nvPr/>
        </p:nvSpPr>
        <p:spPr>
          <a:xfrm>
            <a:off x="8533522" y="2445045"/>
            <a:ext cx="914402" cy="70688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86C7345-4A28-260A-3337-9DDF0002C5A2}"/>
              </a:ext>
            </a:extLst>
          </p:cNvPr>
          <p:cNvSpPr/>
          <p:nvPr/>
        </p:nvSpPr>
        <p:spPr>
          <a:xfrm>
            <a:off x="9196498" y="4301085"/>
            <a:ext cx="1291041" cy="7905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DD8EF1D-70B9-3AA7-8F9F-A6AE02BA653E}"/>
              </a:ext>
            </a:extLst>
          </p:cNvPr>
          <p:cNvSpPr/>
          <p:nvPr/>
        </p:nvSpPr>
        <p:spPr>
          <a:xfrm>
            <a:off x="2424970" y="5196404"/>
            <a:ext cx="914402" cy="70688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86110C9-6C29-0F1B-B13F-DDB6C7AB832A}"/>
              </a:ext>
            </a:extLst>
          </p:cNvPr>
          <p:cNvSpPr/>
          <p:nvPr/>
        </p:nvSpPr>
        <p:spPr>
          <a:xfrm>
            <a:off x="5788409" y="5797331"/>
            <a:ext cx="1291041" cy="7905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 descr="A green tick mark on a black background&#10;&#10;AI-generated content may be incorrect.">
            <a:extLst>
              <a:ext uri="{FF2B5EF4-FFF2-40B4-BE49-F238E27FC236}">
                <a16:creationId xmlns:a16="http://schemas.microsoft.com/office/drawing/2014/main" id="{E1096E04-D042-C886-9815-285AEE6036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349" y="1928191"/>
            <a:ext cx="716076" cy="606287"/>
          </a:xfrm>
          <a:prstGeom prst="rect">
            <a:avLst/>
          </a:prstGeom>
        </p:spPr>
      </p:pic>
      <p:pic>
        <p:nvPicPr>
          <p:cNvPr id="17" name="Picture 16" descr="A green tick mark on a black background&#10;&#10;AI-generated content may be incorrect.">
            <a:extLst>
              <a:ext uri="{FF2B5EF4-FFF2-40B4-BE49-F238E27FC236}">
                <a16:creationId xmlns:a16="http://schemas.microsoft.com/office/drawing/2014/main" id="{072E2BCE-A4D2-B242-8D66-00D2C39279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06" y="1610139"/>
            <a:ext cx="716076" cy="606287"/>
          </a:xfrm>
          <a:prstGeom prst="rect">
            <a:avLst/>
          </a:prstGeom>
        </p:spPr>
      </p:pic>
      <p:pic>
        <p:nvPicPr>
          <p:cNvPr id="18" name="Picture 17" descr="A green tick mark on a black background&#10;&#10;AI-generated content may be incorrect.">
            <a:extLst>
              <a:ext uri="{FF2B5EF4-FFF2-40B4-BE49-F238E27FC236}">
                <a16:creationId xmlns:a16="http://schemas.microsoft.com/office/drawing/2014/main" id="{CE008FE9-9A28-0B85-2162-ABE34F3BA9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028" y="2216426"/>
            <a:ext cx="716076" cy="606287"/>
          </a:xfrm>
          <a:prstGeom prst="rect">
            <a:avLst/>
          </a:prstGeom>
        </p:spPr>
      </p:pic>
      <p:pic>
        <p:nvPicPr>
          <p:cNvPr id="34" name="Picture 33" descr="A green tick mark on a black background&#10;&#10;AI-generated content may be incorrect.">
            <a:extLst>
              <a:ext uri="{FF2B5EF4-FFF2-40B4-BE49-F238E27FC236}">
                <a16:creationId xmlns:a16="http://schemas.microsoft.com/office/drawing/2014/main" id="{DD5A705C-EA13-949C-AFEA-036D79347A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759" y="4134678"/>
            <a:ext cx="716076" cy="606287"/>
          </a:xfrm>
          <a:prstGeom prst="rect">
            <a:avLst/>
          </a:prstGeom>
        </p:spPr>
      </p:pic>
      <p:pic>
        <p:nvPicPr>
          <p:cNvPr id="36" name="Picture 35" descr="A green tick mark on a black background&#10;&#10;AI-generated content may be incorrect.">
            <a:extLst>
              <a:ext uri="{FF2B5EF4-FFF2-40B4-BE49-F238E27FC236}">
                <a16:creationId xmlns:a16="http://schemas.microsoft.com/office/drawing/2014/main" id="{E5A1D7FE-CC92-0B45-ED67-52A7B1D3EB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524" y="4979504"/>
            <a:ext cx="716076" cy="60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63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85"/>
                    </a14:imgEffect>
                    <a14:imgEffect>
                      <a14:saturation sat="279000"/>
                    </a14:imgEffect>
                  </a14:imgLayer>
                </a14:imgProps>
              </a:ext>
            </a:extLst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B8A2FDD2-8622-D6E6-E597-20BFCF053F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276" y="710325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8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A0AB5F-BC0C-96CA-6317-852D4D9BE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786" y="1740715"/>
            <a:ext cx="6559865" cy="2091109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FD837B3-D8C0-C545-4206-136AAB9163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60" y="94319"/>
            <a:ext cx="1341192" cy="13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8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5460" y="549262"/>
            <a:ext cx="8289105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7030A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AI </a:t>
            </a:r>
            <a:r>
              <a:rPr lang="en-US" sz="9600" dirty="0">
                <a:solidFill>
                  <a:srgbClr val="1BBF23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NHANH</a:t>
            </a:r>
            <a:r>
              <a:rPr lang="en-US" sz="9600" dirty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?</a:t>
            </a:r>
            <a:r>
              <a:rPr lang="en-US" sz="9600" dirty="0">
                <a:solidFill>
                  <a:prstClr val="black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 </a:t>
            </a:r>
          </a:p>
          <a:p>
            <a:pPr algn="ctr"/>
            <a:r>
              <a:rPr lang="en-US" sz="9600" dirty="0">
                <a:solidFill>
                  <a:srgbClr val="FF000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AI</a:t>
            </a:r>
            <a:r>
              <a:rPr lang="en-US" sz="9600" dirty="0">
                <a:solidFill>
                  <a:prstClr val="black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 </a:t>
            </a:r>
            <a:r>
              <a:rPr lang="en-US" sz="9600" dirty="0">
                <a:solidFill>
                  <a:srgbClr val="FFC00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ĐÚNG</a:t>
            </a:r>
            <a:r>
              <a:rPr lang="en-US" sz="9600" dirty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?</a:t>
            </a:r>
          </a:p>
        </p:txBody>
      </p:sp>
      <p:grpSp>
        <p:nvGrpSpPr>
          <p:cNvPr id="16" name="Google Shape;399;p20"/>
          <p:cNvGrpSpPr/>
          <p:nvPr/>
        </p:nvGrpSpPr>
        <p:grpSpPr>
          <a:xfrm rot="478072">
            <a:off x="1309774" y="4424538"/>
            <a:ext cx="1762332" cy="1404699"/>
            <a:chOff x="1619858" y="3028726"/>
            <a:chExt cx="1762332" cy="1404699"/>
          </a:xfrm>
        </p:grpSpPr>
        <p:sp>
          <p:nvSpPr>
            <p:cNvPr id="17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9" name="Google Shape;306;p20"/>
          <p:cNvGrpSpPr/>
          <p:nvPr/>
        </p:nvGrpSpPr>
        <p:grpSpPr>
          <a:xfrm rot="1742937">
            <a:off x="9939864" y="558476"/>
            <a:ext cx="1912774" cy="1010181"/>
            <a:chOff x="5862862" y="867279"/>
            <a:chExt cx="1912829" cy="1010210"/>
          </a:xfrm>
        </p:grpSpPr>
        <p:sp>
          <p:nvSpPr>
            <p:cNvPr id="40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Freeform 3">
            <a:extLst>
              <a:ext uri="{FF2B5EF4-FFF2-40B4-BE49-F238E27FC236}">
                <a16:creationId xmlns:a16="http://schemas.microsoft.com/office/drawing/2014/main" id="{116440E4-0E7E-F950-CC1A-42FE1B42E98D}"/>
              </a:ext>
            </a:extLst>
          </p:cNvPr>
          <p:cNvSpPr/>
          <p:nvPr/>
        </p:nvSpPr>
        <p:spPr>
          <a:xfrm>
            <a:off x="234552" y="3329609"/>
            <a:ext cx="3373352" cy="3384816"/>
          </a:xfrm>
          <a:custGeom>
            <a:avLst/>
            <a:gdLst/>
            <a:ahLst/>
            <a:cxnLst/>
            <a:rect l="l" t="t" r="r" b="b"/>
            <a:pathLst>
              <a:path w="7469439" h="7883313">
                <a:moveTo>
                  <a:pt x="0" y="0"/>
                </a:moveTo>
                <a:lnTo>
                  <a:pt x="7469439" y="0"/>
                </a:lnTo>
                <a:lnTo>
                  <a:pt x="7469439" y="7883313"/>
                </a:lnTo>
                <a:lnTo>
                  <a:pt x="0" y="78833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74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250"/>
                            </p:stCondLst>
                            <p:childTnLst>
                              <p:par>
                                <p:cTn id="1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62000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03765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17169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631875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226856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850329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439400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62000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403765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016357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631875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226856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850329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0439400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62000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403765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016357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631875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7226856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8850329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0456063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214745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5635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30113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46877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2879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8881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94883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1049000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pic>
        <p:nvPicPr>
          <p:cNvPr id="43" name="1" descr="A cartoon of a teddy bear&#10;&#10;AI-generated content may be incorrect.">
            <a:extLst>
              <a:ext uri="{FF2B5EF4-FFF2-40B4-BE49-F238E27FC236}">
                <a16:creationId xmlns:a16="http://schemas.microsoft.com/office/drawing/2014/main" id="{B26AB784-B5D8-263D-AE9C-C60D0B1A7A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541" y="422498"/>
            <a:ext cx="1270894" cy="1475876"/>
          </a:xfrm>
          <a:prstGeom prst="rect">
            <a:avLst/>
          </a:prstGeom>
        </p:spPr>
      </p:pic>
      <p:pic>
        <p:nvPicPr>
          <p:cNvPr id="45" name="2" descr="A cartoon of a green dinosaur&#10;&#10;AI-generated content may be incorrect.">
            <a:extLst>
              <a:ext uri="{FF2B5EF4-FFF2-40B4-BE49-F238E27FC236}">
                <a16:creationId xmlns:a16="http://schemas.microsoft.com/office/drawing/2014/main" id="{B58A212B-16E7-F948-8F15-BD272682AE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2083">
            <a:off x="10461144" y="274816"/>
            <a:ext cx="966491" cy="1558856"/>
          </a:xfrm>
          <a:prstGeom prst="rect">
            <a:avLst/>
          </a:prstGeom>
        </p:spPr>
      </p:pic>
      <p:pic>
        <p:nvPicPr>
          <p:cNvPr id="47" name="3" descr="A cartoon blue and yellow car&#10;&#10;AI-generated content may be incorrect.">
            <a:extLst>
              <a:ext uri="{FF2B5EF4-FFF2-40B4-BE49-F238E27FC236}">
                <a16:creationId xmlns:a16="http://schemas.microsoft.com/office/drawing/2014/main" id="{2B51802E-FF00-6566-D9A8-680C7F76C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56" y="2149899"/>
            <a:ext cx="1774853" cy="1047454"/>
          </a:xfrm>
          <a:prstGeom prst="rect">
            <a:avLst/>
          </a:prstGeom>
        </p:spPr>
      </p:pic>
      <p:pic>
        <p:nvPicPr>
          <p:cNvPr id="49" name="4" descr="A cartoon of a rabbit&#10;&#10;AI-generated content may be incorrect.">
            <a:extLst>
              <a:ext uri="{FF2B5EF4-FFF2-40B4-BE49-F238E27FC236}">
                <a16:creationId xmlns:a16="http://schemas.microsoft.com/office/drawing/2014/main" id="{123B40B9-7B65-078F-1813-41A12C0B0F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932" y="3210339"/>
            <a:ext cx="1116582" cy="1823655"/>
          </a:xfrm>
          <a:prstGeom prst="rect">
            <a:avLst/>
          </a:prstGeom>
        </p:spPr>
      </p:pic>
      <p:pic>
        <p:nvPicPr>
          <p:cNvPr id="51" name="5" descr="A cartoon of a doll&#10;&#10;AI-generated content may be incorrect.">
            <a:extLst>
              <a:ext uri="{FF2B5EF4-FFF2-40B4-BE49-F238E27FC236}">
                <a16:creationId xmlns:a16="http://schemas.microsoft.com/office/drawing/2014/main" id="{258F5BCC-783F-1F7A-07DC-C01A47B747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52" y="3634346"/>
            <a:ext cx="1039703" cy="1575466"/>
          </a:xfrm>
          <a:prstGeom prst="rect">
            <a:avLst/>
          </a:prstGeom>
        </p:spPr>
      </p:pic>
      <p:pic>
        <p:nvPicPr>
          <p:cNvPr id="53" name="6" descr="A cartoon of a teddy bear&#10;&#10;AI-generated content may be incorrect.">
            <a:extLst>
              <a:ext uri="{FF2B5EF4-FFF2-40B4-BE49-F238E27FC236}">
                <a16:creationId xmlns:a16="http://schemas.microsoft.com/office/drawing/2014/main" id="{7C1D901B-15EE-9044-A884-B44AA5AB00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742" y="4941965"/>
            <a:ext cx="1084863" cy="1724974"/>
          </a:xfrm>
          <a:prstGeom prst="rect">
            <a:avLst/>
          </a:prstGeom>
        </p:spPr>
      </p:pic>
      <p:pic>
        <p:nvPicPr>
          <p:cNvPr id="54" name="7">
            <a:extLst>
              <a:ext uri="{FF2B5EF4-FFF2-40B4-BE49-F238E27FC236}">
                <a16:creationId xmlns:a16="http://schemas.microsoft.com/office/drawing/2014/main" id="{A2728B3F-C61A-7B08-2007-09A3DC5A3B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494" y="4953104"/>
            <a:ext cx="1326907" cy="157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0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A (1)">
            <a:hlinkClick r:id="" action="ppaction://media"/>
            <a:extLst>
              <a:ext uri="{FF2B5EF4-FFF2-40B4-BE49-F238E27FC236}">
                <a16:creationId xmlns:a16="http://schemas.microsoft.com/office/drawing/2014/main" id="{C5971D60-1630-F4AB-4A71-7BFE83DF58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3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8761" y="4574041"/>
            <a:ext cx="2631825" cy="1713976"/>
          </a:xfrm>
          <a:custGeom>
            <a:avLst/>
            <a:gdLst/>
            <a:ahLst/>
            <a:cxnLst/>
            <a:rect l="l" t="t" r="r" b="b"/>
            <a:pathLst>
              <a:path w="3947737" h="2570964">
                <a:moveTo>
                  <a:pt x="0" y="0"/>
                </a:moveTo>
                <a:lnTo>
                  <a:pt x="3947737" y="0"/>
                </a:lnTo>
                <a:lnTo>
                  <a:pt x="3947737" y="2570964"/>
                </a:lnTo>
                <a:lnTo>
                  <a:pt x="0" y="25709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986277" y="4574041"/>
            <a:ext cx="2631825" cy="1713976"/>
          </a:xfrm>
          <a:custGeom>
            <a:avLst/>
            <a:gdLst/>
            <a:ahLst/>
            <a:cxnLst/>
            <a:rect l="l" t="t" r="r" b="b"/>
            <a:pathLst>
              <a:path w="3947737" h="2570964">
                <a:moveTo>
                  <a:pt x="0" y="0"/>
                </a:moveTo>
                <a:lnTo>
                  <a:pt x="3947737" y="0"/>
                </a:lnTo>
                <a:lnTo>
                  <a:pt x="3947737" y="2570964"/>
                </a:lnTo>
                <a:lnTo>
                  <a:pt x="0" y="25709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476461" y="-159458"/>
            <a:ext cx="2841356" cy="2743200"/>
          </a:xfrm>
          <a:custGeom>
            <a:avLst/>
            <a:gdLst/>
            <a:ahLst/>
            <a:cxnLst/>
            <a:rect l="l" t="t" r="r" b="b"/>
            <a:pathLst>
              <a:path w="4262034" h="4114800">
                <a:moveTo>
                  <a:pt x="0" y="0"/>
                </a:moveTo>
                <a:lnTo>
                  <a:pt x="4262034" y="0"/>
                </a:lnTo>
                <a:lnTo>
                  <a:pt x="42620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671011" y="569983"/>
            <a:ext cx="8849978" cy="5718034"/>
          </a:xfrm>
          <a:custGeom>
            <a:avLst/>
            <a:gdLst/>
            <a:ahLst/>
            <a:cxnLst/>
            <a:rect l="l" t="t" r="r" b="b"/>
            <a:pathLst>
              <a:path w="13274967" h="8577051">
                <a:moveTo>
                  <a:pt x="0" y="0"/>
                </a:moveTo>
                <a:lnTo>
                  <a:pt x="13274968" y="0"/>
                </a:lnTo>
                <a:lnTo>
                  <a:pt x="13274968" y="8577052"/>
                </a:lnTo>
                <a:lnTo>
                  <a:pt x="0" y="85770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263310" y="5465640"/>
            <a:ext cx="14502777" cy="6689406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6" y="0"/>
                </a:lnTo>
                <a:lnTo>
                  <a:pt x="21754166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9478171" y="354666"/>
            <a:ext cx="3139931" cy="1244197"/>
          </a:xfrm>
          <a:custGeom>
            <a:avLst/>
            <a:gdLst/>
            <a:ahLst/>
            <a:cxnLst/>
            <a:rect l="l" t="t" r="r" b="b"/>
            <a:pathLst>
              <a:path w="4709896" h="1866296">
                <a:moveTo>
                  <a:pt x="4709896" y="0"/>
                </a:moveTo>
                <a:lnTo>
                  <a:pt x="0" y="0"/>
                </a:lnTo>
                <a:lnTo>
                  <a:pt x="0" y="1866297"/>
                </a:lnTo>
                <a:lnTo>
                  <a:pt x="4709896" y="1866297"/>
                </a:lnTo>
                <a:lnTo>
                  <a:pt x="470989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754189" y="1323801"/>
            <a:ext cx="2396120" cy="1830037"/>
          </a:xfrm>
          <a:custGeom>
            <a:avLst/>
            <a:gdLst/>
            <a:ahLst/>
            <a:cxnLst/>
            <a:rect l="l" t="t" r="r" b="b"/>
            <a:pathLst>
              <a:path w="3594180" h="2745055">
                <a:moveTo>
                  <a:pt x="0" y="0"/>
                </a:moveTo>
                <a:lnTo>
                  <a:pt x="3594180" y="0"/>
                </a:lnTo>
                <a:lnTo>
                  <a:pt x="3594180" y="2745055"/>
                </a:lnTo>
                <a:lnTo>
                  <a:pt x="0" y="27450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309543" y="4076556"/>
            <a:ext cx="1285412" cy="2211462"/>
          </a:xfrm>
          <a:custGeom>
            <a:avLst/>
            <a:gdLst/>
            <a:ahLst/>
            <a:cxnLst/>
            <a:rect l="l" t="t" r="r" b="b"/>
            <a:pathLst>
              <a:path w="1928118" h="3317193">
                <a:moveTo>
                  <a:pt x="0" y="0"/>
                </a:moveTo>
                <a:lnTo>
                  <a:pt x="1928118" y="0"/>
                </a:lnTo>
                <a:lnTo>
                  <a:pt x="1928118" y="3317193"/>
                </a:lnTo>
                <a:lnTo>
                  <a:pt x="0" y="33171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7447859" y="4286026"/>
            <a:ext cx="4058341" cy="2571974"/>
          </a:xfrm>
          <a:custGeom>
            <a:avLst/>
            <a:gdLst/>
            <a:ahLst/>
            <a:cxnLst/>
            <a:rect l="l" t="t" r="r" b="b"/>
            <a:pathLst>
              <a:path w="6087512" h="3857961">
                <a:moveTo>
                  <a:pt x="0" y="0"/>
                </a:moveTo>
                <a:lnTo>
                  <a:pt x="6087512" y="0"/>
                </a:lnTo>
                <a:lnTo>
                  <a:pt x="6087512" y="3857961"/>
                </a:lnTo>
                <a:lnTo>
                  <a:pt x="0" y="385796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481030">
            <a:off x="11554822" y="3910036"/>
            <a:ext cx="194438" cy="232511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6" y="0"/>
                </a:lnTo>
                <a:lnTo>
                  <a:pt x="291656" y="348767"/>
                </a:lnTo>
                <a:lnTo>
                  <a:pt x="0" y="3487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rot="-481030">
            <a:off x="544488" y="3652679"/>
            <a:ext cx="194438" cy="232511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7" y="0"/>
                </a:lnTo>
                <a:lnTo>
                  <a:pt x="291657" y="348767"/>
                </a:lnTo>
                <a:lnTo>
                  <a:pt x="0" y="3487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1455934" flipH="1">
            <a:off x="9275396" y="271003"/>
            <a:ext cx="2873053" cy="829594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4309580" y="0"/>
                </a:moveTo>
                <a:lnTo>
                  <a:pt x="0" y="0"/>
                </a:lnTo>
                <a:lnTo>
                  <a:pt x="0" y="1244392"/>
                </a:lnTo>
                <a:lnTo>
                  <a:pt x="4309580" y="1244392"/>
                </a:lnTo>
                <a:lnTo>
                  <a:pt x="430958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9477029" y="1894463"/>
            <a:ext cx="1571107" cy="2182093"/>
          </a:xfrm>
          <a:custGeom>
            <a:avLst/>
            <a:gdLst/>
            <a:ahLst/>
            <a:cxnLst/>
            <a:rect l="l" t="t" r="r" b="b"/>
            <a:pathLst>
              <a:path w="2356660" h="3273139">
                <a:moveTo>
                  <a:pt x="0" y="0"/>
                </a:moveTo>
                <a:lnTo>
                  <a:pt x="2356660" y="0"/>
                </a:lnTo>
                <a:lnTo>
                  <a:pt x="2356660" y="3273139"/>
                </a:lnTo>
                <a:lnTo>
                  <a:pt x="0" y="327313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163155" y="2331611"/>
            <a:ext cx="4124106" cy="20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119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Lulu Font TH"/>
              </a:rPr>
              <a:t>Bài</a:t>
            </a:r>
            <a:r>
              <a:rPr lang="en-US" sz="6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Lulu Font TH"/>
              </a:rPr>
              <a:t> 1: </a:t>
            </a:r>
          </a:p>
          <a:p>
            <a:pPr algn="ctr" defTabSz="609630">
              <a:lnSpc>
                <a:spcPts val="8119"/>
              </a:lnSpc>
              <a:spcBef>
                <a:spcPct val="0"/>
              </a:spcBef>
            </a:pPr>
            <a:r>
              <a:rPr lang="en-US" sz="9600" dirty="0">
                <a:solidFill>
                  <a:srgbClr val="00A8A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Lulu Font TH"/>
              </a:rPr>
              <a:t>A     </a:t>
            </a:r>
            <a:r>
              <a:rPr lang="en-US" sz="9600" dirty="0" err="1">
                <a:solidFill>
                  <a:srgbClr val="00A8A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Lulu Font TH"/>
              </a:rPr>
              <a:t>a</a:t>
            </a:r>
            <a:endParaRPr lang="en-US" sz="9600" dirty="0">
              <a:solidFill>
                <a:srgbClr val="00A8A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Lulu Font TH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1686F68-E895-DF31-4D65-A463C3A9557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91711" y="557293"/>
            <a:ext cx="3859102" cy="1780186"/>
          </a:xfrm>
          <a:prstGeom prst="rect">
            <a:avLst/>
          </a:prstGeom>
        </p:spPr>
      </p:pic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E57D3B4-77DE-E671-8E70-DAC3A81A5B3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60" y="94319"/>
            <a:ext cx="1341192" cy="1341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948D885F-9CDE-48E8-9EAB-FB433DA2BA85}"/>
              </a:ext>
            </a:extLst>
          </p:cNvPr>
          <p:cNvSpPr/>
          <p:nvPr/>
        </p:nvSpPr>
        <p:spPr>
          <a:xfrm>
            <a:off x="4671806" y="1828801"/>
            <a:ext cx="7205869" cy="35250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Hình ảnh 17" descr="Ảnh có chứa văn bản&#10;&#10;Mô tả được tạo tự động">
            <a:extLst>
              <a:ext uri="{FF2B5EF4-FFF2-40B4-BE49-F238E27FC236}">
                <a16:creationId xmlns:a16="http://schemas.microsoft.com/office/drawing/2014/main" id="{B9F2B62E-5CD5-D463-9C94-296002FEC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19" b="93919" l="5667" r="92222">
                        <a14:foregroundMark x1="52000" y1="34730" x2="52778" y2="44054"/>
                        <a14:foregroundMark x1="40111" y1="5946" x2="40111" y2="5946"/>
                        <a14:foregroundMark x1="39667" y1="4054" x2="39111" y2="20676"/>
                        <a14:foregroundMark x1="39333" y1="20541" x2="35444" y2="50270"/>
                        <a14:foregroundMark x1="37778" y1="27838" x2="30111" y2="30270"/>
                        <a14:foregroundMark x1="30111" y1="30270" x2="22000" y2="43919"/>
                        <a14:foregroundMark x1="22000" y1="43919" x2="13444" y2="45676"/>
                        <a14:foregroundMark x1="13444" y1="45676" x2="12667" y2="52703"/>
                        <a14:foregroundMark x1="12667" y1="52703" x2="21222" y2="56351"/>
                        <a14:foregroundMark x1="21222" y1="56351" x2="23778" y2="56622"/>
                        <a14:foregroundMark x1="23000" y1="44730" x2="18111" y2="40811"/>
                        <a14:foregroundMark x1="18111" y1="40811" x2="9556" y2="52162"/>
                        <a14:foregroundMark x1="9556" y1="52162" x2="8000" y2="62973"/>
                        <a14:foregroundMark x1="55333" y1="76351" x2="50778" y2="81892"/>
                        <a14:foregroundMark x1="50778" y1="81892" x2="41778" y2="87162"/>
                        <a14:foregroundMark x1="41778" y1="87162" x2="35111" y2="85541"/>
                        <a14:foregroundMark x1="35111" y1="85541" x2="45444" y2="87568"/>
                        <a14:foregroundMark x1="59889" y1="76486" x2="56556" y2="74865"/>
                        <a14:foregroundMark x1="76889" y1="82297" x2="80667" y2="91216"/>
                        <a14:foregroundMark x1="80667" y1="91216" x2="87778" y2="90405"/>
                        <a14:foregroundMark x1="52333" y1="89459" x2="55667" y2="94324"/>
                        <a14:foregroundMark x1="45000" y1="89595" x2="44889" y2="89595"/>
                        <a14:foregroundMark x1="35444" y1="88649" x2="33556" y2="92162"/>
                        <a14:foregroundMark x1="8000" y1="84459" x2="6556" y2="84459"/>
                        <a14:foregroundMark x1="12000" y1="75135" x2="5667" y2="82568"/>
                        <a14:foregroundMark x1="5667" y1="82568" x2="14889" y2="82432"/>
                        <a14:foregroundMark x1="70222" y1="33649" x2="70333" y2="47838"/>
                        <a14:foregroundMark x1="87778" y1="83514" x2="87778" y2="85135"/>
                        <a14:foregroundMark x1="90556" y1="90000" x2="90556" y2="90000"/>
                        <a14:foregroundMark x1="88444" y1="91757" x2="92222" y2="90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1" y="2358552"/>
            <a:ext cx="5718470" cy="4701853"/>
          </a:xfrm>
          <a:prstGeom prst="rect">
            <a:avLst/>
          </a:prstGeom>
        </p:spPr>
      </p:pic>
      <p:pic>
        <p:nvPicPr>
          <p:cNvPr id="20" name="Hình ảnh 19" descr="Ảnh có chứa dây xích, sản phẩm kim loại, phụ kiện&#10;&#10;Mô tả được tạo tự động">
            <a:extLst>
              <a:ext uri="{FF2B5EF4-FFF2-40B4-BE49-F238E27FC236}">
                <a16:creationId xmlns:a16="http://schemas.microsoft.com/office/drawing/2014/main" id="{5DBEB47E-C469-3F0F-4313-77D17220A1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25" b="92846" l="3462" r="26264">
                        <a14:foregroundMark x1="16621" y1="54365" x2="16621" y2="54365"/>
                        <a14:foregroundMark x1="26264" y1="71180" x2="26264" y2="71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" t="50000" r="71655" b="2359"/>
          <a:stretch/>
        </p:blipFill>
        <p:spPr>
          <a:xfrm flipH="1">
            <a:off x="-201498" y="-319169"/>
            <a:ext cx="3662414" cy="42959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8E9F4A-6736-EDDB-7C12-3809540F5D13}"/>
              </a:ext>
            </a:extLst>
          </p:cNvPr>
          <p:cNvSpPr txBox="1"/>
          <p:nvPr/>
        </p:nvSpPr>
        <p:spPr>
          <a:xfrm>
            <a:off x="6050442" y="2261993"/>
            <a:ext cx="562961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1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25387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2Fmedia2F76e68d87-5228-430e-beba-3b0d6a69f98c_seed1041739041">
            <a:hlinkClick r:id="" action="ppaction://media"/>
            <a:extLst>
              <a:ext uri="{FF2B5EF4-FFF2-40B4-BE49-F238E27FC236}">
                <a16:creationId xmlns:a16="http://schemas.microsoft.com/office/drawing/2014/main" id="{C5BF7BD3-86B3-5C4B-F40B-44B2FC53CE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b="2968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pic>
        <p:nvPicPr>
          <p:cNvPr id="3" name="Hanh trang sô">
            <a:hlinkClick r:id="" action="ppaction://media"/>
            <a:extLst>
              <a:ext uri="{FF2B5EF4-FFF2-40B4-BE49-F238E27FC236}">
                <a16:creationId xmlns:a16="http://schemas.microsoft.com/office/drawing/2014/main" id="{E0660CC6-5212-FDFA-36E8-C646A8DAE9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17940" y="1844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54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86F99B3B-3519-4881-AD79-7679CA74BAB8}"/>
              </a:ext>
            </a:extLst>
          </p:cNvPr>
          <p:cNvSpPr txBox="1"/>
          <p:nvPr/>
        </p:nvSpPr>
        <p:spPr>
          <a:xfrm>
            <a:off x="3973163" y="5919594"/>
            <a:ext cx="5629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endParaRPr lang="en-US" sz="4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6D9BF5-1209-4B77-AAA4-42336B931866}"/>
              </a:ext>
            </a:extLst>
          </p:cNvPr>
          <p:cNvSpPr txBox="1"/>
          <p:nvPr/>
        </p:nvSpPr>
        <p:spPr>
          <a:xfrm>
            <a:off x="3527131" y="5060688"/>
            <a:ext cx="96074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  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endParaRPr lang="en-US" sz="6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6E91DBC-2CC3-4DB7-8036-D23AF18EC3A5}"/>
              </a:ext>
            </a:extLst>
          </p:cNvPr>
          <p:cNvCxnSpPr/>
          <p:nvPr/>
        </p:nvCxnSpPr>
        <p:spPr>
          <a:xfrm>
            <a:off x="4473393" y="6550812"/>
            <a:ext cx="26595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4277D89-A462-455C-8F87-9E69F8497185}"/>
              </a:ext>
            </a:extLst>
          </p:cNvPr>
          <p:cNvCxnSpPr/>
          <p:nvPr/>
        </p:nvCxnSpPr>
        <p:spPr>
          <a:xfrm>
            <a:off x="6440416" y="6561444"/>
            <a:ext cx="26595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44054AA-1D7E-412C-9363-668371480163}"/>
              </a:ext>
            </a:extLst>
          </p:cNvPr>
          <p:cNvCxnSpPr/>
          <p:nvPr/>
        </p:nvCxnSpPr>
        <p:spPr>
          <a:xfrm>
            <a:off x="7163430" y="6572077"/>
            <a:ext cx="26595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8E1C088-2B09-42A0-9384-A8907FC4EA00}"/>
              </a:ext>
            </a:extLst>
          </p:cNvPr>
          <p:cNvCxnSpPr/>
          <p:nvPr/>
        </p:nvCxnSpPr>
        <p:spPr>
          <a:xfrm>
            <a:off x="7886444" y="6582709"/>
            <a:ext cx="26595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0A25DBB6-24D1-4BE0-A047-812F81785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0704" y="432436"/>
            <a:ext cx="6233417" cy="49813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D843F5E-0996-467D-8743-4E07DA686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066" y="1487450"/>
            <a:ext cx="1359666" cy="244982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8EC06F0-97E6-442C-8530-34102F246A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8011" y="1588627"/>
            <a:ext cx="1257954" cy="2501178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BA8D87F-E765-BB66-D635-4BD5BB399B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60" y="94319"/>
            <a:ext cx="1341192" cy="134119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B515881-A562-7E54-C3FB-6274236EB660}"/>
              </a:ext>
            </a:extLst>
          </p:cNvPr>
          <p:cNvGrpSpPr/>
          <p:nvPr/>
        </p:nvGrpSpPr>
        <p:grpSpPr>
          <a:xfrm>
            <a:off x="125896" y="278295"/>
            <a:ext cx="3448696" cy="941185"/>
            <a:chOff x="63500" y="1429216"/>
            <a:chExt cx="2592937" cy="705889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A7DDAD03-6289-E770-9BC4-090C013DE1DB}"/>
                </a:ext>
              </a:extLst>
            </p:cNvPr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5A3FB73-7BEC-14A6-D890-AF6BD8F3D6A6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9711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2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Temp">
      <a:majorFont>
        <a:latin typeface="方正准圆简体"/>
        <a:ea typeface="方正准圆简体"/>
        <a:cs typeface=""/>
      </a:majorFont>
      <a:minorFont>
        <a:latin typeface="方正准圆简体"/>
        <a:ea typeface="方正准圆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132</Words>
  <Application>Microsoft Macintosh PowerPoint</Application>
  <PresentationFormat>Widescreen</PresentationFormat>
  <Paragraphs>60</Paragraphs>
  <Slides>16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#9Slide05 Fourth Medium</vt:lpstr>
      <vt:lpstr>Aptos</vt:lpstr>
      <vt:lpstr>Arial</vt:lpstr>
      <vt:lpstr>Arial Rounded MT Bold</vt:lpstr>
      <vt:lpstr>Arial-Rounded</vt:lpstr>
      <vt:lpstr>Calibri</vt:lpstr>
      <vt:lpstr>Calibri Light</vt:lpstr>
      <vt:lpstr>Kids</vt:lpstr>
      <vt:lpstr>Times New Roman</vt:lpstr>
      <vt:lpstr>方正准圆简体</vt:lpstr>
      <vt:lpstr>2_Office 主题</vt:lpstr>
      <vt:lpstr>4_Office Theme</vt:lpstr>
      <vt:lpstr>1_Office Theme</vt:lpstr>
      <vt:lpstr>Chủ đề Office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Microsoft Office User</cp:lastModifiedBy>
  <cp:revision>99</cp:revision>
  <dcterms:created xsi:type="dcterms:W3CDTF">2020-08-12T16:29:00Z</dcterms:created>
  <dcterms:modified xsi:type="dcterms:W3CDTF">2025-12-21T12:18:22Z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