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7" r:id="rId3"/>
    <p:sldMasterId id="2147483721" r:id="rId4"/>
    <p:sldMasterId id="2147483745" r:id="rId5"/>
    <p:sldMasterId id="2147483769" r:id="rId6"/>
    <p:sldMasterId id="2147483793" r:id="rId7"/>
  </p:sldMasterIdLst>
  <p:notesMasterIdLst>
    <p:notesMasterId r:id="rId22"/>
  </p:notesMasterIdLst>
  <p:sldIdLst>
    <p:sldId id="313" r:id="rId8"/>
    <p:sldId id="258" r:id="rId9"/>
    <p:sldId id="259" r:id="rId10"/>
    <p:sldId id="494" r:id="rId11"/>
    <p:sldId id="287" r:id="rId12"/>
    <p:sldId id="288" r:id="rId13"/>
    <p:sldId id="289" r:id="rId14"/>
    <p:sldId id="290" r:id="rId15"/>
    <p:sldId id="291" r:id="rId16"/>
    <p:sldId id="292" r:id="rId17"/>
    <p:sldId id="264" r:id="rId18"/>
    <p:sldId id="267" r:id="rId19"/>
    <p:sldId id="2007577120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3106" autoAdjust="0"/>
  </p:normalViewPr>
  <p:slideViewPr>
    <p:cSldViewPr snapToGrid="0">
      <p:cViewPr varScale="1">
        <p:scale>
          <a:sx n="111" d="100"/>
          <a:sy n="111" d="100"/>
        </p:scale>
        <p:origin x="6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5BCFD-8B08-4A90-A60D-5EB22EBA9D25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058B7-A6D9-42ED-9D18-B86308555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9933ED-28FC-7480-FC30-0643BAE68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54A56F-2292-D411-A0C4-8F7ED1245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08D2411-9F78-405E-378B-65F9E0B13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87754D-658D-3711-557C-D955FA03A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6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4736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3778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3234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585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36490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2810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958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1871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7326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960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B774D6-CDBF-6995-B28F-5392C81D0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3EA8F2-EA6B-6FA3-3D65-E383095C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9F17DB-2B4F-2787-D0ED-10EFE9140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0E7BD6-AE12-E55C-B4A0-CA14A003B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83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9834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54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08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6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4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5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3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65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51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40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76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703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031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6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7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65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37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69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1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31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78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9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10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97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8501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84216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4187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674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60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7210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268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4587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71495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05238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33547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0225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7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88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7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81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67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99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29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45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25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3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2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AD98-A82B-2165-4BCB-B403FF917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64063-30BD-896A-821F-D67328242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37053-F1AD-00FC-8657-7CA9E505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6BB7-B848-5FA3-1073-694ECCE4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5A05-0594-4F9B-9B89-5093FCE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6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9AD5-8D48-BEC7-0D3E-1BE2FD23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4BF0C-DAC4-BD2B-B7EF-6FC78B3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B5A67-B562-E751-0EC5-6DA12F6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CB76-C29E-3F1F-1763-1DDB5E4F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06AA-DE52-A835-6D1A-820B05A1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6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565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6A2E-1779-1392-5EFF-78D3070D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813A-CEA5-E20E-4E55-C71F7A30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82A20-7324-70C8-7111-B65DC47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2769F-0B5A-AA16-E197-B0A123D9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948E-81BD-23F5-B44E-6921BC63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25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8035-1D9B-375C-9290-70AE8246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8A67C-5F4D-0CB5-3A52-8AF2CB60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A7206-5BA4-8E97-5C48-471B952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9ADBC-5EC5-6E8F-2AB8-BF358BB6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129F-2C9E-95AE-7D3D-25534A5E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D9730-39D1-D0A9-EC9F-AD5A2F25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21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56FC-2935-02C2-4BFB-D2BC1BE5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453AA-F7E8-C905-6446-97D60C2DA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5A01-A1E8-19D0-C534-7C4C62B84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74153-C9EA-2A9A-4291-41E5DC5D7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8CA4-594A-52A3-834A-7287FAC6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1E54B-E8ED-37F7-59DF-F879132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C47B4-E4AF-B6D1-65A3-FD903142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FE69D-DF92-E884-44DA-F163838D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88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2441-B032-2F64-0C6B-CEE21B45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265F3-107B-6342-1C12-F8801E63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28805-9AD4-8911-2DA7-4A961A6B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2B003-6F66-8373-A7EB-ED72EC0E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290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F546D-9D50-BD70-7F1B-3E2D0E1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15DCE-3968-C519-7C21-6C50EA4F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54A61-B0E2-51D3-CA25-3E4A288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131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7787-6C99-906A-964A-D2DC4652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F85D-71B1-DC7A-3C71-CD9E675D9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447D-7781-64C4-8142-7B12DAED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37F9E-5B54-EB12-6718-46FB29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30CA5-3769-6A6B-36F2-28155EC6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0A6A-EE2E-CD8F-8D24-C3B8F76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26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109E-15F9-2A59-4367-B5C6011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F4654-0414-136E-3A38-B4F8D22DE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91E3A-FFBC-1CF8-37C2-858D53635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56227-1D21-F709-DB4C-96F6A0AF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D4607-B8A3-90A4-E35D-16269B74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50D38-E183-7752-F577-340509C9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12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CDD2-5023-8A81-ABAB-66729C73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30CB8-631D-9FCE-1E98-811E5C88B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2B837-10BD-5BA2-BC82-8AB959D6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DD258-2A46-5CAD-BE92-906095FF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86D3E-E390-4A27-CBAA-0C06CD70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604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7E71D-C376-CE34-D3F3-6DF89E9E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4CC8E-EB06-9275-3FFF-95873505E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6248-F074-4AD9-A0FF-FF908231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E8D01-46F0-82E1-BD02-D206399B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DC7C-D938-6098-5F2E-B38DFB1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8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1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6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A85D24-7DB7-AE16-8EF6-89BFE818A0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08A7BC-BFC7-383E-F3CF-26BF209D59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1677FA-CB6E-6EC1-77A9-EF1E1C62CAC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D74AD3-DAF8-FB68-A0F9-1EC2B0FD0D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6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66A53-ECC5-E6DC-3529-AA358D024F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8F5975-3A20-B429-E23D-CC15812AEE6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9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AC8976-0BC1-3A33-8F8D-D766C3500D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757EAE-308B-6F13-5043-3D97516620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49CE17-E846-38E4-BC1B-7428622C31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C9263E-BBF0-5909-C254-E0E6F2F2F62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027029-EB35-5E0B-775B-AE4464CE32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986" y="0"/>
            <a:ext cx="1697780" cy="1697780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4D2751-DAD1-C0D8-B69D-B7052C804B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88" y="-3870252"/>
            <a:ext cx="1697780" cy="1697780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FB94C08-2D94-3FB4-92C8-BEFD4C2C7B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977" y="0"/>
            <a:ext cx="1697780" cy="1697780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724CA2-649D-C4FA-51A1-76389EE117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46" y="8506046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3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B5289-1D8F-EE0C-0BA0-9EAC1BB1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567D1-EDAC-D7FE-8AC4-1E4430EE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7ACC-4D28-D012-0EFB-30C9A6690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E4A27-6937-4CCA-A308-015FDF21770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47A7B-3E5A-2C17-F5AE-67B6527BB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4169-34DA-FF8B-B650-07659277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F0576D7-9B3D-CE9E-7B9F-F99C95747F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rainbow colored circle&#10;&#10;Description automatically generated">
            <a:extLst>
              <a:ext uri="{FF2B5EF4-FFF2-40B4-BE49-F238E27FC236}">
                <a16:creationId xmlns:a16="http://schemas.microsoft.com/office/drawing/2014/main" id="{E4B5760F-00B0-508A-9807-EB8CFAD81D6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40F91B95-43A7-EC76-EA94-5DD7892BE8BA}"/>
              </a:ext>
            </a:extLst>
          </p:cNvPr>
          <p:cNvSpPr/>
          <p:nvPr userDrawn="1"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57EB78-4E28-33A7-03E1-605F060B5617}"/>
              </a:ext>
            </a:extLst>
          </p:cNvPr>
          <p:cNvGrpSpPr/>
          <p:nvPr userDrawn="1"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93AC343-00AD-92B5-B72B-12E9B1DC2D40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2E38C338-0469-5A95-3711-5E622BC71913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D4A6071D-026A-526D-D341-A39346F3E630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0E840FCA-278F-9446-FDB8-75A5626F8AE6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8E0EBA-F1DB-1871-7D79-8A73587F22F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217730"/>
            <a:ext cx="1550635" cy="1550635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00F26A-0FFB-58F0-222F-7312F6D277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4" y="-2878396"/>
            <a:ext cx="1550635" cy="1550635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202BCF-FA8B-CEBA-1AC6-00E66EF185D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86" y="5431414"/>
            <a:ext cx="1550635" cy="1550635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050654-E444-89C3-AEF2-18B23D83BFF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02" y="706770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3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6165" y="2591318"/>
            <a:ext cx="4961616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02" y="3483567"/>
            <a:ext cx="3318085" cy="3152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35904" y="152549"/>
            <a:ext cx="2102674" cy="660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07" y="152549"/>
            <a:ext cx="3349580" cy="3128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46" y="152549"/>
            <a:ext cx="3381244" cy="3197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95" y="3483567"/>
            <a:ext cx="3381244" cy="31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6B7FB072-84DB-CA74-2F7C-984C06587522}"/>
              </a:ext>
            </a:extLst>
          </p:cNvPr>
          <p:cNvSpPr/>
          <p:nvPr/>
        </p:nvSpPr>
        <p:spPr>
          <a:xfrm>
            <a:off x="711201" y="1541320"/>
            <a:ext cx="3434651" cy="5088080"/>
          </a:xfrm>
          <a:custGeom>
            <a:avLst/>
            <a:gdLst/>
            <a:ahLst/>
            <a:cxnLst/>
            <a:rect l="l" t="t" r="r" b="b"/>
            <a:pathLst>
              <a:path w="2435749" h="3549360">
                <a:moveTo>
                  <a:pt x="0" y="0"/>
                </a:moveTo>
                <a:lnTo>
                  <a:pt x="2435749" y="0"/>
                </a:lnTo>
                <a:lnTo>
                  <a:pt x="2435749" y="3549361"/>
                </a:lnTo>
                <a:lnTo>
                  <a:pt x="0" y="3549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51FEB8C-651D-112B-51E2-8C6E864C3165}"/>
              </a:ext>
            </a:extLst>
          </p:cNvPr>
          <p:cNvSpPr/>
          <p:nvPr/>
        </p:nvSpPr>
        <p:spPr>
          <a:xfrm rot="808676">
            <a:off x="4062120" y="612320"/>
            <a:ext cx="5796986" cy="4592121"/>
          </a:xfrm>
          <a:custGeom>
            <a:avLst/>
            <a:gdLst/>
            <a:ahLst/>
            <a:cxnLst/>
            <a:rect l="l" t="t" r="r" b="b"/>
            <a:pathLst>
              <a:path w="3737528" h="3024000">
                <a:moveTo>
                  <a:pt x="0" y="0"/>
                </a:moveTo>
                <a:lnTo>
                  <a:pt x="3737528" y="0"/>
                </a:lnTo>
                <a:lnTo>
                  <a:pt x="3737528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29890"/>
            <a:endParaRPr lang="vi-VN" sz="1633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569B8-DCEF-5E53-05BB-FC4F47B42D1A}"/>
              </a:ext>
            </a:extLst>
          </p:cNvPr>
          <p:cNvSpPr txBox="1"/>
          <p:nvPr/>
        </p:nvSpPr>
        <p:spPr>
          <a:xfrm rot="205822">
            <a:off x="4435842" y="1860265"/>
            <a:ext cx="53293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04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406400" y="228600"/>
            <a:ext cx="11641657" cy="6400800"/>
          </a:xfrm>
          <a:prstGeom prst="round2DiagRect">
            <a:avLst>
              <a:gd name="adj1" fmla="val 7712"/>
              <a:gd name="adj2" fmla="val 0"/>
            </a:avLst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12B10CA-054E-6F42-ABB0-89770D771DC8}"/>
              </a:ext>
            </a:extLst>
          </p:cNvPr>
          <p:cNvSpPr/>
          <p:nvPr/>
        </p:nvSpPr>
        <p:spPr>
          <a:xfrm>
            <a:off x="9606129" y="482600"/>
            <a:ext cx="1219200" cy="1980063"/>
          </a:xfrm>
          <a:custGeom>
            <a:avLst/>
            <a:gdLst/>
            <a:ahLst/>
            <a:cxnLst/>
            <a:rect l="l" t="t" r="r" b="b"/>
            <a:pathLst>
              <a:path w="1308058" h="2315148">
                <a:moveTo>
                  <a:pt x="0" y="0"/>
                </a:moveTo>
                <a:lnTo>
                  <a:pt x="1308058" y="0"/>
                </a:lnTo>
                <a:lnTo>
                  <a:pt x="1308058" y="2315148"/>
                </a:lnTo>
                <a:lnTo>
                  <a:pt x="0" y="231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953375A-3841-224A-753F-12AB5E5E28EE}"/>
              </a:ext>
            </a:extLst>
          </p:cNvPr>
          <p:cNvSpPr/>
          <p:nvPr/>
        </p:nvSpPr>
        <p:spPr>
          <a:xfrm>
            <a:off x="1092351" y="482600"/>
            <a:ext cx="1219199" cy="2286000"/>
          </a:xfrm>
          <a:custGeom>
            <a:avLst/>
            <a:gdLst/>
            <a:ahLst/>
            <a:cxnLst/>
            <a:rect l="l" t="t" r="r" b="b"/>
            <a:pathLst>
              <a:path w="1236858" h="2467548">
                <a:moveTo>
                  <a:pt x="0" y="0"/>
                </a:moveTo>
                <a:lnTo>
                  <a:pt x="1236858" y="0"/>
                </a:lnTo>
                <a:lnTo>
                  <a:pt x="1236858" y="2467548"/>
                </a:lnTo>
                <a:lnTo>
                  <a:pt x="0" y="2467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8A3D81-0C23-80A3-A62A-B1A150DCADB7}"/>
              </a:ext>
            </a:extLst>
          </p:cNvPr>
          <p:cNvSpPr/>
          <p:nvPr/>
        </p:nvSpPr>
        <p:spPr>
          <a:xfrm>
            <a:off x="2087277" y="2838093"/>
            <a:ext cx="8898223" cy="283880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nhỏ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8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2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56B88A71-0672-44AF-9452-972245EA57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rainbow colored circle&#10;&#10;Description automatically generated">
            <a:extLst>
              <a:ext uri="{FF2B5EF4-FFF2-40B4-BE49-F238E27FC236}">
                <a16:creationId xmlns:a16="http://schemas.microsoft.com/office/drawing/2014/main" id="{A18689CE-77D7-433F-A901-97446D8AE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CA0A1208-C04F-44E8-A350-4787CD576133}"/>
              </a:ext>
            </a:extLst>
          </p:cNvPr>
          <p:cNvSpPr/>
          <p:nvPr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D84ACE-08DD-47C4-8614-6562DB462538}"/>
              </a:ext>
            </a:extLst>
          </p:cNvPr>
          <p:cNvGrpSpPr/>
          <p:nvPr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2185ED04-ED2D-4EEA-9737-21DEBA876905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55EAEBAC-C693-4A52-B594-D2E627B3CC12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7EC4F775-FE0B-4F6C-8BA1-E8DDA5C38A44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AED2B444-5C0D-49C9-80EC-E1656603C114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4B19CCED-4EB3-4B38-874F-1E54723861C4}"/>
              </a:ext>
            </a:extLst>
          </p:cNvPr>
          <p:cNvSpPr/>
          <p:nvPr/>
        </p:nvSpPr>
        <p:spPr>
          <a:xfrm>
            <a:off x="3964646" y="2158524"/>
            <a:ext cx="3823855" cy="4675909"/>
          </a:xfrm>
          <a:custGeom>
            <a:avLst/>
            <a:gdLst/>
            <a:ahLst/>
            <a:cxnLst/>
            <a:rect l="l" t="t" r="r" b="b"/>
            <a:pathLst>
              <a:path w="2367392" h="2781077">
                <a:moveTo>
                  <a:pt x="0" y="0"/>
                </a:moveTo>
                <a:lnTo>
                  <a:pt x="2367392" y="0"/>
                </a:lnTo>
                <a:lnTo>
                  <a:pt x="2367392" y="2781077"/>
                </a:lnTo>
                <a:lnTo>
                  <a:pt x="0" y="27810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16A79-C3B5-FD27-3CF8-9DBEBD33F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971" y="412859"/>
            <a:ext cx="10961558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CC643-2996-4895-A8B2-1EB08383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099" y="1171754"/>
            <a:ext cx="758408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4EB43265-96EF-4250-8257-3D7C8D8C5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26" y="765544"/>
            <a:ext cx="5637481" cy="19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321FB-F3EE-BD03-B3EC-5D482F80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62" y="1022838"/>
            <a:ext cx="2382907" cy="5754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F4C71-8B46-A332-B7DE-8F2645655D3E}"/>
              </a:ext>
            </a:extLst>
          </p:cNvPr>
          <p:cNvSpPr txBox="1"/>
          <p:nvPr/>
        </p:nvSpPr>
        <p:spPr>
          <a:xfrm>
            <a:off x="2804338" y="2579291"/>
            <a:ext cx="6161566" cy="2398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4745E-A550-0FAD-1578-D0F42FFD8ECD}"/>
              </a:ext>
            </a:extLst>
          </p:cNvPr>
          <p:cNvSpPr txBox="1"/>
          <p:nvPr/>
        </p:nvSpPr>
        <p:spPr>
          <a:xfrm>
            <a:off x="2953193" y="1154528"/>
            <a:ext cx="6161566" cy="1278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72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72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45585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0524"/>
            <a:ext cx="12192000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16305" y="1307000"/>
            <a:ext cx="8708795" cy="4979500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41211" cy="13242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8894" y="854289"/>
            <a:ext cx="1376038" cy="137603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33558" y="994991"/>
            <a:ext cx="903859" cy="1018432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242836" y="5503230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D051CB-5E97-345F-BD47-F823BE666884}"/>
              </a:ext>
            </a:extLst>
          </p:cNvPr>
          <p:cNvGrpSpPr/>
          <p:nvPr/>
        </p:nvGrpSpPr>
        <p:grpSpPr>
          <a:xfrm>
            <a:off x="9497490" y="3640091"/>
            <a:ext cx="2099666" cy="3371593"/>
            <a:chOff x="6602492" y="2299384"/>
            <a:chExt cx="2099666" cy="3371593"/>
          </a:xfrm>
        </p:grpSpPr>
        <p:grpSp>
          <p:nvGrpSpPr>
            <p:cNvPr id="34" name="Google Shape;910;p51">
              <a:extLst>
                <a:ext uri="{FF2B5EF4-FFF2-40B4-BE49-F238E27FC236}">
                  <a16:creationId xmlns:a16="http://schemas.microsoft.com/office/drawing/2014/main" id="{722A795B-47F4-616D-513D-09D042386F5B}"/>
                </a:ext>
              </a:extLst>
            </p:cNvPr>
            <p:cNvGrpSpPr/>
            <p:nvPr/>
          </p:nvGrpSpPr>
          <p:grpSpPr>
            <a:xfrm>
              <a:off x="6602492" y="2299384"/>
              <a:ext cx="2099666" cy="3371593"/>
              <a:chOff x="2534650" y="2865525"/>
              <a:chExt cx="941850" cy="1512400"/>
            </a:xfrm>
          </p:grpSpPr>
          <p:sp>
            <p:nvSpPr>
              <p:cNvPr id="37" name="Google Shape;911;p51">
                <a:extLst>
                  <a:ext uri="{FF2B5EF4-FFF2-40B4-BE49-F238E27FC236}">
                    <a16:creationId xmlns:a16="http://schemas.microsoft.com/office/drawing/2014/main" id="{E5D22980-380B-4841-850A-9BC841E93293}"/>
                  </a:ext>
                </a:extLst>
              </p:cNvPr>
              <p:cNvSpPr/>
              <p:nvPr/>
            </p:nvSpPr>
            <p:spPr>
              <a:xfrm>
                <a:off x="3188475" y="3596325"/>
                <a:ext cx="127400" cy="25460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10184" extrusionOk="0">
                    <a:moveTo>
                      <a:pt x="2887" y="1"/>
                    </a:moveTo>
                    <a:cubicBezTo>
                      <a:pt x="2485" y="678"/>
                      <a:pt x="1657" y="1607"/>
                      <a:pt x="1" y="2611"/>
                    </a:cubicBezTo>
                    <a:cubicBezTo>
                      <a:pt x="327" y="3590"/>
                      <a:pt x="1682" y="7781"/>
                      <a:pt x="1833" y="9538"/>
                    </a:cubicBezTo>
                    <a:cubicBezTo>
                      <a:pt x="1833" y="9538"/>
                      <a:pt x="2918" y="10184"/>
                      <a:pt x="3792" y="10184"/>
                    </a:cubicBezTo>
                    <a:cubicBezTo>
                      <a:pt x="4350" y="10184"/>
                      <a:pt x="4821" y="9921"/>
                      <a:pt x="4870" y="9061"/>
                    </a:cubicBezTo>
                    <a:cubicBezTo>
                      <a:pt x="5096" y="5021"/>
                      <a:pt x="3414" y="1105"/>
                      <a:pt x="2887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Google Shape;912;p51">
                <a:extLst>
                  <a:ext uri="{FF2B5EF4-FFF2-40B4-BE49-F238E27FC236}">
                    <a16:creationId xmlns:a16="http://schemas.microsoft.com/office/drawing/2014/main" id="{366B4BFF-3D01-2F94-B5EA-C1E94F46B350}"/>
                  </a:ext>
                </a:extLst>
              </p:cNvPr>
              <p:cNvSpPr/>
              <p:nvPr/>
            </p:nvSpPr>
            <p:spPr>
              <a:xfrm>
                <a:off x="2703450" y="3773275"/>
                <a:ext cx="623725" cy="357675"/>
              </a:xfrm>
              <a:custGeom>
                <a:avLst/>
                <a:gdLst/>
                <a:ahLst/>
                <a:cxnLst/>
                <a:rect l="l" t="t" r="r" b="b"/>
                <a:pathLst>
                  <a:path w="24949" h="14307" extrusionOk="0">
                    <a:moveTo>
                      <a:pt x="18674" y="1"/>
                    </a:moveTo>
                    <a:cubicBezTo>
                      <a:pt x="16651" y="1039"/>
                      <a:pt x="14459" y="1374"/>
                      <a:pt x="12470" y="1374"/>
                    </a:cubicBezTo>
                    <a:cubicBezTo>
                      <a:pt x="8832" y="1374"/>
                      <a:pt x="5873" y="252"/>
                      <a:pt x="5873" y="252"/>
                    </a:cubicBezTo>
                    <a:cubicBezTo>
                      <a:pt x="5873" y="252"/>
                      <a:pt x="5622" y="603"/>
                      <a:pt x="5246" y="1205"/>
                    </a:cubicBezTo>
                    <a:lnTo>
                      <a:pt x="4844" y="1833"/>
                    </a:lnTo>
                    <a:cubicBezTo>
                      <a:pt x="5196" y="2134"/>
                      <a:pt x="5497" y="2310"/>
                      <a:pt x="5371" y="2586"/>
                    </a:cubicBezTo>
                    <a:cubicBezTo>
                      <a:pt x="5319" y="2673"/>
                      <a:pt x="5218" y="2706"/>
                      <a:pt x="5092" y="2706"/>
                    </a:cubicBezTo>
                    <a:cubicBezTo>
                      <a:pt x="4674" y="2706"/>
                      <a:pt x="3991" y="2335"/>
                      <a:pt x="3991" y="2335"/>
                    </a:cubicBezTo>
                    <a:lnTo>
                      <a:pt x="3991" y="2335"/>
                    </a:lnTo>
                    <a:cubicBezTo>
                      <a:pt x="3991" y="2335"/>
                      <a:pt x="5271" y="3238"/>
                      <a:pt x="4895" y="3464"/>
                    </a:cubicBezTo>
                    <a:cubicBezTo>
                      <a:pt x="4832" y="3500"/>
                      <a:pt x="4757" y="3515"/>
                      <a:pt x="4677" y="3515"/>
                    </a:cubicBezTo>
                    <a:cubicBezTo>
                      <a:pt x="4244" y="3515"/>
                      <a:pt x="3624" y="3080"/>
                      <a:pt x="3539" y="3038"/>
                    </a:cubicBezTo>
                    <a:lnTo>
                      <a:pt x="3539" y="3038"/>
                    </a:lnTo>
                    <a:cubicBezTo>
                      <a:pt x="3640" y="3113"/>
                      <a:pt x="4518" y="3891"/>
                      <a:pt x="4167" y="4217"/>
                    </a:cubicBezTo>
                    <a:cubicBezTo>
                      <a:pt x="4110" y="4223"/>
                      <a:pt x="4055" y="4226"/>
                      <a:pt x="4001" y="4226"/>
                    </a:cubicBezTo>
                    <a:cubicBezTo>
                      <a:pt x="3814" y="4226"/>
                      <a:pt x="3639" y="4189"/>
                      <a:pt x="3464" y="4092"/>
                    </a:cubicBezTo>
                    <a:cubicBezTo>
                      <a:pt x="1832" y="6878"/>
                      <a:pt x="0" y="10291"/>
                      <a:pt x="176" y="11370"/>
                    </a:cubicBezTo>
                    <a:cubicBezTo>
                      <a:pt x="251" y="11998"/>
                      <a:pt x="2560" y="11998"/>
                      <a:pt x="4568" y="12525"/>
                    </a:cubicBezTo>
                    <a:cubicBezTo>
                      <a:pt x="5221" y="12726"/>
                      <a:pt x="5898" y="12952"/>
                      <a:pt x="6551" y="13253"/>
                    </a:cubicBezTo>
                    <a:lnTo>
                      <a:pt x="6576" y="13253"/>
                    </a:lnTo>
                    <a:cubicBezTo>
                      <a:pt x="8107" y="13905"/>
                      <a:pt x="9764" y="14257"/>
                      <a:pt x="11445" y="14307"/>
                    </a:cubicBezTo>
                    <a:cubicBezTo>
                      <a:pt x="12324" y="14307"/>
                      <a:pt x="13202" y="14257"/>
                      <a:pt x="14081" y="14131"/>
                    </a:cubicBezTo>
                    <a:lnTo>
                      <a:pt x="14281" y="14106"/>
                    </a:lnTo>
                    <a:cubicBezTo>
                      <a:pt x="18021" y="13554"/>
                      <a:pt x="18147" y="13102"/>
                      <a:pt x="18950" y="12675"/>
                    </a:cubicBezTo>
                    <a:cubicBezTo>
                      <a:pt x="19301" y="12475"/>
                      <a:pt x="19703" y="12349"/>
                      <a:pt x="20104" y="12249"/>
                    </a:cubicBezTo>
                    <a:cubicBezTo>
                      <a:pt x="20983" y="12023"/>
                      <a:pt x="23568" y="12148"/>
                      <a:pt x="23794" y="11697"/>
                    </a:cubicBezTo>
                    <a:cubicBezTo>
                      <a:pt x="24948" y="9362"/>
                      <a:pt x="18674" y="1"/>
                      <a:pt x="18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Google Shape;913;p51">
                <a:extLst>
                  <a:ext uri="{FF2B5EF4-FFF2-40B4-BE49-F238E27FC236}">
                    <a16:creationId xmlns:a16="http://schemas.microsoft.com/office/drawing/2014/main" id="{32EEA1C5-1F63-4072-C4E4-577C8442912A}"/>
                  </a:ext>
                </a:extLst>
              </p:cNvPr>
              <p:cNvSpPr/>
              <p:nvPr/>
            </p:nvSpPr>
            <p:spPr>
              <a:xfrm>
                <a:off x="2747375" y="3458050"/>
                <a:ext cx="523325" cy="349250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13970" extrusionOk="0">
                    <a:moveTo>
                      <a:pt x="6413" y="0"/>
                    </a:moveTo>
                    <a:cubicBezTo>
                      <a:pt x="5351" y="0"/>
                      <a:pt x="3920" y="342"/>
                      <a:pt x="2410" y="1692"/>
                    </a:cubicBezTo>
                    <a:cubicBezTo>
                      <a:pt x="1456" y="2595"/>
                      <a:pt x="628" y="3599"/>
                      <a:pt x="0" y="4754"/>
                    </a:cubicBezTo>
                    <a:cubicBezTo>
                      <a:pt x="101" y="4929"/>
                      <a:pt x="201" y="5130"/>
                      <a:pt x="326" y="5306"/>
                    </a:cubicBezTo>
                    <a:cubicBezTo>
                      <a:pt x="778" y="6059"/>
                      <a:pt x="1807" y="7364"/>
                      <a:pt x="3338" y="7740"/>
                    </a:cubicBezTo>
                    <a:cubicBezTo>
                      <a:pt x="3639" y="7816"/>
                      <a:pt x="3966" y="7866"/>
                      <a:pt x="4292" y="7866"/>
                    </a:cubicBezTo>
                    <a:cubicBezTo>
                      <a:pt x="4167" y="9472"/>
                      <a:pt x="4066" y="11430"/>
                      <a:pt x="4091" y="12836"/>
                    </a:cubicBezTo>
                    <a:cubicBezTo>
                      <a:pt x="4091" y="12836"/>
                      <a:pt x="7051" y="13969"/>
                      <a:pt x="10691" y="13969"/>
                    </a:cubicBezTo>
                    <a:cubicBezTo>
                      <a:pt x="12679" y="13969"/>
                      <a:pt x="14870" y="13631"/>
                      <a:pt x="16892" y="12585"/>
                    </a:cubicBezTo>
                    <a:cubicBezTo>
                      <a:pt x="16641" y="10803"/>
                      <a:pt x="16365" y="7690"/>
                      <a:pt x="16089" y="6034"/>
                    </a:cubicBezTo>
                    <a:lnTo>
                      <a:pt x="16089" y="6034"/>
                    </a:lnTo>
                    <a:cubicBezTo>
                      <a:pt x="16932" y="7166"/>
                      <a:pt x="17197" y="8299"/>
                      <a:pt x="17350" y="8299"/>
                    </a:cubicBezTo>
                    <a:cubicBezTo>
                      <a:pt x="17356" y="8299"/>
                      <a:pt x="17363" y="8297"/>
                      <a:pt x="17369" y="8293"/>
                    </a:cubicBezTo>
                    <a:cubicBezTo>
                      <a:pt x="17469" y="8242"/>
                      <a:pt x="17569" y="8192"/>
                      <a:pt x="17645" y="8142"/>
                    </a:cubicBezTo>
                    <a:cubicBezTo>
                      <a:pt x="19301" y="7113"/>
                      <a:pt x="20129" y="6184"/>
                      <a:pt x="20531" y="5532"/>
                    </a:cubicBezTo>
                    <a:cubicBezTo>
                      <a:pt x="20732" y="5256"/>
                      <a:pt x="20857" y="4929"/>
                      <a:pt x="20933" y="4603"/>
                    </a:cubicBezTo>
                    <a:cubicBezTo>
                      <a:pt x="20832" y="4453"/>
                      <a:pt x="19602" y="2018"/>
                      <a:pt x="17193" y="763"/>
                    </a:cubicBezTo>
                    <a:cubicBezTo>
                      <a:pt x="16273" y="279"/>
                      <a:pt x="15249" y="33"/>
                      <a:pt x="14221" y="33"/>
                    </a:cubicBezTo>
                    <a:cubicBezTo>
                      <a:pt x="13651" y="33"/>
                      <a:pt x="13080" y="109"/>
                      <a:pt x="12524" y="261"/>
                    </a:cubicBezTo>
                    <a:cubicBezTo>
                      <a:pt x="12499" y="286"/>
                      <a:pt x="12474" y="336"/>
                      <a:pt x="12449" y="361"/>
                    </a:cubicBezTo>
                    <a:cubicBezTo>
                      <a:pt x="12474" y="537"/>
                      <a:pt x="12675" y="1767"/>
                      <a:pt x="12098" y="2143"/>
                    </a:cubicBezTo>
                    <a:cubicBezTo>
                      <a:pt x="12017" y="2191"/>
                      <a:pt x="11926" y="2211"/>
                      <a:pt x="11829" y="2211"/>
                    </a:cubicBezTo>
                    <a:cubicBezTo>
                      <a:pt x="11206" y="2211"/>
                      <a:pt x="10341" y="1365"/>
                      <a:pt x="10341" y="1365"/>
                    </a:cubicBezTo>
                    <a:cubicBezTo>
                      <a:pt x="10341" y="1365"/>
                      <a:pt x="9618" y="2298"/>
                      <a:pt x="9116" y="2298"/>
                    </a:cubicBezTo>
                    <a:cubicBezTo>
                      <a:pt x="9097" y="2298"/>
                      <a:pt x="9079" y="2297"/>
                      <a:pt x="9061" y="2294"/>
                    </a:cubicBezTo>
                    <a:cubicBezTo>
                      <a:pt x="8559" y="2194"/>
                      <a:pt x="8258" y="512"/>
                      <a:pt x="8258" y="512"/>
                    </a:cubicBezTo>
                    <a:lnTo>
                      <a:pt x="8283" y="512"/>
                    </a:lnTo>
                    <a:cubicBezTo>
                      <a:pt x="8258" y="462"/>
                      <a:pt x="8233" y="412"/>
                      <a:pt x="8207" y="361"/>
                    </a:cubicBezTo>
                    <a:cubicBezTo>
                      <a:pt x="8207" y="361"/>
                      <a:pt x="7505" y="0"/>
                      <a:pt x="6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Google Shape;914;p51">
                <a:extLst>
                  <a:ext uri="{FF2B5EF4-FFF2-40B4-BE49-F238E27FC236}">
                    <a16:creationId xmlns:a16="http://schemas.microsoft.com/office/drawing/2014/main" id="{03B128EF-2B3F-857F-27FD-E28ACCE7DE9F}"/>
                  </a:ext>
                </a:extLst>
              </p:cNvPr>
              <p:cNvSpPr/>
              <p:nvPr/>
            </p:nvSpPr>
            <p:spPr>
              <a:xfrm>
                <a:off x="3059850" y="4090150"/>
                <a:ext cx="1167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3841" extrusionOk="0">
                    <a:moveTo>
                      <a:pt x="4669" y="0"/>
                    </a:moveTo>
                    <a:lnTo>
                      <a:pt x="4669" y="0"/>
                    </a:lnTo>
                    <a:cubicBezTo>
                      <a:pt x="3866" y="427"/>
                      <a:pt x="3740" y="854"/>
                      <a:pt x="0" y="1431"/>
                    </a:cubicBezTo>
                    <a:lnTo>
                      <a:pt x="25" y="1607"/>
                    </a:lnTo>
                    <a:cubicBezTo>
                      <a:pt x="51" y="2360"/>
                      <a:pt x="51" y="3088"/>
                      <a:pt x="51" y="3765"/>
                    </a:cubicBezTo>
                    <a:lnTo>
                      <a:pt x="101" y="3765"/>
                    </a:lnTo>
                    <a:cubicBezTo>
                      <a:pt x="101" y="3765"/>
                      <a:pt x="564" y="3841"/>
                      <a:pt x="1242" y="3841"/>
                    </a:cubicBezTo>
                    <a:cubicBezTo>
                      <a:pt x="2078" y="3841"/>
                      <a:pt x="3241" y="3726"/>
                      <a:pt x="4267" y="3213"/>
                    </a:cubicBezTo>
                    <a:cubicBezTo>
                      <a:pt x="4543" y="1557"/>
                      <a:pt x="4619" y="427"/>
                      <a:pt x="4669" y="0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Google Shape;915;p51">
                <a:extLst>
                  <a:ext uri="{FF2B5EF4-FFF2-40B4-BE49-F238E27FC236}">
                    <a16:creationId xmlns:a16="http://schemas.microsoft.com/office/drawing/2014/main" id="{8F19D8E5-43A8-B89D-47FD-A534221DB5A2}"/>
                  </a:ext>
                </a:extLst>
              </p:cNvPr>
              <p:cNvSpPr/>
              <p:nvPr/>
            </p:nvSpPr>
            <p:spPr>
              <a:xfrm>
                <a:off x="3062350" y="4333600"/>
                <a:ext cx="1004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1715" extrusionOk="0">
                    <a:moveTo>
                      <a:pt x="2737" y="1"/>
                    </a:moveTo>
                    <a:cubicBezTo>
                      <a:pt x="2131" y="235"/>
                      <a:pt x="1397" y="288"/>
                      <a:pt x="858" y="288"/>
                    </a:cubicBezTo>
                    <a:cubicBezTo>
                      <a:pt x="413" y="288"/>
                      <a:pt x="101" y="252"/>
                      <a:pt x="101" y="252"/>
                    </a:cubicBezTo>
                    <a:lnTo>
                      <a:pt x="1" y="252"/>
                    </a:lnTo>
                    <a:cubicBezTo>
                      <a:pt x="1" y="553"/>
                      <a:pt x="26" y="854"/>
                      <a:pt x="76" y="1130"/>
                    </a:cubicBezTo>
                    <a:cubicBezTo>
                      <a:pt x="168" y="1563"/>
                      <a:pt x="1238" y="1715"/>
                      <a:pt x="2240" y="1715"/>
                    </a:cubicBezTo>
                    <a:cubicBezTo>
                      <a:pt x="3157" y="1715"/>
                      <a:pt x="4017" y="1587"/>
                      <a:pt x="4017" y="1431"/>
                    </a:cubicBezTo>
                    <a:cubicBezTo>
                      <a:pt x="4017" y="1080"/>
                      <a:pt x="2737" y="1"/>
                      <a:pt x="2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Google Shape;916;p51">
                <a:extLst>
                  <a:ext uri="{FF2B5EF4-FFF2-40B4-BE49-F238E27FC236}">
                    <a16:creationId xmlns:a16="http://schemas.microsoft.com/office/drawing/2014/main" id="{1697DC77-B347-4D85-2CD3-9E6984F6B7B6}"/>
                  </a:ext>
                </a:extLst>
              </p:cNvPr>
              <p:cNvSpPr/>
              <p:nvPr/>
            </p:nvSpPr>
            <p:spPr>
              <a:xfrm>
                <a:off x="3061100" y="4170475"/>
                <a:ext cx="105450" cy="169975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6799" extrusionOk="0">
                    <a:moveTo>
                      <a:pt x="4217" y="0"/>
                    </a:moveTo>
                    <a:lnTo>
                      <a:pt x="4217" y="0"/>
                    </a:lnTo>
                    <a:cubicBezTo>
                      <a:pt x="3172" y="508"/>
                      <a:pt x="1985" y="620"/>
                      <a:pt x="1145" y="620"/>
                    </a:cubicBezTo>
                    <a:cubicBezTo>
                      <a:pt x="493" y="620"/>
                      <a:pt x="51" y="552"/>
                      <a:pt x="51" y="552"/>
                    </a:cubicBezTo>
                    <a:lnTo>
                      <a:pt x="1" y="552"/>
                    </a:lnTo>
                    <a:cubicBezTo>
                      <a:pt x="26" y="3414"/>
                      <a:pt x="1" y="5572"/>
                      <a:pt x="51" y="6752"/>
                    </a:cubicBezTo>
                    <a:lnTo>
                      <a:pt x="151" y="6752"/>
                    </a:lnTo>
                    <a:cubicBezTo>
                      <a:pt x="151" y="6752"/>
                      <a:pt x="511" y="6799"/>
                      <a:pt x="1008" y="6799"/>
                    </a:cubicBezTo>
                    <a:cubicBezTo>
                      <a:pt x="1535" y="6799"/>
                      <a:pt x="2218" y="6746"/>
                      <a:pt x="2787" y="6526"/>
                    </a:cubicBezTo>
                    <a:cubicBezTo>
                      <a:pt x="3364" y="4367"/>
                      <a:pt x="3866" y="2184"/>
                      <a:pt x="42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Google Shape;917;p51">
                <a:extLst>
                  <a:ext uri="{FF2B5EF4-FFF2-40B4-BE49-F238E27FC236}">
                    <a16:creationId xmlns:a16="http://schemas.microsoft.com/office/drawing/2014/main" id="{3CC0F7CB-BF3C-C9C2-4985-DEB50838A745}"/>
                  </a:ext>
                </a:extLst>
              </p:cNvPr>
              <p:cNvSpPr/>
              <p:nvPr/>
            </p:nvSpPr>
            <p:spPr>
              <a:xfrm>
                <a:off x="2951300" y="3440725"/>
                <a:ext cx="10857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2085" extrusionOk="0">
                    <a:moveTo>
                      <a:pt x="4217" y="0"/>
                    </a:moveTo>
                    <a:cubicBezTo>
                      <a:pt x="3489" y="101"/>
                      <a:pt x="2761" y="176"/>
                      <a:pt x="2033" y="201"/>
                    </a:cubicBezTo>
                    <a:cubicBezTo>
                      <a:pt x="1913" y="206"/>
                      <a:pt x="1793" y="208"/>
                      <a:pt x="1673" y="208"/>
                    </a:cubicBezTo>
                    <a:cubicBezTo>
                      <a:pt x="1116" y="208"/>
                      <a:pt x="558" y="163"/>
                      <a:pt x="0" y="101"/>
                    </a:cubicBezTo>
                    <a:lnTo>
                      <a:pt x="0" y="101"/>
                    </a:lnTo>
                    <a:lnTo>
                      <a:pt x="50" y="1054"/>
                    </a:lnTo>
                    <a:cubicBezTo>
                      <a:pt x="76" y="1105"/>
                      <a:pt x="101" y="1155"/>
                      <a:pt x="126" y="1205"/>
                    </a:cubicBezTo>
                    <a:cubicBezTo>
                      <a:pt x="298" y="1476"/>
                      <a:pt x="832" y="2084"/>
                      <a:pt x="2107" y="2084"/>
                    </a:cubicBezTo>
                    <a:cubicBezTo>
                      <a:pt x="2132" y="2084"/>
                      <a:pt x="2158" y="2084"/>
                      <a:pt x="2184" y="2083"/>
                    </a:cubicBezTo>
                    <a:cubicBezTo>
                      <a:pt x="2210" y="2084"/>
                      <a:pt x="2236" y="2085"/>
                      <a:pt x="2262" y="2085"/>
                    </a:cubicBezTo>
                    <a:cubicBezTo>
                      <a:pt x="3061" y="2085"/>
                      <a:pt x="3806" y="1712"/>
                      <a:pt x="4292" y="1080"/>
                    </a:cubicBezTo>
                    <a:cubicBezTo>
                      <a:pt x="4317" y="1029"/>
                      <a:pt x="4342" y="1004"/>
                      <a:pt x="4342" y="979"/>
                    </a:cubicBezTo>
                    <a:lnTo>
                      <a:pt x="4217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Google Shape;918;p51">
                <a:extLst>
                  <a:ext uri="{FF2B5EF4-FFF2-40B4-BE49-F238E27FC236}">
                    <a16:creationId xmlns:a16="http://schemas.microsoft.com/office/drawing/2014/main" id="{259C1C07-BBCD-0629-EAB9-AFFF25967FC1}"/>
                  </a:ext>
                </a:extLst>
              </p:cNvPr>
              <p:cNvSpPr/>
              <p:nvPr/>
            </p:nvSpPr>
            <p:spPr>
              <a:xfrm>
                <a:off x="2879775" y="4174225"/>
                <a:ext cx="112950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65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2" y="2360"/>
                      <a:pt x="979" y="5046"/>
                      <a:pt x="1380" y="6326"/>
                    </a:cubicBezTo>
                    <a:cubicBezTo>
                      <a:pt x="1380" y="6326"/>
                      <a:pt x="2539" y="6516"/>
                      <a:pt x="3530" y="6516"/>
                    </a:cubicBezTo>
                    <a:cubicBezTo>
                      <a:pt x="3884" y="6516"/>
                      <a:pt x="4217" y="6492"/>
                      <a:pt x="4468" y="6426"/>
                    </a:cubicBezTo>
                    <a:lnTo>
                      <a:pt x="4493" y="6426"/>
                    </a:lnTo>
                    <a:cubicBezTo>
                      <a:pt x="4518" y="5196"/>
                      <a:pt x="4468" y="3063"/>
                      <a:pt x="4392" y="452"/>
                    </a:cubicBezTo>
                    <a:cubicBezTo>
                      <a:pt x="4096" y="473"/>
                      <a:pt x="3800" y="483"/>
                      <a:pt x="3504" y="483"/>
                    </a:cubicBezTo>
                    <a:cubicBezTo>
                      <a:pt x="2321" y="483"/>
                      <a:pt x="1145" y="322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Google Shape;919;p51">
                <a:extLst>
                  <a:ext uri="{FF2B5EF4-FFF2-40B4-BE49-F238E27FC236}">
                    <a16:creationId xmlns:a16="http://schemas.microsoft.com/office/drawing/2014/main" id="{3FC35F4E-0C6B-2717-1251-E66240CA94AD}"/>
                  </a:ext>
                </a:extLst>
              </p:cNvPr>
              <p:cNvSpPr/>
              <p:nvPr/>
            </p:nvSpPr>
            <p:spPr>
              <a:xfrm>
                <a:off x="2884150" y="4332350"/>
                <a:ext cx="107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1823" extrusionOk="0">
                    <a:moveTo>
                      <a:pt x="1205" y="1"/>
                    </a:moveTo>
                    <a:cubicBezTo>
                      <a:pt x="1205" y="1"/>
                      <a:pt x="1" y="1256"/>
                      <a:pt x="1" y="1607"/>
                    </a:cubicBezTo>
                    <a:cubicBezTo>
                      <a:pt x="1" y="1743"/>
                      <a:pt x="613" y="1822"/>
                      <a:pt x="1374" y="1822"/>
                    </a:cubicBezTo>
                    <a:cubicBezTo>
                      <a:pt x="2580" y="1822"/>
                      <a:pt x="4160" y="1622"/>
                      <a:pt x="4268" y="1130"/>
                    </a:cubicBezTo>
                    <a:cubicBezTo>
                      <a:pt x="4318" y="779"/>
                      <a:pt x="4318" y="427"/>
                      <a:pt x="4318" y="101"/>
                    </a:cubicBezTo>
                    <a:lnTo>
                      <a:pt x="4293" y="101"/>
                    </a:lnTo>
                    <a:cubicBezTo>
                      <a:pt x="4042" y="167"/>
                      <a:pt x="3709" y="191"/>
                      <a:pt x="3355" y="191"/>
                    </a:cubicBezTo>
                    <a:cubicBezTo>
                      <a:pt x="2364" y="191"/>
                      <a:pt x="1205" y="1"/>
                      <a:pt x="1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Google Shape;920;p51">
                <a:extLst>
                  <a:ext uri="{FF2B5EF4-FFF2-40B4-BE49-F238E27FC236}">
                    <a16:creationId xmlns:a16="http://schemas.microsoft.com/office/drawing/2014/main" id="{03CD0773-1316-84B8-0801-B59EE000C183}"/>
                  </a:ext>
                </a:extLst>
              </p:cNvPr>
              <p:cNvSpPr/>
              <p:nvPr/>
            </p:nvSpPr>
            <p:spPr>
              <a:xfrm>
                <a:off x="2867225" y="4103950"/>
                <a:ext cx="122375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329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779"/>
                      <a:pt x="301" y="1758"/>
                      <a:pt x="502" y="2812"/>
                    </a:cubicBezTo>
                    <a:cubicBezTo>
                      <a:pt x="1647" y="3133"/>
                      <a:pt x="2823" y="3294"/>
                      <a:pt x="4006" y="3294"/>
                    </a:cubicBezTo>
                    <a:cubicBezTo>
                      <a:pt x="4302" y="3294"/>
                      <a:pt x="4598" y="3284"/>
                      <a:pt x="4894" y="3263"/>
                    </a:cubicBezTo>
                    <a:cubicBezTo>
                      <a:pt x="4894" y="2561"/>
                      <a:pt x="4869" y="1833"/>
                      <a:pt x="4869" y="1055"/>
                    </a:cubicBezTo>
                    <a:cubicBezTo>
                      <a:pt x="3188" y="1005"/>
                      <a:pt x="1531" y="653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Google Shape;921;p51">
                <a:extLst>
                  <a:ext uri="{FF2B5EF4-FFF2-40B4-BE49-F238E27FC236}">
                    <a16:creationId xmlns:a16="http://schemas.microsoft.com/office/drawing/2014/main" id="{8CFFA04E-79BF-73C1-31E0-193E4CB88FAD}"/>
                  </a:ext>
                </a:extLst>
              </p:cNvPr>
              <p:cNvSpPr/>
              <p:nvPr/>
            </p:nvSpPr>
            <p:spPr>
              <a:xfrm>
                <a:off x="2688375" y="3590675"/>
                <a:ext cx="152500" cy="28825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1530" extrusionOk="0">
                    <a:moveTo>
                      <a:pt x="2661" y="1"/>
                    </a:moveTo>
                    <a:lnTo>
                      <a:pt x="2636" y="26"/>
                    </a:lnTo>
                    <a:cubicBezTo>
                      <a:pt x="2636" y="26"/>
                      <a:pt x="1" y="4217"/>
                      <a:pt x="1808" y="8836"/>
                    </a:cubicBezTo>
                    <a:cubicBezTo>
                      <a:pt x="2435" y="10442"/>
                      <a:pt x="3414" y="11145"/>
                      <a:pt x="4067" y="11396"/>
                    </a:cubicBezTo>
                    <a:cubicBezTo>
                      <a:pt x="4223" y="11493"/>
                      <a:pt x="4408" y="11530"/>
                      <a:pt x="4589" y="11530"/>
                    </a:cubicBezTo>
                    <a:cubicBezTo>
                      <a:pt x="4642" y="11530"/>
                      <a:pt x="4694" y="11527"/>
                      <a:pt x="4745" y="11521"/>
                    </a:cubicBezTo>
                    <a:cubicBezTo>
                      <a:pt x="5121" y="11220"/>
                      <a:pt x="4217" y="10417"/>
                      <a:pt x="4117" y="10342"/>
                    </a:cubicBezTo>
                    <a:lnTo>
                      <a:pt x="4117" y="10342"/>
                    </a:lnTo>
                    <a:cubicBezTo>
                      <a:pt x="4202" y="10384"/>
                      <a:pt x="4839" y="10819"/>
                      <a:pt x="5263" y="10819"/>
                    </a:cubicBezTo>
                    <a:cubicBezTo>
                      <a:pt x="5342" y="10819"/>
                      <a:pt x="5413" y="10804"/>
                      <a:pt x="5472" y="10768"/>
                    </a:cubicBezTo>
                    <a:cubicBezTo>
                      <a:pt x="5849" y="10542"/>
                      <a:pt x="4594" y="9639"/>
                      <a:pt x="4594" y="9639"/>
                    </a:cubicBezTo>
                    <a:lnTo>
                      <a:pt x="4594" y="9639"/>
                    </a:lnTo>
                    <a:cubicBezTo>
                      <a:pt x="4594" y="9639"/>
                      <a:pt x="5262" y="10010"/>
                      <a:pt x="5674" y="10010"/>
                    </a:cubicBezTo>
                    <a:cubicBezTo>
                      <a:pt x="5797" y="10010"/>
                      <a:pt x="5897" y="9977"/>
                      <a:pt x="5949" y="9890"/>
                    </a:cubicBezTo>
                    <a:cubicBezTo>
                      <a:pt x="6100" y="9589"/>
                      <a:pt x="5774" y="9438"/>
                      <a:pt x="5422" y="9137"/>
                    </a:cubicBezTo>
                    <a:lnTo>
                      <a:pt x="5824" y="8509"/>
                    </a:lnTo>
                    <a:lnTo>
                      <a:pt x="5799" y="8509"/>
                    </a:lnTo>
                    <a:cubicBezTo>
                      <a:pt x="5673" y="8459"/>
                      <a:pt x="5196" y="7606"/>
                      <a:pt x="5196" y="7606"/>
                    </a:cubicBezTo>
                    <a:cubicBezTo>
                      <a:pt x="5196" y="7606"/>
                      <a:pt x="4117" y="5723"/>
                      <a:pt x="5698" y="2461"/>
                    </a:cubicBezTo>
                    <a:lnTo>
                      <a:pt x="5698" y="2435"/>
                    </a:lnTo>
                    <a:cubicBezTo>
                      <a:pt x="4167" y="2059"/>
                      <a:pt x="3138" y="779"/>
                      <a:pt x="2661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Google Shape;922;p51">
                <a:extLst>
                  <a:ext uri="{FF2B5EF4-FFF2-40B4-BE49-F238E27FC236}">
                    <a16:creationId xmlns:a16="http://schemas.microsoft.com/office/drawing/2014/main" id="{68CDE652-5419-B66A-7A66-CBB6B5F37527}"/>
                  </a:ext>
                </a:extLst>
              </p:cNvPr>
              <p:cNvSpPr/>
              <p:nvPr/>
            </p:nvSpPr>
            <p:spPr>
              <a:xfrm>
                <a:off x="2667675" y="3029100"/>
                <a:ext cx="669550" cy="416200"/>
              </a:xfrm>
              <a:custGeom>
                <a:avLst/>
                <a:gdLst/>
                <a:ahLst/>
                <a:cxnLst/>
                <a:rect l="l" t="t" r="r" b="b"/>
                <a:pathLst>
                  <a:path w="26782" h="16648" extrusionOk="0">
                    <a:moveTo>
                      <a:pt x="20180" y="1"/>
                    </a:moveTo>
                    <a:cubicBezTo>
                      <a:pt x="20180" y="1"/>
                      <a:pt x="20356" y="2209"/>
                      <a:pt x="19954" y="2761"/>
                    </a:cubicBezTo>
                    <a:cubicBezTo>
                      <a:pt x="19703" y="3107"/>
                      <a:pt x="17854" y="3246"/>
                      <a:pt x="16392" y="3246"/>
                    </a:cubicBezTo>
                    <a:cubicBezTo>
                      <a:pt x="15520" y="3246"/>
                      <a:pt x="14786" y="3197"/>
                      <a:pt x="14608" y="3113"/>
                    </a:cubicBezTo>
                    <a:cubicBezTo>
                      <a:pt x="14207" y="2912"/>
                      <a:pt x="13880" y="2611"/>
                      <a:pt x="13705" y="2209"/>
                    </a:cubicBezTo>
                    <a:cubicBezTo>
                      <a:pt x="13196" y="3061"/>
                      <a:pt x="12148" y="3314"/>
                      <a:pt x="11138" y="3314"/>
                    </a:cubicBezTo>
                    <a:cubicBezTo>
                      <a:pt x="10154" y="3314"/>
                      <a:pt x="9207" y="3073"/>
                      <a:pt x="8835" y="2912"/>
                    </a:cubicBezTo>
                    <a:cubicBezTo>
                      <a:pt x="8584" y="2786"/>
                      <a:pt x="8359" y="2586"/>
                      <a:pt x="8233" y="2335"/>
                    </a:cubicBezTo>
                    <a:cubicBezTo>
                      <a:pt x="8108" y="2586"/>
                      <a:pt x="7957" y="2786"/>
                      <a:pt x="7756" y="2937"/>
                    </a:cubicBezTo>
                    <a:cubicBezTo>
                      <a:pt x="7505" y="3088"/>
                      <a:pt x="6627" y="3238"/>
                      <a:pt x="5673" y="3263"/>
                    </a:cubicBezTo>
                    <a:cubicBezTo>
                      <a:pt x="5598" y="3690"/>
                      <a:pt x="5121" y="6049"/>
                      <a:pt x="3966" y="6401"/>
                    </a:cubicBezTo>
                    <a:cubicBezTo>
                      <a:pt x="3966" y="6426"/>
                      <a:pt x="3966" y="6451"/>
                      <a:pt x="3966" y="6501"/>
                    </a:cubicBezTo>
                    <a:cubicBezTo>
                      <a:pt x="3690" y="6401"/>
                      <a:pt x="3389" y="6325"/>
                      <a:pt x="3088" y="6325"/>
                    </a:cubicBezTo>
                    <a:cubicBezTo>
                      <a:pt x="1281" y="6325"/>
                      <a:pt x="1" y="8107"/>
                      <a:pt x="578" y="9814"/>
                    </a:cubicBezTo>
                    <a:cubicBezTo>
                      <a:pt x="946" y="10952"/>
                      <a:pt x="1995" y="11621"/>
                      <a:pt x="3077" y="11621"/>
                    </a:cubicBezTo>
                    <a:cubicBezTo>
                      <a:pt x="3618" y="11621"/>
                      <a:pt x="4167" y="11454"/>
                      <a:pt x="4644" y="11094"/>
                    </a:cubicBezTo>
                    <a:cubicBezTo>
                      <a:pt x="5648" y="13930"/>
                      <a:pt x="7756" y="16064"/>
                      <a:pt x="11345" y="16541"/>
                    </a:cubicBezTo>
                    <a:cubicBezTo>
                      <a:pt x="11903" y="16603"/>
                      <a:pt x="12461" y="16648"/>
                      <a:pt x="13018" y="16648"/>
                    </a:cubicBezTo>
                    <a:cubicBezTo>
                      <a:pt x="13138" y="16648"/>
                      <a:pt x="13258" y="16645"/>
                      <a:pt x="13378" y="16641"/>
                    </a:cubicBezTo>
                    <a:cubicBezTo>
                      <a:pt x="14106" y="16616"/>
                      <a:pt x="14859" y="16566"/>
                      <a:pt x="15587" y="16440"/>
                    </a:cubicBezTo>
                    <a:cubicBezTo>
                      <a:pt x="19979" y="15813"/>
                      <a:pt x="21887" y="13629"/>
                      <a:pt x="22665" y="11169"/>
                    </a:cubicBezTo>
                    <a:cubicBezTo>
                      <a:pt x="23117" y="11471"/>
                      <a:pt x="23619" y="11621"/>
                      <a:pt x="24146" y="11621"/>
                    </a:cubicBezTo>
                    <a:cubicBezTo>
                      <a:pt x="25601" y="11621"/>
                      <a:pt x="26781" y="10442"/>
                      <a:pt x="26781" y="8986"/>
                    </a:cubicBezTo>
                    <a:cubicBezTo>
                      <a:pt x="26781" y="7545"/>
                      <a:pt x="25625" y="6350"/>
                      <a:pt x="24190" y="6350"/>
                    </a:cubicBezTo>
                    <a:cubicBezTo>
                      <a:pt x="24175" y="6350"/>
                      <a:pt x="24161" y="6350"/>
                      <a:pt x="24146" y="6350"/>
                    </a:cubicBezTo>
                    <a:lnTo>
                      <a:pt x="24146" y="6376"/>
                    </a:lnTo>
                    <a:cubicBezTo>
                      <a:pt x="24104" y="6372"/>
                      <a:pt x="24061" y="6371"/>
                      <a:pt x="24019" y="6371"/>
                    </a:cubicBezTo>
                    <a:cubicBezTo>
                      <a:pt x="23736" y="6371"/>
                      <a:pt x="23454" y="6442"/>
                      <a:pt x="23192" y="6551"/>
                    </a:cubicBezTo>
                    <a:cubicBezTo>
                      <a:pt x="23142" y="6551"/>
                      <a:pt x="23117" y="6576"/>
                      <a:pt x="23092" y="6576"/>
                    </a:cubicBezTo>
                    <a:cubicBezTo>
                      <a:pt x="21937" y="5598"/>
                      <a:pt x="21761" y="3138"/>
                      <a:pt x="21736" y="2862"/>
                    </a:cubicBezTo>
                    <a:cubicBezTo>
                      <a:pt x="21661" y="2862"/>
                      <a:pt x="21586" y="2862"/>
                      <a:pt x="21510" y="2837"/>
                    </a:cubicBezTo>
                    <a:cubicBezTo>
                      <a:pt x="20632" y="2485"/>
                      <a:pt x="20180" y="1"/>
                      <a:pt x="2018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Google Shape;923;p51">
                <a:extLst>
                  <a:ext uri="{FF2B5EF4-FFF2-40B4-BE49-F238E27FC236}">
                    <a16:creationId xmlns:a16="http://schemas.microsoft.com/office/drawing/2014/main" id="{F5EC3993-A7B2-2AF1-02FE-967ECB0784AE}"/>
                  </a:ext>
                </a:extLst>
              </p:cNvPr>
              <p:cNvSpPr/>
              <p:nvPr/>
            </p:nvSpPr>
            <p:spPr>
              <a:xfrm>
                <a:off x="3005875" y="3463925"/>
                <a:ext cx="6842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090" extrusionOk="0">
                    <a:moveTo>
                      <a:pt x="2184" y="1"/>
                    </a:moveTo>
                    <a:cubicBezTo>
                      <a:pt x="1682" y="704"/>
                      <a:pt x="879" y="1130"/>
                      <a:pt x="1" y="1155"/>
                    </a:cubicBezTo>
                    <a:cubicBezTo>
                      <a:pt x="1" y="1155"/>
                      <a:pt x="877" y="2090"/>
                      <a:pt x="1515" y="2090"/>
                    </a:cubicBezTo>
                    <a:cubicBezTo>
                      <a:pt x="1601" y="2090"/>
                      <a:pt x="1683" y="2073"/>
                      <a:pt x="1758" y="2034"/>
                    </a:cubicBezTo>
                    <a:cubicBezTo>
                      <a:pt x="2737" y="1557"/>
                      <a:pt x="2210" y="202"/>
                      <a:pt x="2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Google Shape;924;p51">
                <a:extLst>
                  <a:ext uri="{FF2B5EF4-FFF2-40B4-BE49-F238E27FC236}">
                    <a16:creationId xmlns:a16="http://schemas.microsoft.com/office/drawing/2014/main" id="{64CD93E3-F2E3-2B35-A4BB-1A188D559B7D}"/>
                  </a:ext>
                </a:extLst>
              </p:cNvPr>
              <p:cNvSpPr/>
              <p:nvPr/>
            </p:nvSpPr>
            <p:spPr>
              <a:xfrm>
                <a:off x="2941250" y="3466450"/>
                <a:ext cx="64650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097" extrusionOk="0">
                    <a:moveTo>
                      <a:pt x="427" y="0"/>
                    </a:moveTo>
                    <a:lnTo>
                      <a:pt x="352" y="201"/>
                    </a:lnTo>
                    <a:cubicBezTo>
                      <a:pt x="352" y="201"/>
                      <a:pt x="1" y="1707"/>
                      <a:pt x="1231" y="2084"/>
                    </a:cubicBezTo>
                    <a:cubicBezTo>
                      <a:pt x="1259" y="2093"/>
                      <a:pt x="1289" y="2097"/>
                      <a:pt x="1320" y="2097"/>
                    </a:cubicBezTo>
                    <a:cubicBezTo>
                      <a:pt x="1810" y="2097"/>
                      <a:pt x="2586" y="1055"/>
                      <a:pt x="2586" y="1054"/>
                    </a:cubicBezTo>
                    <a:lnTo>
                      <a:pt x="2586" y="1054"/>
                    </a:lnTo>
                    <a:cubicBezTo>
                      <a:pt x="2538" y="1057"/>
                      <a:pt x="2490" y="1059"/>
                      <a:pt x="2443" y="1059"/>
                    </a:cubicBezTo>
                    <a:cubicBezTo>
                      <a:pt x="1641" y="1059"/>
                      <a:pt x="878" y="664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Google Shape;925;p51">
                <a:extLst>
                  <a:ext uri="{FF2B5EF4-FFF2-40B4-BE49-F238E27FC236}">
                    <a16:creationId xmlns:a16="http://schemas.microsoft.com/office/drawing/2014/main" id="{38566B8C-97C9-CFFE-AE3A-2434C318B390}"/>
                  </a:ext>
                </a:extLst>
              </p:cNvPr>
              <p:cNvSpPr/>
              <p:nvPr/>
            </p:nvSpPr>
            <p:spPr>
              <a:xfrm>
                <a:off x="2534650" y="2865525"/>
                <a:ext cx="911125" cy="63482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393" extrusionOk="0">
                    <a:moveTo>
                      <a:pt x="16205" y="1"/>
                    </a:moveTo>
                    <a:cubicBezTo>
                      <a:pt x="14681" y="1"/>
                      <a:pt x="12778" y="403"/>
                      <a:pt x="10567" y="1674"/>
                    </a:cubicBezTo>
                    <a:cubicBezTo>
                      <a:pt x="4518" y="5113"/>
                      <a:pt x="6376" y="12291"/>
                      <a:pt x="4117" y="15328"/>
                    </a:cubicBezTo>
                    <a:cubicBezTo>
                      <a:pt x="1883" y="18390"/>
                      <a:pt x="1" y="21628"/>
                      <a:pt x="1481" y="22807"/>
                    </a:cubicBezTo>
                    <a:cubicBezTo>
                      <a:pt x="1903" y="23117"/>
                      <a:pt x="2508" y="23244"/>
                      <a:pt x="3131" y="23244"/>
                    </a:cubicBezTo>
                    <a:cubicBezTo>
                      <a:pt x="3769" y="23244"/>
                      <a:pt x="4425" y="23111"/>
                      <a:pt x="4920" y="22908"/>
                    </a:cubicBezTo>
                    <a:cubicBezTo>
                      <a:pt x="5422" y="24062"/>
                      <a:pt x="6577" y="24815"/>
                      <a:pt x="7857" y="24840"/>
                    </a:cubicBezTo>
                    <a:cubicBezTo>
                      <a:pt x="7917" y="24843"/>
                      <a:pt x="7977" y="24844"/>
                      <a:pt x="8038" y="24844"/>
                    </a:cubicBezTo>
                    <a:cubicBezTo>
                      <a:pt x="8584" y="24844"/>
                      <a:pt x="9144" y="24743"/>
                      <a:pt x="9664" y="24539"/>
                    </a:cubicBezTo>
                    <a:cubicBezTo>
                      <a:pt x="9940" y="24966"/>
                      <a:pt x="10392" y="25292"/>
                      <a:pt x="10919" y="25393"/>
                    </a:cubicBezTo>
                    <a:cubicBezTo>
                      <a:pt x="12429" y="24043"/>
                      <a:pt x="13860" y="23701"/>
                      <a:pt x="14922" y="23701"/>
                    </a:cubicBezTo>
                    <a:cubicBezTo>
                      <a:pt x="16014" y="23701"/>
                      <a:pt x="16716" y="24062"/>
                      <a:pt x="16716" y="24062"/>
                    </a:cubicBezTo>
                    <a:lnTo>
                      <a:pt x="16666" y="23109"/>
                    </a:lnTo>
                    <a:cubicBezTo>
                      <a:pt x="13077" y="22607"/>
                      <a:pt x="10969" y="20498"/>
                      <a:pt x="9965" y="17662"/>
                    </a:cubicBezTo>
                    <a:cubicBezTo>
                      <a:pt x="9481" y="18021"/>
                      <a:pt x="8931" y="18188"/>
                      <a:pt x="8391" y="18188"/>
                    </a:cubicBezTo>
                    <a:cubicBezTo>
                      <a:pt x="7307" y="18188"/>
                      <a:pt x="6268" y="17513"/>
                      <a:pt x="5899" y="16357"/>
                    </a:cubicBezTo>
                    <a:cubicBezTo>
                      <a:pt x="5322" y="14650"/>
                      <a:pt x="6602" y="12893"/>
                      <a:pt x="8409" y="12893"/>
                    </a:cubicBezTo>
                    <a:cubicBezTo>
                      <a:pt x="8710" y="12893"/>
                      <a:pt x="9011" y="12944"/>
                      <a:pt x="9287" y="13044"/>
                    </a:cubicBezTo>
                    <a:cubicBezTo>
                      <a:pt x="9287" y="13019"/>
                      <a:pt x="9287" y="12994"/>
                      <a:pt x="9287" y="12969"/>
                    </a:cubicBezTo>
                    <a:cubicBezTo>
                      <a:pt x="10417" y="12592"/>
                      <a:pt x="10919" y="10258"/>
                      <a:pt x="10994" y="9831"/>
                    </a:cubicBezTo>
                    <a:cubicBezTo>
                      <a:pt x="11923" y="9781"/>
                      <a:pt x="12826" y="9656"/>
                      <a:pt x="13077" y="9505"/>
                    </a:cubicBezTo>
                    <a:cubicBezTo>
                      <a:pt x="13278" y="9355"/>
                      <a:pt x="13429" y="9154"/>
                      <a:pt x="13554" y="8903"/>
                    </a:cubicBezTo>
                    <a:cubicBezTo>
                      <a:pt x="13680" y="9154"/>
                      <a:pt x="13905" y="9355"/>
                      <a:pt x="14156" y="9480"/>
                    </a:cubicBezTo>
                    <a:cubicBezTo>
                      <a:pt x="14528" y="9641"/>
                      <a:pt x="15475" y="9882"/>
                      <a:pt x="16459" y="9882"/>
                    </a:cubicBezTo>
                    <a:cubicBezTo>
                      <a:pt x="17469" y="9882"/>
                      <a:pt x="18517" y="9629"/>
                      <a:pt x="19026" y="8777"/>
                    </a:cubicBezTo>
                    <a:cubicBezTo>
                      <a:pt x="19201" y="9154"/>
                      <a:pt x="19528" y="9480"/>
                      <a:pt x="19904" y="9681"/>
                    </a:cubicBezTo>
                    <a:cubicBezTo>
                      <a:pt x="20091" y="9765"/>
                      <a:pt x="20832" y="9815"/>
                      <a:pt x="21707" y="9815"/>
                    </a:cubicBezTo>
                    <a:cubicBezTo>
                      <a:pt x="23175" y="9815"/>
                      <a:pt x="25024" y="9675"/>
                      <a:pt x="25275" y="9329"/>
                    </a:cubicBezTo>
                    <a:cubicBezTo>
                      <a:pt x="25677" y="8777"/>
                      <a:pt x="25501" y="6569"/>
                      <a:pt x="25501" y="6569"/>
                    </a:cubicBezTo>
                    <a:lnTo>
                      <a:pt x="25501" y="6569"/>
                    </a:lnTo>
                    <a:cubicBezTo>
                      <a:pt x="25501" y="6569"/>
                      <a:pt x="25953" y="9053"/>
                      <a:pt x="26831" y="9405"/>
                    </a:cubicBezTo>
                    <a:cubicBezTo>
                      <a:pt x="26907" y="9430"/>
                      <a:pt x="26982" y="9430"/>
                      <a:pt x="27057" y="9430"/>
                    </a:cubicBezTo>
                    <a:cubicBezTo>
                      <a:pt x="27057" y="9706"/>
                      <a:pt x="27258" y="12166"/>
                      <a:pt x="28413" y="13144"/>
                    </a:cubicBezTo>
                    <a:cubicBezTo>
                      <a:pt x="28438" y="13144"/>
                      <a:pt x="28463" y="13119"/>
                      <a:pt x="28488" y="13119"/>
                    </a:cubicBezTo>
                    <a:cubicBezTo>
                      <a:pt x="28816" y="12991"/>
                      <a:pt x="29148" y="12931"/>
                      <a:pt x="29470" y="12931"/>
                    </a:cubicBezTo>
                    <a:cubicBezTo>
                      <a:pt x="30970" y="12931"/>
                      <a:pt x="32267" y="14223"/>
                      <a:pt x="32102" y="15855"/>
                    </a:cubicBezTo>
                    <a:cubicBezTo>
                      <a:pt x="31939" y="17268"/>
                      <a:pt x="30730" y="18210"/>
                      <a:pt x="29457" y="18210"/>
                    </a:cubicBezTo>
                    <a:cubicBezTo>
                      <a:pt x="28966" y="18210"/>
                      <a:pt x="28465" y="18070"/>
                      <a:pt x="28011" y="17763"/>
                    </a:cubicBezTo>
                    <a:cubicBezTo>
                      <a:pt x="27208" y="20222"/>
                      <a:pt x="25275" y="22406"/>
                      <a:pt x="20908" y="23033"/>
                    </a:cubicBezTo>
                    <a:lnTo>
                      <a:pt x="21033" y="23987"/>
                    </a:lnTo>
                    <a:cubicBezTo>
                      <a:pt x="21687" y="23830"/>
                      <a:pt x="22262" y="23758"/>
                      <a:pt x="22786" y="23758"/>
                    </a:cubicBezTo>
                    <a:cubicBezTo>
                      <a:pt x="23770" y="23758"/>
                      <a:pt x="24573" y="24013"/>
                      <a:pt x="25376" y="24439"/>
                    </a:cubicBezTo>
                    <a:lnTo>
                      <a:pt x="25777" y="24389"/>
                    </a:lnTo>
                    <a:cubicBezTo>
                      <a:pt x="25955" y="24405"/>
                      <a:pt x="26121" y="24413"/>
                      <a:pt x="26278" y="24413"/>
                    </a:cubicBezTo>
                    <a:cubicBezTo>
                      <a:pt x="27561" y="24413"/>
                      <a:pt x="28161" y="23891"/>
                      <a:pt x="28362" y="23309"/>
                    </a:cubicBezTo>
                    <a:cubicBezTo>
                      <a:pt x="28717" y="23481"/>
                      <a:pt x="29154" y="23595"/>
                      <a:pt x="29654" y="23595"/>
                    </a:cubicBezTo>
                    <a:cubicBezTo>
                      <a:pt x="30251" y="23595"/>
                      <a:pt x="30937" y="23432"/>
                      <a:pt x="31675" y="23008"/>
                    </a:cubicBezTo>
                    <a:cubicBezTo>
                      <a:pt x="32880" y="22356"/>
                      <a:pt x="32981" y="21477"/>
                      <a:pt x="32704" y="20749"/>
                    </a:cubicBezTo>
                    <a:lnTo>
                      <a:pt x="32704" y="20749"/>
                    </a:lnTo>
                    <a:cubicBezTo>
                      <a:pt x="32841" y="20773"/>
                      <a:pt x="32978" y="20784"/>
                      <a:pt x="33112" y="20784"/>
                    </a:cubicBezTo>
                    <a:cubicBezTo>
                      <a:pt x="33991" y="20784"/>
                      <a:pt x="34804" y="20300"/>
                      <a:pt x="35239" y="19494"/>
                    </a:cubicBezTo>
                    <a:cubicBezTo>
                      <a:pt x="36444" y="17361"/>
                      <a:pt x="33759" y="15956"/>
                      <a:pt x="31977" y="12693"/>
                    </a:cubicBezTo>
                    <a:cubicBezTo>
                      <a:pt x="30446" y="9882"/>
                      <a:pt x="30370" y="4761"/>
                      <a:pt x="26706" y="2352"/>
                    </a:cubicBezTo>
                    <a:cubicBezTo>
                      <a:pt x="24920" y="1165"/>
                      <a:pt x="23360" y="861"/>
                      <a:pt x="22231" y="861"/>
                    </a:cubicBezTo>
                    <a:cubicBezTo>
                      <a:pt x="21043" y="861"/>
                      <a:pt x="20331" y="1197"/>
                      <a:pt x="20331" y="1197"/>
                    </a:cubicBezTo>
                    <a:cubicBezTo>
                      <a:pt x="20331" y="1197"/>
                      <a:pt x="18832" y="1"/>
                      <a:pt x="16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Google Shape;926;p51">
                <a:extLst>
                  <a:ext uri="{FF2B5EF4-FFF2-40B4-BE49-F238E27FC236}">
                    <a16:creationId xmlns:a16="http://schemas.microsoft.com/office/drawing/2014/main" id="{7CD0E679-FD99-3CA5-C6A0-D929C9B359A1}"/>
                  </a:ext>
                </a:extLst>
              </p:cNvPr>
              <p:cNvSpPr/>
              <p:nvPr/>
            </p:nvSpPr>
            <p:spPr>
              <a:xfrm>
                <a:off x="2946900" y="3171875"/>
                <a:ext cx="1112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1393" extrusionOk="0">
                    <a:moveTo>
                      <a:pt x="2349" y="1"/>
                    </a:moveTo>
                    <a:cubicBezTo>
                      <a:pt x="1309" y="1"/>
                      <a:pt x="468" y="481"/>
                      <a:pt x="402" y="514"/>
                    </a:cubicBezTo>
                    <a:cubicBezTo>
                      <a:pt x="1" y="740"/>
                      <a:pt x="176" y="1392"/>
                      <a:pt x="653" y="1392"/>
                    </a:cubicBezTo>
                    <a:cubicBezTo>
                      <a:pt x="728" y="1392"/>
                      <a:pt x="804" y="1367"/>
                      <a:pt x="879" y="1317"/>
                    </a:cubicBezTo>
                    <a:cubicBezTo>
                      <a:pt x="896" y="1300"/>
                      <a:pt x="1540" y="936"/>
                      <a:pt x="2311" y="936"/>
                    </a:cubicBezTo>
                    <a:cubicBezTo>
                      <a:pt x="2693" y="936"/>
                      <a:pt x="3106" y="1026"/>
                      <a:pt x="3489" y="1292"/>
                    </a:cubicBezTo>
                    <a:cubicBezTo>
                      <a:pt x="3588" y="1362"/>
                      <a:pt x="3686" y="1392"/>
                      <a:pt x="3778" y="1392"/>
                    </a:cubicBezTo>
                    <a:cubicBezTo>
                      <a:pt x="4177" y="1392"/>
                      <a:pt x="4450" y="820"/>
                      <a:pt x="4041" y="514"/>
                    </a:cubicBezTo>
                    <a:cubicBezTo>
                      <a:pt x="3477" y="129"/>
                      <a:pt x="2886" y="1"/>
                      <a:pt x="23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Google Shape;927;p51">
                <a:extLst>
                  <a:ext uri="{FF2B5EF4-FFF2-40B4-BE49-F238E27FC236}">
                    <a16:creationId xmlns:a16="http://schemas.microsoft.com/office/drawing/2014/main" id="{2F839B26-A308-F73B-2983-04E73097C564}"/>
                  </a:ext>
                </a:extLst>
              </p:cNvPr>
              <p:cNvSpPr/>
              <p:nvPr/>
            </p:nvSpPr>
            <p:spPr>
              <a:xfrm>
                <a:off x="2941300" y="3302664"/>
                <a:ext cx="120975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1684" extrusionOk="0">
                    <a:moveTo>
                      <a:pt x="228" y="1"/>
                    </a:moveTo>
                    <a:cubicBezTo>
                      <a:pt x="118" y="1"/>
                      <a:pt x="0" y="99"/>
                      <a:pt x="49" y="228"/>
                    </a:cubicBezTo>
                    <a:lnTo>
                      <a:pt x="74" y="278"/>
                    </a:lnTo>
                    <a:lnTo>
                      <a:pt x="99" y="354"/>
                    </a:lnTo>
                    <a:cubicBezTo>
                      <a:pt x="124" y="404"/>
                      <a:pt x="174" y="454"/>
                      <a:pt x="199" y="504"/>
                    </a:cubicBezTo>
                    <a:cubicBezTo>
                      <a:pt x="325" y="680"/>
                      <a:pt x="450" y="856"/>
                      <a:pt x="626" y="981"/>
                    </a:cubicBezTo>
                    <a:cubicBezTo>
                      <a:pt x="852" y="1207"/>
                      <a:pt x="1103" y="1357"/>
                      <a:pt x="1404" y="1483"/>
                    </a:cubicBezTo>
                    <a:cubicBezTo>
                      <a:pt x="1555" y="1533"/>
                      <a:pt x="1731" y="1583"/>
                      <a:pt x="1906" y="1634"/>
                    </a:cubicBezTo>
                    <a:cubicBezTo>
                      <a:pt x="2082" y="1659"/>
                      <a:pt x="2258" y="1684"/>
                      <a:pt x="2433" y="1684"/>
                    </a:cubicBezTo>
                    <a:cubicBezTo>
                      <a:pt x="2609" y="1684"/>
                      <a:pt x="2785" y="1684"/>
                      <a:pt x="2960" y="1659"/>
                    </a:cubicBezTo>
                    <a:cubicBezTo>
                      <a:pt x="3136" y="1634"/>
                      <a:pt x="3312" y="1583"/>
                      <a:pt x="3487" y="1508"/>
                    </a:cubicBezTo>
                    <a:cubicBezTo>
                      <a:pt x="3638" y="1458"/>
                      <a:pt x="3789" y="1383"/>
                      <a:pt x="3939" y="1307"/>
                    </a:cubicBezTo>
                    <a:cubicBezTo>
                      <a:pt x="4065" y="1232"/>
                      <a:pt x="4190" y="1132"/>
                      <a:pt x="4291" y="1031"/>
                    </a:cubicBezTo>
                    <a:cubicBezTo>
                      <a:pt x="4366" y="956"/>
                      <a:pt x="4466" y="856"/>
                      <a:pt x="4542" y="755"/>
                    </a:cubicBezTo>
                    <a:cubicBezTo>
                      <a:pt x="4592" y="680"/>
                      <a:pt x="4642" y="579"/>
                      <a:pt x="4692" y="504"/>
                    </a:cubicBezTo>
                    <a:cubicBezTo>
                      <a:pt x="4717" y="429"/>
                      <a:pt x="4742" y="328"/>
                      <a:pt x="4767" y="253"/>
                    </a:cubicBezTo>
                    <a:cubicBezTo>
                      <a:pt x="4839" y="128"/>
                      <a:pt x="4732" y="16"/>
                      <a:pt x="4629" y="16"/>
                    </a:cubicBezTo>
                    <a:cubicBezTo>
                      <a:pt x="4587" y="16"/>
                      <a:pt x="4545" y="34"/>
                      <a:pt x="4516" y="77"/>
                    </a:cubicBezTo>
                    <a:lnTo>
                      <a:pt x="4466" y="128"/>
                    </a:lnTo>
                    <a:lnTo>
                      <a:pt x="4441" y="178"/>
                    </a:lnTo>
                    <a:cubicBezTo>
                      <a:pt x="4416" y="203"/>
                      <a:pt x="4391" y="228"/>
                      <a:pt x="4366" y="303"/>
                    </a:cubicBezTo>
                    <a:cubicBezTo>
                      <a:pt x="4240" y="429"/>
                      <a:pt x="4115" y="554"/>
                      <a:pt x="3964" y="655"/>
                    </a:cubicBezTo>
                    <a:cubicBezTo>
                      <a:pt x="3864" y="705"/>
                      <a:pt x="3764" y="780"/>
                      <a:pt x="3663" y="830"/>
                    </a:cubicBezTo>
                    <a:cubicBezTo>
                      <a:pt x="3538" y="881"/>
                      <a:pt x="3437" y="931"/>
                      <a:pt x="3312" y="956"/>
                    </a:cubicBezTo>
                    <a:cubicBezTo>
                      <a:pt x="3161" y="1006"/>
                      <a:pt x="3036" y="1031"/>
                      <a:pt x="2910" y="1031"/>
                    </a:cubicBezTo>
                    <a:cubicBezTo>
                      <a:pt x="2760" y="1056"/>
                      <a:pt x="2609" y="1056"/>
                      <a:pt x="2458" y="1056"/>
                    </a:cubicBezTo>
                    <a:lnTo>
                      <a:pt x="2232" y="1056"/>
                    </a:lnTo>
                    <a:lnTo>
                      <a:pt x="2007" y="1031"/>
                    </a:lnTo>
                    <a:cubicBezTo>
                      <a:pt x="1881" y="1006"/>
                      <a:pt x="1731" y="981"/>
                      <a:pt x="1605" y="931"/>
                    </a:cubicBezTo>
                    <a:cubicBezTo>
                      <a:pt x="1203" y="805"/>
                      <a:pt x="802" y="579"/>
                      <a:pt x="501" y="278"/>
                    </a:cubicBezTo>
                    <a:cubicBezTo>
                      <a:pt x="400" y="178"/>
                      <a:pt x="350" y="128"/>
                      <a:pt x="350" y="128"/>
                    </a:cubicBezTo>
                    <a:lnTo>
                      <a:pt x="375" y="103"/>
                    </a:lnTo>
                    <a:cubicBezTo>
                      <a:pt x="348" y="31"/>
                      <a:pt x="290" y="1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Google Shape;928;p51">
                <a:extLst>
                  <a:ext uri="{FF2B5EF4-FFF2-40B4-BE49-F238E27FC236}">
                    <a16:creationId xmlns:a16="http://schemas.microsoft.com/office/drawing/2014/main" id="{8CD0D7D4-9022-82D2-7B20-6D0D0096A085}"/>
                  </a:ext>
                </a:extLst>
              </p:cNvPr>
              <p:cNvSpPr/>
              <p:nvPr/>
            </p:nvSpPr>
            <p:spPr>
              <a:xfrm>
                <a:off x="3313350" y="3856775"/>
                <a:ext cx="96650" cy="174425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6977" extrusionOk="0">
                    <a:moveTo>
                      <a:pt x="514" y="0"/>
                    </a:moveTo>
                    <a:cubicBezTo>
                      <a:pt x="298" y="0"/>
                      <a:pt x="158" y="24"/>
                      <a:pt x="151" y="24"/>
                    </a:cubicBezTo>
                    <a:cubicBezTo>
                      <a:pt x="50" y="24"/>
                      <a:pt x="0" y="124"/>
                      <a:pt x="0" y="225"/>
                    </a:cubicBezTo>
                    <a:cubicBezTo>
                      <a:pt x="25" y="325"/>
                      <a:pt x="126" y="375"/>
                      <a:pt x="201" y="375"/>
                    </a:cubicBezTo>
                    <a:cubicBezTo>
                      <a:pt x="322" y="355"/>
                      <a:pt x="442" y="345"/>
                      <a:pt x="561" y="345"/>
                    </a:cubicBezTo>
                    <a:cubicBezTo>
                      <a:pt x="1332" y="345"/>
                      <a:pt x="2043" y="759"/>
                      <a:pt x="2435" y="1454"/>
                    </a:cubicBezTo>
                    <a:cubicBezTo>
                      <a:pt x="3514" y="3513"/>
                      <a:pt x="3414" y="6750"/>
                      <a:pt x="3414" y="6801"/>
                    </a:cubicBezTo>
                    <a:cubicBezTo>
                      <a:pt x="3414" y="6876"/>
                      <a:pt x="3489" y="6976"/>
                      <a:pt x="3589" y="6976"/>
                    </a:cubicBezTo>
                    <a:cubicBezTo>
                      <a:pt x="3665" y="6976"/>
                      <a:pt x="3765" y="6901"/>
                      <a:pt x="3765" y="6801"/>
                    </a:cubicBezTo>
                    <a:cubicBezTo>
                      <a:pt x="3765" y="6675"/>
                      <a:pt x="3866" y="3437"/>
                      <a:pt x="2736" y="1279"/>
                    </a:cubicBezTo>
                    <a:cubicBezTo>
                      <a:pt x="2139" y="157"/>
                      <a:pt x="1072" y="0"/>
                      <a:pt x="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Google Shape;929;p51">
                <a:extLst>
                  <a:ext uri="{FF2B5EF4-FFF2-40B4-BE49-F238E27FC236}">
                    <a16:creationId xmlns:a16="http://schemas.microsoft.com/office/drawing/2014/main" id="{C78BC6C0-4795-135C-C561-E36DB86454C1}"/>
                  </a:ext>
                </a:extLst>
              </p:cNvPr>
              <p:cNvSpPr/>
              <p:nvPr/>
            </p:nvSpPr>
            <p:spPr>
              <a:xfrm>
                <a:off x="3170275" y="3965900"/>
                <a:ext cx="96025" cy="2817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11271" extrusionOk="0">
                    <a:moveTo>
                      <a:pt x="1306" y="1"/>
                    </a:moveTo>
                    <a:cubicBezTo>
                      <a:pt x="1180" y="76"/>
                      <a:pt x="1080" y="152"/>
                      <a:pt x="980" y="227"/>
                    </a:cubicBezTo>
                    <a:cubicBezTo>
                      <a:pt x="478" y="704"/>
                      <a:pt x="1" y="9764"/>
                      <a:pt x="302" y="10191"/>
                    </a:cubicBezTo>
                    <a:cubicBezTo>
                      <a:pt x="603" y="10643"/>
                      <a:pt x="3389" y="11270"/>
                      <a:pt x="3841" y="11270"/>
                    </a:cubicBezTo>
                    <a:cubicBezTo>
                      <a:pt x="3841" y="11270"/>
                      <a:pt x="3439" y="8083"/>
                      <a:pt x="3063" y="5397"/>
                    </a:cubicBezTo>
                    <a:cubicBezTo>
                      <a:pt x="2912" y="4167"/>
                      <a:pt x="2737" y="3038"/>
                      <a:pt x="2636" y="2335"/>
                    </a:cubicBezTo>
                    <a:cubicBezTo>
                      <a:pt x="2260" y="51"/>
                      <a:pt x="1306" y="51"/>
                      <a:pt x="1306" y="51"/>
                    </a:cubicBezTo>
                    <a:lnTo>
                      <a:pt x="1306" y="1"/>
                    </a:lnTo>
                    <a:close/>
                  </a:path>
                </a:pathLst>
              </a:custGeom>
              <a:solidFill>
                <a:srgbClr val="2E7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Google Shape;930;p51">
                <a:extLst>
                  <a:ext uri="{FF2B5EF4-FFF2-40B4-BE49-F238E27FC236}">
                    <a16:creationId xmlns:a16="http://schemas.microsoft.com/office/drawing/2014/main" id="{CDCDA4D7-B141-B9A9-593A-3706CE6294CE}"/>
                  </a:ext>
                </a:extLst>
              </p:cNvPr>
              <p:cNvSpPr/>
              <p:nvPr/>
            </p:nvSpPr>
            <p:spPr>
              <a:xfrm>
                <a:off x="3246825" y="4047475"/>
                <a:ext cx="229675" cy="200200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8008" extrusionOk="0">
                    <a:moveTo>
                      <a:pt x="8384" y="1"/>
                    </a:moveTo>
                    <a:lnTo>
                      <a:pt x="8309" y="26"/>
                    </a:lnTo>
                    <a:cubicBezTo>
                      <a:pt x="7480" y="653"/>
                      <a:pt x="6552" y="1130"/>
                      <a:pt x="5548" y="1431"/>
                    </a:cubicBezTo>
                    <a:cubicBezTo>
                      <a:pt x="5723" y="2059"/>
                      <a:pt x="5874" y="3038"/>
                      <a:pt x="5824" y="3213"/>
                    </a:cubicBezTo>
                    <a:cubicBezTo>
                      <a:pt x="5766" y="3328"/>
                      <a:pt x="5040" y="3574"/>
                      <a:pt x="4608" y="3574"/>
                    </a:cubicBezTo>
                    <a:cubicBezTo>
                      <a:pt x="4472" y="3574"/>
                      <a:pt x="4366" y="3549"/>
                      <a:pt x="4318" y="3489"/>
                    </a:cubicBezTo>
                    <a:cubicBezTo>
                      <a:pt x="4067" y="2962"/>
                      <a:pt x="3916" y="2410"/>
                      <a:pt x="3841" y="1833"/>
                    </a:cubicBezTo>
                    <a:cubicBezTo>
                      <a:pt x="2734" y="2036"/>
                      <a:pt x="1587" y="2138"/>
                      <a:pt x="435" y="2138"/>
                    </a:cubicBezTo>
                    <a:cubicBezTo>
                      <a:pt x="307" y="2138"/>
                      <a:pt x="179" y="2137"/>
                      <a:pt x="51" y="2134"/>
                    </a:cubicBezTo>
                    <a:lnTo>
                      <a:pt x="1" y="2134"/>
                    </a:lnTo>
                    <a:cubicBezTo>
                      <a:pt x="377" y="4820"/>
                      <a:pt x="779" y="8007"/>
                      <a:pt x="779" y="8007"/>
                    </a:cubicBezTo>
                    <a:cubicBezTo>
                      <a:pt x="1356" y="8007"/>
                      <a:pt x="9187" y="7054"/>
                      <a:pt x="9187" y="5422"/>
                    </a:cubicBezTo>
                    <a:cubicBezTo>
                      <a:pt x="9187" y="4644"/>
                      <a:pt x="8836" y="2285"/>
                      <a:pt x="8384" y="1"/>
                    </a:cubicBezTo>
                    <a:close/>
                  </a:path>
                </a:pathLst>
              </a:custGeom>
              <a:solidFill>
                <a:srgbClr val="419F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Google Shape;931;p51">
                <a:extLst>
                  <a:ext uri="{FF2B5EF4-FFF2-40B4-BE49-F238E27FC236}">
                    <a16:creationId xmlns:a16="http://schemas.microsoft.com/office/drawing/2014/main" id="{2B55B67F-5829-1D7B-4B4A-391000FBD288}"/>
                  </a:ext>
                </a:extLst>
              </p:cNvPr>
              <p:cNvSpPr/>
              <p:nvPr/>
            </p:nvSpPr>
            <p:spPr>
              <a:xfrm>
                <a:off x="3202275" y="3921350"/>
                <a:ext cx="254150" cy="189525"/>
              </a:xfrm>
              <a:custGeom>
                <a:avLst/>
                <a:gdLst/>
                <a:ahLst/>
                <a:cxnLst/>
                <a:rect l="l" t="t" r="r" b="b"/>
                <a:pathLst>
                  <a:path w="10166" h="7581" extrusionOk="0">
                    <a:moveTo>
                      <a:pt x="8253" y="0"/>
                    </a:moveTo>
                    <a:cubicBezTo>
                      <a:pt x="8246" y="0"/>
                      <a:pt x="8240" y="0"/>
                      <a:pt x="8233" y="1"/>
                    </a:cubicBezTo>
                    <a:cubicBezTo>
                      <a:pt x="7104" y="101"/>
                      <a:pt x="1632" y="854"/>
                      <a:pt x="1" y="1808"/>
                    </a:cubicBezTo>
                    <a:lnTo>
                      <a:pt x="26" y="1833"/>
                    </a:lnTo>
                    <a:cubicBezTo>
                      <a:pt x="26" y="1833"/>
                      <a:pt x="980" y="1833"/>
                      <a:pt x="1356" y="4117"/>
                    </a:cubicBezTo>
                    <a:cubicBezTo>
                      <a:pt x="1457" y="4820"/>
                      <a:pt x="1607" y="5749"/>
                      <a:pt x="1758" y="6953"/>
                    </a:cubicBezTo>
                    <a:lnTo>
                      <a:pt x="1833" y="7581"/>
                    </a:lnTo>
                    <a:cubicBezTo>
                      <a:pt x="3088" y="7556"/>
                      <a:pt x="4343" y="7355"/>
                      <a:pt x="5573" y="7054"/>
                    </a:cubicBezTo>
                    <a:cubicBezTo>
                      <a:pt x="8359" y="6677"/>
                      <a:pt x="9814" y="6050"/>
                      <a:pt x="10091" y="5046"/>
                    </a:cubicBezTo>
                    <a:lnTo>
                      <a:pt x="10166" y="5046"/>
                    </a:lnTo>
                    <a:cubicBezTo>
                      <a:pt x="9619" y="2486"/>
                      <a:pt x="8900" y="0"/>
                      <a:pt x="8253" y="0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Google Shape;932;p51">
                <a:extLst>
                  <a:ext uri="{FF2B5EF4-FFF2-40B4-BE49-F238E27FC236}">
                    <a16:creationId xmlns:a16="http://schemas.microsoft.com/office/drawing/2014/main" id="{9039160D-1A22-D45A-2517-A0D301B40AAB}"/>
                  </a:ext>
                </a:extLst>
              </p:cNvPr>
              <p:cNvSpPr/>
              <p:nvPr/>
            </p:nvSpPr>
            <p:spPr>
              <a:xfrm>
                <a:off x="3339700" y="4069450"/>
                <a:ext cx="53975" cy="6997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799" extrusionOk="0">
                    <a:moveTo>
                      <a:pt x="1557" y="0"/>
                    </a:moveTo>
                    <a:cubicBezTo>
                      <a:pt x="1381" y="50"/>
                      <a:pt x="352" y="151"/>
                      <a:pt x="76" y="352"/>
                    </a:cubicBezTo>
                    <a:cubicBezTo>
                      <a:pt x="0" y="402"/>
                      <a:pt x="26" y="678"/>
                      <a:pt x="76" y="1029"/>
                    </a:cubicBezTo>
                    <a:cubicBezTo>
                      <a:pt x="126" y="1607"/>
                      <a:pt x="302" y="2184"/>
                      <a:pt x="553" y="2711"/>
                    </a:cubicBezTo>
                    <a:cubicBezTo>
                      <a:pt x="602" y="2773"/>
                      <a:pt x="719" y="2798"/>
                      <a:pt x="866" y="2798"/>
                    </a:cubicBezTo>
                    <a:cubicBezTo>
                      <a:pt x="1313" y="2798"/>
                      <a:pt x="2046" y="2567"/>
                      <a:pt x="2084" y="2435"/>
                    </a:cubicBezTo>
                    <a:cubicBezTo>
                      <a:pt x="2159" y="2259"/>
                      <a:pt x="1983" y="1280"/>
                      <a:pt x="1808" y="628"/>
                    </a:cubicBezTo>
                    <a:cubicBezTo>
                      <a:pt x="1707" y="251"/>
                      <a:pt x="1607" y="0"/>
                      <a:pt x="1557" y="0"/>
                    </a:cubicBezTo>
                    <a:close/>
                  </a:path>
                </a:pathLst>
              </a:custGeom>
              <a:solidFill>
                <a:srgbClr val="650E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Google Shape;933;p51">
                <a:extLst>
                  <a:ext uri="{FF2B5EF4-FFF2-40B4-BE49-F238E27FC236}">
                    <a16:creationId xmlns:a16="http://schemas.microsoft.com/office/drawing/2014/main" id="{3BC8F341-D315-FFAA-4D8C-E63DE09E0AFA}"/>
                  </a:ext>
                </a:extLst>
              </p:cNvPr>
              <p:cNvSpPr/>
              <p:nvPr/>
            </p:nvSpPr>
            <p:spPr>
              <a:xfrm>
                <a:off x="3342200" y="4068200"/>
                <a:ext cx="5147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2745" extrusionOk="0">
                    <a:moveTo>
                      <a:pt x="1482" y="0"/>
                    </a:moveTo>
                    <a:cubicBezTo>
                      <a:pt x="1306" y="0"/>
                      <a:pt x="327" y="126"/>
                      <a:pt x="51" y="326"/>
                    </a:cubicBezTo>
                    <a:cubicBezTo>
                      <a:pt x="1" y="377"/>
                      <a:pt x="1" y="627"/>
                      <a:pt x="51" y="979"/>
                    </a:cubicBezTo>
                    <a:cubicBezTo>
                      <a:pt x="101" y="1556"/>
                      <a:pt x="252" y="2133"/>
                      <a:pt x="503" y="2660"/>
                    </a:cubicBezTo>
                    <a:cubicBezTo>
                      <a:pt x="550" y="2720"/>
                      <a:pt x="656" y="2744"/>
                      <a:pt x="790" y="2744"/>
                    </a:cubicBezTo>
                    <a:cubicBezTo>
                      <a:pt x="1222" y="2744"/>
                      <a:pt x="1951" y="2493"/>
                      <a:pt x="2009" y="2359"/>
                    </a:cubicBezTo>
                    <a:cubicBezTo>
                      <a:pt x="2059" y="2184"/>
                      <a:pt x="1908" y="1230"/>
                      <a:pt x="1733" y="577"/>
                    </a:cubicBezTo>
                    <a:cubicBezTo>
                      <a:pt x="1632" y="226"/>
                      <a:pt x="1557" y="25"/>
                      <a:pt x="14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Google Shape;934;p51">
                <a:extLst>
                  <a:ext uri="{FF2B5EF4-FFF2-40B4-BE49-F238E27FC236}">
                    <a16:creationId xmlns:a16="http://schemas.microsoft.com/office/drawing/2014/main" id="{87CA298B-E748-2AA7-40C4-663690210B68}"/>
                  </a:ext>
                </a:extLst>
              </p:cNvPr>
              <p:cNvSpPr/>
              <p:nvPr/>
            </p:nvSpPr>
            <p:spPr>
              <a:xfrm>
                <a:off x="3195375" y="4000950"/>
                <a:ext cx="2512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831" extrusionOk="0">
                    <a:moveTo>
                      <a:pt x="454" y="0"/>
                    </a:moveTo>
                    <a:cubicBezTo>
                      <a:pt x="306" y="0"/>
                      <a:pt x="150" y="75"/>
                      <a:pt x="76" y="205"/>
                    </a:cubicBezTo>
                    <a:cubicBezTo>
                      <a:pt x="26" y="331"/>
                      <a:pt x="1" y="1611"/>
                      <a:pt x="101" y="1711"/>
                    </a:cubicBezTo>
                    <a:cubicBezTo>
                      <a:pt x="162" y="1757"/>
                      <a:pt x="455" y="1830"/>
                      <a:pt x="686" y="1830"/>
                    </a:cubicBezTo>
                    <a:cubicBezTo>
                      <a:pt x="836" y="1830"/>
                      <a:pt x="960" y="1800"/>
                      <a:pt x="980" y="1711"/>
                    </a:cubicBezTo>
                    <a:cubicBezTo>
                      <a:pt x="1005" y="1485"/>
                      <a:pt x="879" y="105"/>
                      <a:pt x="603" y="30"/>
                    </a:cubicBezTo>
                    <a:cubicBezTo>
                      <a:pt x="557" y="10"/>
                      <a:pt x="506" y="0"/>
                      <a:pt x="454" y="0"/>
                    </a:cubicBezTo>
                    <a:close/>
                  </a:path>
                </a:pathLst>
              </a:custGeom>
              <a:solidFill>
                <a:srgbClr val="650E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Google Shape;935;p51">
                <a:extLst>
                  <a:ext uri="{FF2B5EF4-FFF2-40B4-BE49-F238E27FC236}">
                    <a16:creationId xmlns:a16="http://schemas.microsoft.com/office/drawing/2014/main" id="{7D89BE61-F699-FE6D-60BE-1EF9CE7B506C}"/>
                  </a:ext>
                </a:extLst>
              </p:cNvPr>
              <p:cNvSpPr/>
              <p:nvPr/>
            </p:nvSpPr>
            <p:spPr>
              <a:xfrm>
                <a:off x="3221800" y="3822850"/>
                <a:ext cx="122325" cy="87875"/>
              </a:xfrm>
              <a:custGeom>
                <a:avLst/>
                <a:gdLst/>
                <a:ahLst/>
                <a:cxnLst/>
                <a:rect l="l" t="t" r="r" b="b"/>
                <a:pathLst>
                  <a:path w="4893" h="3515" extrusionOk="0">
                    <a:moveTo>
                      <a:pt x="3261" y="1707"/>
                    </a:moveTo>
                    <a:cubicBezTo>
                      <a:pt x="3274" y="1716"/>
                      <a:pt x="3270" y="1784"/>
                      <a:pt x="3257" y="1886"/>
                    </a:cubicBezTo>
                    <a:lnTo>
                      <a:pt x="3257" y="1886"/>
                    </a:lnTo>
                    <a:cubicBezTo>
                      <a:pt x="3262" y="1776"/>
                      <a:pt x="3261" y="1707"/>
                      <a:pt x="3261" y="1707"/>
                    </a:cubicBezTo>
                    <a:close/>
                    <a:moveTo>
                      <a:pt x="3537" y="0"/>
                    </a:moveTo>
                    <a:cubicBezTo>
                      <a:pt x="2871" y="352"/>
                      <a:pt x="1811" y="417"/>
                      <a:pt x="1098" y="417"/>
                    </a:cubicBezTo>
                    <a:cubicBezTo>
                      <a:pt x="843" y="417"/>
                      <a:pt x="632" y="409"/>
                      <a:pt x="500" y="402"/>
                    </a:cubicBezTo>
                    <a:lnTo>
                      <a:pt x="500" y="477"/>
                    </a:lnTo>
                    <a:cubicBezTo>
                      <a:pt x="1" y="1051"/>
                      <a:pt x="345" y="3289"/>
                      <a:pt x="868" y="3289"/>
                    </a:cubicBezTo>
                    <a:cubicBezTo>
                      <a:pt x="871" y="3289"/>
                      <a:pt x="873" y="3288"/>
                      <a:pt x="876" y="3288"/>
                    </a:cubicBezTo>
                    <a:cubicBezTo>
                      <a:pt x="1102" y="3263"/>
                      <a:pt x="1203" y="2962"/>
                      <a:pt x="1228" y="2661"/>
                    </a:cubicBezTo>
                    <a:cubicBezTo>
                      <a:pt x="1228" y="2385"/>
                      <a:pt x="1228" y="2134"/>
                      <a:pt x="1203" y="1883"/>
                    </a:cubicBezTo>
                    <a:lnTo>
                      <a:pt x="1203" y="1883"/>
                    </a:lnTo>
                    <a:cubicBezTo>
                      <a:pt x="1679" y="2586"/>
                      <a:pt x="1102" y="3514"/>
                      <a:pt x="1679" y="3514"/>
                    </a:cubicBezTo>
                    <a:cubicBezTo>
                      <a:pt x="2063" y="3514"/>
                      <a:pt x="2211" y="3219"/>
                      <a:pt x="2253" y="2872"/>
                    </a:cubicBezTo>
                    <a:lnTo>
                      <a:pt x="2253" y="2872"/>
                    </a:lnTo>
                    <a:cubicBezTo>
                      <a:pt x="2312" y="3161"/>
                      <a:pt x="2408" y="3395"/>
                      <a:pt x="2562" y="3395"/>
                    </a:cubicBezTo>
                    <a:cubicBezTo>
                      <a:pt x="2577" y="3395"/>
                      <a:pt x="2592" y="3393"/>
                      <a:pt x="2608" y="3389"/>
                    </a:cubicBezTo>
                    <a:cubicBezTo>
                      <a:pt x="2930" y="3317"/>
                      <a:pt x="3094" y="2934"/>
                      <a:pt x="3176" y="2551"/>
                    </a:cubicBezTo>
                    <a:lnTo>
                      <a:pt x="3176" y="2551"/>
                    </a:lnTo>
                    <a:cubicBezTo>
                      <a:pt x="3151" y="2890"/>
                      <a:pt x="3171" y="3203"/>
                      <a:pt x="3359" y="3203"/>
                    </a:cubicBezTo>
                    <a:cubicBezTo>
                      <a:pt x="3407" y="3203"/>
                      <a:pt x="3465" y="3183"/>
                      <a:pt x="3537" y="3138"/>
                    </a:cubicBezTo>
                    <a:cubicBezTo>
                      <a:pt x="4892" y="2234"/>
                      <a:pt x="3537" y="0"/>
                      <a:pt x="3537" y="0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Google Shape;936;p51">
                <a:extLst>
                  <a:ext uri="{FF2B5EF4-FFF2-40B4-BE49-F238E27FC236}">
                    <a16:creationId xmlns:a16="http://schemas.microsoft.com/office/drawing/2014/main" id="{F80B12E4-5EFB-7EF3-5BCD-B62EB15CB047}"/>
                  </a:ext>
                </a:extLst>
              </p:cNvPr>
              <p:cNvSpPr/>
              <p:nvPr/>
            </p:nvSpPr>
            <p:spPr>
              <a:xfrm>
                <a:off x="3270050" y="3864250"/>
                <a:ext cx="10700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809" extrusionOk="0">
                    <a:moveTo>
                      <a:pt x="277" y="1"/>
                    </a:moveTo>
                    <a:cubicBezTo>
                      <a:pt x="251" y="1"/>
                      <a:pt x="251" y="26"/>
                      <a:pt x="251" y="51"/>
                    </a:cubicBezTo>
                    <a:lnTo>
                      <a:pt x="251" y="327"/>
                    </a:lnTo>
                    <a:cubicBezTo>
                      <a:pt x="251" y="503"/>
                      <a:pt x="277" y="729"/>
                      <a:pt x="251" y="955"/>
                    </a:cubicBezTo>
                    <a:cubicBezTo>
                      <a:pt x="251" y="1055"/>
                      <a:pt x="226" y="1181"/>
                      <a:pt x="226" y="1281"/>
                    </a:cubicBezTo>
                    <a:cubicBezTo>
                      <a:pt x="201" y="1356"/>
                      <a:pt x="176" y="1457"/>
                      <a:pt x="151" y="1532"/>
                    </a:cubicBezTo>
                    <a:cubicBezTo>
                      <a:pt x="126" y="1607"/>
                      <a:pt x="101" y="1657"/>
                      <a:pt x="51" y="1708"/>
                    </a:cubicBezTo>
                    <a:cubicBezTo>
                      <a:pt x="26" y="1733"/>
                      <a:pt x="26" y="1758"/>
                      <a:pt x="0" y="1783"/>
                    </a:cubicBezTo>
                    <a:cubicBezTo>
                      <a:pt x="0" y="1783"/>
                      <a:pt x="0" y="1783"/>
                      <a:pt x="0" y="1808"/>
                    </a:cubicBezTo>
                    <a:lnTo>
                      <a:pt x="26" y="1808"/>
                    </a:lnTo>
                    <a:lnTo>
                      <a:pt x="101" y="1758"/>
                    </a:lnTo>
                    <a:cubicBezTo>
                      <a:pt x="126" y="1733"/>
                      <a:pt x="151" y="1708"/>
                      <a:pt x="176" y="1683"/>
                    </a:cubicBezTo>
                    <a:cubicBezTo>
                      <a:pt x="201" y="1657"/>
                      <a:pt x="226" y="1607"/>
                      <a:pt x="251" y="1582"/>
                    </a:cubicBezTo>
                    <a:cubicBezTo>
                      <a:pt x="302" y="1482"/>
                      <a:pt x="352" y="1406"/>
                      <a:pt x="377" y="1306"/>
                    </a:cubicBezTo>
                    <a:cubicBezTo>
                      <a:pt x="402" y="1181"/>
                      <a:pt x="427" y="1055"/>
                      <a:pt x="427" y="955"/>
                    </a:cubicBezTo>
                    <a:cubicBezTo>
                      <a:pt x="427" y="729"/>
                      <a:pt x="427" y="503"/>
                      <a:pt x="377" y="302"/>
                    </a:cubicBezTo>
                    <a:cubicBezTo>
                      <a:pt x="377" y="202"/>
                      <a:pt x="352" y="101"/>
                      <a:pt x="302" y="1"/>
                    </a:cubicBezTo>
                    <a:close/>
                  </a:path>
                </a:pathLst>
              </a:custGeom>
              <a:solidFill>
                <a:srgbClr val="CB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Google Shape;937;p51">
                <a:extLst>
                  <a:ext uri="{FF2B5EF4-FFF2-40B4-BE49-F238E27FC236}">
                    <a16:creationId xmlns:a16="http://schemas.microsoft.com/office/drawing/2014/main" id="{86CA3376-4F57-5AF3-682D-0B1B08CCAA02}"/>
                  </a:ext>
                </a:extLst>
              </p:cNvPr>
              <p:cNvSpPr/>
              <p:nvPr/>
            </p:nvSpPr>
            <p:spPr>
              <a:xfrm>
                <a:off x="3286375" y="3859875"/>
                <a:ext cx="188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933" extrusionOk="0">
                    <a:moveTo>
                      <a:pt x="653" y="0"/>
                    </a:moveTo>
                    <a:cubicBezTo>
                      <a:pt x="628" y="0"/>
                      <a:pt x="628" y="25"/>
                      <a:pt x="628" y="25"/>
                    </a:cubicBezTo>
                    <a:cubicBezTo>
                      <a:pt x="628" y="25"/>
                      <a:pt x="602" y="176"/>
                      <a:pt x="602" y="377"/>
                    </a:cubicBezTo>
                    <a:cubicBezTo>
                      <a:pt x="577" y="603"/>
                      <a:pt x="552" y="854"/>
                      <a:pt x="502" y="1079"/>
                    </a:cubicBezTo>
                    <a:cubicBezTo>
                      <a:pt x="477" y="1305"/>
                      <a:pt x="377" y="1531"/>
                      <a:pt x="251" y="1707"/>
                    </a:cubicBezTo>
                    <a:cubicBezTo>
                      <a:pt x="226" y="1732"/>
                      <a:pt x="201" y="1782"/>
                      <a:pt x="151" y="1807"/>
                    </a:cubicBezTo>
                    <a:cubicBezTo>
                      <a:pt x="126" y="1832"/>
                      <a:pt x="100" y="1832"/>
                      <a:pt x="75" y="1858"/>
                    </a:cubicBezTo>
                    <a:lnTo>
                      <a:pt x="0" y="1908"/>
                    </a:lnTo>
                    <a:cubicBezTo>
                      <a:pt x="0" y="1908"/>
                      <a:pt x="0" y="1933"/>
                      <a:pt x="0" y="1933"/>
                    </a:cubicBezTo>
                    <a:lnTo>
                      <a:pt x="25" y="1933"/>
                    </a:lnTo>
                    <a:lnTo>
                      <a:pt x="126" y="1908"/>
                    </a:lnTo>
                    <a:cubicBezTo>
                      <a:pt x="151" y="1908"/>
                      <a:pt x="201" y="1883"/>
                      <a:pt x="226" y="1858"/>
                    </a:cubicBezTo>
                    <a:cubicBezTo>
                      <a:pt x="276" y="1832"/>
                      <a:pt x="301" y="1807"/>
                      <a:pt x="351" y="1782"/>
                    </a:cubicBezTo>
                    <a:cubicBezTo>
                      <a:pt x="377" y="1732"/>
                      <a:pt x="427" y="1682"/>
                      <a:pt x="452" y="1657"/>
                    </a:cubicBezTo>
                    <a:cubicBezTo>
                      <a:pt x="502" y="1607"/>
                      <a:pt x="527" y="1531"/>
                      <a:pt x="552" y="1481"/>
                    </a:cubicBezTo>
                    <a:cubicBezTo>
                      <a:pt x="628" y="1356"/>
                      <a:pt x="653" y="1230"/>
                      <a:pt x="703" y="1105"/>
                    </a:cubicBezTo>
                    <a:cubicBezTo>
                      <a:pt x="753" y="854"/>
                      <a:pt x="753" y="603"/>
                      <a:pt x="753" y="352"/>
                    </a:cubicBezTo>
                    <a:cubicBezTo>
                      <a:pt x="728" y="226"/>
                      <a:pt x="728" y="126"/>
                      <a:pt x="703" y="25"/>
                    </a:cubicBezTo>
                    <a:cubicBezTo>
                      <a:pt x="678" y="0"/>
                      <a:pt x="653" y="0"/>
                      <a:pt x="653" y="0"/>
                    </a:cubicBezTo>
                    <a:close/>
                  </a:path>
                </a:pathLst>
              </a:custGeom>
              <a:solidFill>
                <a:srgbClr val="CB9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Google Shape;938;p51">
                <a:extLst>
                  <a:ext uri="{FF2B5EF4-FFF2-40B4-BE49-F238E27FC236}">
                    <a16:creationId xmlns:a16="http://schemas.microsoft.com/office/drawing/2014/main" id="{2CE33CE2-5648-2E00-10B8-1B4926F75488}"/>
                  </a:ext>
                </a:extLst>
              </p:cNvPr>
              <p:cNvSpPr/>
              <p:nvPr/>
            </p:nvSpPr>
            <p:spPr>
              <a:xfrm>
                <a:off x="3191625" y="3870250"/>
                <a:ext cx="63400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5795" extrusionOk="0">
                    <a:moveTo>
                      <a:pt x="2384" y="1"/>
                    </a:moveTo>
                    <a:cubicBezTo>
                      <a:pt x="2365" y="1"/>
                      <a:pt x="2343" y="12"/>
                      <a:pt x="2309" y="12"/>
                    </a:cubicBezTo>
                    <a:cubicBezTo>
                      <a:pt x="1606" y="188"/>
                      <a:pt x="1004" y="639"/>
                      <a:pt x="678" y="1292"/>
                    </a:cubicBezTo>
                    <a:cubicBezTo>
                      <a:pt x="0" y="2547"/>
                      <a:pt x="126" y="4429"/>
                      <a:pt x="377" y="5785"/>
                    </a:cubicBezTo>
                    <a:cubicBezTo>
                      <a:pt x="404" y="5791"/>
                      <a:pt x="434" y="5794"/>
                      <a:pt x="466" y="5794"/>
                    </a:cubicBezTo>
                    <a:cubicBezTo>
                      <a:pt x="554" y="5794"/>
                      <a:pt x="654" y="5771"/>
                      <a:pt x="728" y="5734"/>
                    </a:cubicBezTo>
                    <a:cubicBezTo>
                      <a:pt x="502" y="4429"/>
                      <a:pt x="352" y="2622"/>
                      <a:pt x="1004" y="1443"/>
                    </a:cubicBezTo>
                    <a:cubicBezTo>
                      <a:pt x="1280" y="890"/>
                      <a:pt x="1807" y="489"/>
                      <a:pt x="2410" y="338"/>
                    </a:cubicBezTo>
                    <a:cubicBezTo>
                      <a:pt x="2485" y="338"/>
                      <a:pt x="2535" y="263"/>
                      <a:pt x="2510" y="188"/>
                    </a:cubicBezTo>
                    <a:cubicBezTo>
                      <a:pt x="2485" y="112"/>
                      <a:pt x="2460" y="62"/>
                      <a:pt x="2410" y="12"/>
                    </a:cubicBezTo>
                    <a:cubicBezTo>
                      <a:pt x="2401" y="4"/>
                      <a:pt x="2393" y="1"/>
                      <a:pt x="23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Google Shape;939;p51">
                <a:extLst>
                  <a:ext uri="{FF2B5EF4-FFF2-40B4-BE49-F238E27FC236}">
                    <a16:creationId xmlns:a16="http://schemas.microsoft.com/office/drawing/2014/main" id="{055DD78E-31F1-E50F-5AC3-C633438332C9}"/>
                  </a:ext>
                </a:extLst>
              </p:cNvPr>
              <p:cNvSpPr/>
              <p:nvPr/>
            </p:nvSpPr>
            <p:spPr>
              <a:xfrm>
                <a:off x="2801325" y="3802150"/>
                <a:ext cx="38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632" extrusionOk="0">
                    <a:moveTo>
                      <a:pt x="327" y="0"/>
                    </a:moveTo>
                    <a:cubicBezTo>
                      <a:pt x="327" y="0"/>
                      <a:pt x="302" y="25"/>
                      <a:pt x="327" y="25"/>
                    </a:cubicBezTo>
                    <a:cubicBezTo>
                      <a:pt x="377" y="176"/>
                      <a:pt x="427" y="301"/>
                      <a:pt x="528" y="402"/>
                    </a:cubicBezTo>
                    <a:cubicBezTo>
                      <a:pt x="553" y="477"/>
                      <a:pt x="603" y="527"/>
                      <a:pt x="653" y="577"/>
                    </a:cubicBezTo>
                    <a:cubicBezTo>
                      <a:pt x="703" y="628"/>
                      <a:pt x="754" y="678"/>
                      <a:pt x="804" y="728"/>
                    </a:cubicBezTo>
                    <a:cubicBezTo>
                      <a:pt x="904" y="828"/>
                      <a:pt x="1030" y="904"/>
                      <a:pt x="1130" y="1004"/>
                    </a:cubicBezTo>
                    <a:cubicBezTo>
                      <a:pt x="1155" y="1029"/>
                      <a:pt x="1205" y="1079"/>
                      <a:pt x="1256" y="1130"/>
                    </a:cubicBezTo>
                    <a:cubicBezTo>
                      <a:pt x="1281" y="1155"/>
                      <a:pt x="1306" y="1205"/>
                      <a:pt x="1331" y="1255"/>
                    </a:cubicBezTo>
                    <a:cubicBezTo>
                      <a:pt x="1331" y="1280"/>
                      <a:pt x="1331" y="1255"/>
                      <a:pt x="1331" y="1305"/>
                    </a:cubicBezTo>
                    <a:lnTo>
                      <a:pt x="1306" y="1355"/>
                    </a:lnTo>
                    <a:lnTo>
                      <a:pt x="1306" y="1381"/>
                    </a:lnTo>
                    <a:cubicBezTo>
                      <a:pt x="1281" y="1406"/>
                      <a:pt x="1256" y="1431"/>
                      <a:pt x="1205" y="1431"/>
                    </a:cubicBezTo>
                    <a:cubicBezTo>
                      <a:pt x="1080" y="1431"/>
                      <a:pt x="954" y="1431"/>
                      <a:pt x="854" y="1406"/>
                    </a:cubicBezTo>
                    <a:cubicBezTo>
                      <a:pt x="624" y="1343"/>
                      <a:pt x="411" y="1280"/>
                      <a:pt x="201" y="1203"/>
                    </a:cubicBezTo>
                    <a:lnTo>
                      <a:pt x="201" y="1203"/>
                    </a:lnTo>
                    <a:cubicBezTo>
                      <a:pt x="201" y="1180"/>
                      <a:pt x="201" y="1179"/>
                      <a:pt x="201" y="1155"/>
                    </a:cubicBezTo>
                    <a:lnTo>
                      <a:pt x="151" y="1105"/>
                    </a:lnTo>
                    <a:lnTo>
                      <a:pt x="109" y="1168"/>
                    </a:lnTo>
                    <a:lnTo>
                      <a:pt x="109" y="1168"/>
                    </a:lnTo>
                    <a:cubicBezTo>
                      <a:pt x="98" y="1163"/>
                      <a:pt x="87" y="1159"/>
                      <a:pt x="76" y="1155"/>
                    </a:cubicBezTo>
                    <a:cubicBezTo>
                      <a:pt x="68" y="1146"/>
                      <a:pt x="59" y="1144"/>
                      <a:pt x="52" y="1144"/>
                    </a:cubicBezTo>
                    <a:cubicBezTo>
                      <a:pt x="37" y="1144"/>
                      <a:pt x="26" y="1155"/>
                      <a:pt x="26" y="1155"/>
                    </a:cubicBezTo>
                    <a:cubicBezTo>
                      <a:pt x="1" y="1180"/>
                      <a:pt x="26" y="1205"/>
                      <a:pt x="51" y="1230"/>
                    </a:cubicBezTo>
                    <a:lnTo>
                      <a:pt x="101" y="1255"/>
                    </a:lnTo>
                    <a:cubicBezTo>
                      <a:pt x="110" y="1281"/>
                      <a:pt x="128" y="1292"/>
                      <a:pt x="146" y="1292"/>
                    </a:cubicBezTo>
                    <a:cubicBezTo>
                      <a:pt x="168" y="1292"/>
                      <a:pt x="191" y="1277"/>
                      <a:pt x="201" y="1253"/>
                    </a:cubicBezTo>
                    <a:lnTo>
                      <a:pt x="201" y="1253"/>
                    </a:lnTo>
                    <a:cubicBezTo>
                      <a:pt x="400" y="1391"/>
                      <a:pt x="618" y="1492"/>
                      <a:pt x="854" y="1556"/>
                    </a:cubicBezTo>
                    <a:cubicBezTo>
                      <a:pt x="1005" y="1606"/>
                      <a:pt x="1155" y="1632"/>
                      <a:pt x="1306" y="1632"/>
                    </a:cubicBezTo>
                    <a:cubicBezTo>
                      <a:pt x="1406" y="1606"/>
                      <a:pt x="1507" y="1556"/>
                      <a:pt x="1557" y="1481"/>
                    </a:cubicBezTo>
                    <a:lnTo>
                      <a:pt x="1557" y="1456"/>
                    </a:lnTo>
                    <a:lnTo>
                      <a:pt x="1557" y="1431"/>
                    </a:lnTo>
                    <a:lnTo>
                      <a:pt x="1557" y="1406"/>
                    </a:lnTo>
                    <a:lnTo>
                      <a:pt x="1557" y="1355"/>
                    </a:lnTo>
                    <a:cubicBezTo>
                      <a:pt x="1557" y="1305"/>
                      <a:pt x="1557" y="1255"/>
                      <a:pt x="1557" y="1205"/>
                    </a:cubicBezTo>
                    <a:cubicBezTo>
                      <a:pt x="1532" y="1130"/>
                      <a:pt x="1481" y="1029"/>
                      <a:pt x="1431" y="979"/>
                    </a:cubicBezTo>
                    <a:cubicBezTo>
                      <a:pt x="1381" y="904"/>
                      <a:pt x="1331" y="854"/>
                      <a:pt x="1256" y="828"/>
                    </a:cubicBezTo>
                    <a:cubicBezTo>
                      <a:pt x="1155" y="728"/>
                      <a:pt x="1055" y="653"/>
                      <a:pt x="929" y="577"/>
                    </a:cubicBezTo>
                    <a:cubicBezTo>
                      <a:pt x="829" y="502"/>
                      <a:pt x="729" y="402"/>
                      <a:pt x="628" y="301"/>
                    </a:cubicBezTo>
                    <a:cubicBezTo>
                      <a:pt x="578" y="251"/>
                      <a:pt x="528" y="226"/>
                      <a:pt x="478" y="151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Google Shape;940;p51">
                <a:extLst>
                  <a:ext uri="{FF2B5EF4-FFF2-40B4-BE49-F238E27FC236}">
                    <a16:creationId xmlns:a16="http://schemas.microsoft.com/office/drawing/2014/main" id="{96CC18B5-BAF1-D248-01CB-8B8F077FE044}"/>
                  </a:ext>
                </a:extLst>
              </p:cNvPr>
              <p:cNvSpPr/>
              <p:nvPr/>
            </p:nvSpPr>
            <p:spPr>
              <a:xfrm>
                <a:off x="2790650" y="3831150"/>
                <a:ext cx="39575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1334" extrusionOk="0">
                    <a:moveTo>
                      <a:pt x="478" y="1"/>
                    </a:moveTo>
                    <a:cubicBezTo>
                      <a:pt x="472" y="1"/>
                      <a:pt x="465" y="7"/>
                      <a:pt x="453" y="20"/>
                    </a:cubicBezTo>
                    <a:cubicBezTo>
                      <a:pt x="453" y="20"/>
                      <a:pt x="453" y="45"/>
                      <a:pt x="453" y="45"/>
                    </a:cubicBezTo>
                    <a:cubicBezTo>
                      <a:pt x="654" y="221"/>
                      <a:pt x="829" y="396"/>
                      <a:pt x="1005" y="572"/>
                    </a:cubicBezTo>
                    <a:cubicBezTo>
                      <a:pt x="1080" y="672"/>
                      <a:pt x="1156" y="748"/>
                      <a:pt x="1231" y="848"/>
                    </a:cubicBezTo>
                    <a:cubicBezTo>
                      <a:pt x="1256" y="898"/>
                      <a:pt x="1281" y="948"/>
                      <a:pt x="1306" y="999"/>
                    </a:cubicBezTo>
                    <a:cubicBezTo>
                      <a:pt x="1331" y="1049"/>
                      <a:pt x="1306" y="1049"/>
                      <a:pt x="1331" y="1049"/>
                    </a:cubicBezTo>
                    <a:cubicBezTo>
                      <a:pt x="1260" y="1067"/>
                      <a:pt x="1189" y="1084"/>
                      <a:pt x="1127" y="1084"/>
                    </a:cubicBezTo>
                    <a:cubicBezTo>
                      <a:pt x="1101" y="1084"/>
                      <a:pt x="1077" y="1081"/>
                      <a:pt x="1055" y="1074"/>
                    </a:cubicBezTo>
                    <a:cubicBezTo>
                      <a:pt x="930" y="1074"/>
                      <a:pt x="829" y="1024"/>
                      <a:pt x="704" y="999"/>
                    </a:cubicBezTo>
                    <a:cubicBezTo>
                      <a:pt x="478" y="898"/>
                      <a:pt x="252" y="798"/>
                      <a:pt x="51" y="672"/>
                    </a:cubicBezTo>
                    <a:lnTo>
                      <a:pt x="51" y="697"/>
                    </a:lnTo>
                    <a:lnTo>
                      <a:pt x="1" y="697"/>
                    </a:lnTo>
                    <a:cubicBezTo>
                      <a:pt x="1" y="723"/>
                      <a:pt x="1" y="748"/>
                      <a:pt x="1" y="773"/>
                    </a:cubicBezTo>
                    <a:cubicBezTo>
                      <a:pt x="202" y="923"/>
                      <a:pt x="403" y="1074"/>
                      <a:pt x="628" y="1199"/>
                    </a:cubicBezTo>
                    <a:cubicBezTo>
                      <a:pt x="754" y="1250"/>
                      <a:pt x="879" y="1300"/>
                      <a:pt x="1005" y="1325"/>
                    </a:cubicBezTo>
                    <a:cubicBezTo>
                      <a:pt x="1046" y="1331"/>
                      <a:pt x="1086" y="1334"/>
                      <a:pt x="1125" y="1334"/>
                    </a:cubicBezTo>
                    <a:cubicBezTo>
                      <a:pt x="1250" y="1334"/>
                      <a:pt x="1361" y="1301"/>
                      <a:pt x="1457" y="1225"/>
                    </a:cubicBezTo>
                    <a:cubicBezTo>
                      <a:pt x="1557" y="1149"/>
                      <a:pt x="1582" y="1024"/>
                      <a:pt x="1507" y="923"/>
                    </a:cubicBezTo>
                    <a:cubicBezTo>
                      <a:pt x="1482" y="848"/>
                      <a:pt x="1457" y="773"/>
                      <a:pt x="1407" y="723"/>
                    </a:cubicBezTo>
                    <a:cubicBezTo>
                      <a:pt x="1331" y="622"/>
                      <a:pt x="1231" y="522"/>
                      <a:pt x="1130" y="446"/>
                    </a:cubicBezTo>
                    <a:cubicBezTo>
                      <a:pt x="930" y="296"/>
                      <a:pt x="729" y="145"/>
                      <a:pt x="503" y="20"/>
                    </a:cubicBezTo>
                    <a:cubicBezTo>
                      <a:pt x="490" y="7"/>
                      <a:pt x="484" y="1"/>
                      <a:pt x="478" y="1"/>
                    </a:cubicBez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Google Shape;941;p51">
                <a:extLst>
                  <a:ext uri="{FF2B5EF4-FFF2-40B4-BE49-F238E27FC236}">
                    <a16:creationId xmlns:a16="http://schemas.microsoft.com/office/drawing/2014/main" id="{007DD2C3-B664-BB08-E9CD-8C49D3940548}"/>
                  </a:ext>
                </a:extLst>
              </p:cNvPr>
              <p:cNvSpPr/>
              <p:nvPr/>
            </p:nvSpPr>
            <p:spPr>
              <a:xfrm>
                <a:off x="2764300" y="3848100"/>
                <a:ext cx="483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325" extrusionOk="0">
                    <a:moveTo>
                      <a:pt x="1093" y="1"/>
                    </a:moveTo>
                    <a:cubicBezTo>
                      <a:pt x="1086" y="1"/>
                      <a:pt x="1080" y="7"/>
                      <a:pt x="1080" y="19"/>
                    </a:cubicBezTo>
                    <a:cubicBezTo>
                      <a:pt x="1055" y="19"/>
                      <a:pt x="1055" y="45"/>
                      <a:pt x="1080" y="45"/>
                    </a:cubicBezTo>
                    <a:cubicBezTo>
                      <a:pt x="1080" y="45"/>
                      <a:pt x="1231" y="220"/>
                      <a:pt x="1406" y="446"/>
                    </a:cubicBezTo>
                    <a:cubicBezTo>
                      <a:pt x="1532" y="597"/>
                      <a:pt x="1607" y="747"/>
                      <a:pt x="1682" y="898"/>
                    </a:cubicBezTo>
                    <a:cubicBezTo>
                      <a:pt x="1708" y="948"/>
                      <a:pt x="1708" y="1023"/>
                      <a:pt x="1682" y="1074"/>
                    </a:cubicBezTo>
                    <a:cubicBezTo>
                      <a:pt x="1657" y="1111"/>
                      <a:pt x="1657" y="1118"/>
                      <a:pt x="1657" y="1118"/>
                    </a:cubicBezTo>
                    <a:cubicBezTo>
                      <a:pt x="1657" y="1118"/>
                      <a:pt x="1657" y="1116"/>
                      <a:pt x="1654" y="1116"/>
                    </a:cubicBezTo>
                    <a:cubicBezTo>
                      <a:pt x="1651" y="1116"/>
                      <a:pt x="1645" y="1118"/>
                      <a:pt x="1632" y="1124"/>
                    </a:cubicBezTo>
                    <a:lnTo>
                      <a:pt x="1482" y="1124"/>
                    </a:lnTo>
                    <a:cubicBezTo>
                      <a:pt x="1381" y="1099"/>
                      <a:pt x="1306" y="1074"/>
                      <a:pt x="1206" y="1049"/>
                    </a:cubicBezTo>
                    <a:cubicBezTo>
                      <a:pt x="1105" y="1023"/>
                      <a:pt x="1005" y="973"/>
                      <a:pt x="929" y="948"/>
                    </a:cubicBezTo>
                    <a:cubicBezTo>
                      <a:pt x="829" y="898"/>
                      <a:pt x="754" y="848"/>
                      <a:pt x="678" y="823"/>
                    </a:cubicBezTo>
                    <a:cubicBezTo>
                      <a:pt x="603" y="772"/>
                      <a:pt x="528" y="747"/>
                      <a:pt x="453" y="697"/>
                    </a:cubicBezTo>
                    <a:cubicBezTo>
                      <a:pt x="402" y="647"/>
                      <a:pt x="327" y="622"/>
                      <a:pt x="277" y="572"/>
                    </a:cubicBezTo>
                    <a:lnTo>
                      <a:pt x="151" y="471"/>
                    </a:lnTo>
                    <a:lnTo>
                      <a:pt x="26" y="396"/>
                    </a:lnTo>
                    <a:cubicBezTo>
                      <a:pt x="26" y="396"/>
                      <a:pt x="1" y="371"/>
                      <a:pt x="1" y="371"/>
                    </a:cubicBezTo>
                    <a:cubicBezTo>
                      <a:pt x="1" y="396"/>
                      <a:pt x="1" y="421"/>
                      <a:pt x="1" y="421"/>
                    </a:cubicBezTo>
                    <a:lnTo>
                      <a:pt x="101" y="547"/>
                    </a:lnTo>
                    <a:lnTo>
                      <a:pt x="227" y="672"/>
                    </a:lnTo>
                    <a:cubicBezTo>
                      <a:pt x="277" y="722"/>
                      <a:pt x="327" y="772"/>
                      <a:pt x="402" y="823"/>
                    </a:cubicBezTo>
                    <a:cubicBezTo>
                      <a:pt x="478" y="873"/>
                      <a:pt x="553" y="923"/>
                      <a:pt x="628" y="973"/>
                    </a:cubicBezTo>
                    <a:cubicBezTo>
                      <a:pt x="704" y="1023"/>
                      <a:pt x="779" y="1074"/>
                      <a:pt x="879" y="1124"/>
                    </a:cubicBezTo>
                    <a:cubicBezTo>
                      <a:pt x="980" y="1174"/>
                      <a:pt x="1055" y="1224"/>
                      <a:pt x="1180" y="1249"/>
                    </a:cubicBezTo>
                    <a:cubicBezTo>
                      <a:pt x="1281" y="1274"/>
                      <a:pt x="1381" y="1299"/>
                      <a:pt x="1507" y="1325"/>
                    </a:cubicBezTo>
                    <a:lnTo>
                      <a:pt x="1682" y="1325"/>
                    </a:lnTo>
                    <a:cubicBezTo>
                      <a:pt x="1733" y="1325"/>
                      <a:pt x="1783" y="1325"/>
                      <a:pt x="1808" y="1299"/>
                    </a:cubicBezTo>
                    <a:lnTo>
                      <a:pt x="1833" y="1299"/>
                    </a:lnTo>
                    <a:lnTo>
                      <a:pt x="1858" y="1274"/>
                    </a:lnTo>
                    <a:lnTo>
                      <a:pt x="1858" y="1249"/>
                    </a:lnTo>
                    <a:lnTo>
                      <a:pt x="1883" y="1224"/>
                    </a:lnTo>
                    <a:cubicBezTo>
                      <a:pt x="1933" y="1099"/>
                      <a:pt x="1933" y="948"/>
                      <a:pt x="1883" y="823"/>
                    </a:cubicBezTo>
                    <a:cubicBezTo>
                      <a:pt x="1783" y="647"/>
                      <a:pt x="1682" y="496"/>
                      <a:pt x="1532" y="346"/>
                    </a:cubicBezTo>
                    <a:cubicBezTo>
                      <a:pt x="1431" y="270"/>
                      <a:pt x="1331" y="170"/>
                      <a:pt x="1231" y="95"/>
                    </a:cubicBezTo>
                    <a:lnTo>
                      <a:pt x="1105" y="19"/>
                    </a:lnTo>
                    <a:cubicBezTo>
                      <a:pt x="1105" y="7"/>
                      <a:pt x="1099" y="1"/>
                      <a:pt x="1093" y="1"/>
                    </a:cubicBez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Google Shape;942;p51">
                <a:extLst>
                  <a:ext uri="{FF2B5EF4-FFF2-40B4-BE49-F238E27FC236}">
                    <a16:creationId xmlns:a16="http://schemas.microsoft.com/office/drawing/2014/main" id="{7B30C3C0-EAC5-499E-5D80-DD45691D6A83}"/>
                  </a:ext>
                </a:extLst>
              </p:cNvPr>
              <p:cNvSpPr/>
              <p:nvPr/>
            </p:nvSpPr>
            <p:spPr>
              <a:xfrm>
                <a:off x="2797575" y="3227329"/>
                <a:ext cx="131600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4502" extrusionOk="0">
                    <a:moveTo>
                      <a:pt x="2977" y="1"/>
                    </a:moveTo>
                    <a:cubicBezTo>
                      <a:pt x="2449" y="1"/>
                      <a:pt x="1908" y="189"/>
                      <a:pt x="1456" y="611"/>
                    </a:cubicBezTo>
                    <a:cubicBezTo>
                      <a:pt x="0" y="1966"/>
                      <a:pt x="904" y="4401"/>
                      <a:pt x="2886" y="4501"/>
                    </a:cubicBezTo>
                    <a:cubicBezTo>
                      <a:pt x="2902" y="4501"/>
                      <a:pt x="2918" y="4502"/>
                      <a:pt x="2934" y="4502"/>
                    </a:cubicBezTo>
                    <a:cubicBezTo>
                      <a:pt x="4168" y="4502"/>
                      <a:pt x="5196" y="3532"/>
                      <a:pt x="5246" y="2292"/>
                    </a:cubicBezTo>
                    <a:cubicBezTo>
                      <a:pt x="5263" y="926"/>
                      <a:pt x="4148" y="1"/>
                      <a:pt x="2977" y="1"/>
                    </a:cubicBezTo>
                    <a:close/>
                  </a:path>
                </a:pathLst>
              </a:custGeom>
              <a:solidFill>
                <a:srgbClr val="F7B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Google Shape;943;p51">
                <a:extLst>
                  <a:ext uri="{FF2B5EF4-FFF2-40B4-BE49-F238E27FC236}">
                    <a16:creationId xmlns:a16="http://schemas.microsoft.com/office/drawing/2014/main" id="{30410C59-EA5C-EA55-E43A-B4E151755428}"/>
                  </a:ext>
                </a:extLst>
              </p:cNvPr>
              <p:cNvSpPr/>
              <p:nvPr/>
            </p:nvSpPr>
            <p:spPr>
              <a:xfrm>
                <a:off x="3059850" y="3231329"/>
                <a:ext cx="131400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4494" extrusionOk="0">
                    <a:moveTo>
                      <a:pt x="2970" y="0"/>
                    </a:moveTo>
                    <a:cubicBezTo>
                      <a:pt x="2435" y="0"/>
                      <a:pt x="1887" y="194"/>
                      <a:pt x="1431" y="627"/>
                    </a:cubicBezTo>
                    <a:cubicBezTo>
                      <a:pt x="0" y="1982"/>
                      <a:pt x="904" y="4416"/>
                      <a:pt x="2887" y="4492"/>
                    </a:cubicBezTo>
                    <a:cubicBezTo>
                      <a:pt x="2918" y="4493"/>
                      <a:pt x="2948" y="4494"/>
                      <a:pt x="2979" y="4494"/>
                    </a:cubicBezTo>
                    <a:cubicBezTo>
                      <a:pt x="4192" y="4494"/>
                      <a:pt x="5172" y="3532"/>
                      <a:pt x="5221" y="2308"/>
                    </a:cubicBezTo>
                    <a:cubicBezTo>
                      <a:pt x="5255" y="929"/>
                      <a:pt x="4142" y="0"/>
                      <a:pt x="2970" y="0"/>
                    </a:cubicBezTo>
                    <a:close/>
                  </a:path>
                </a:pathLst>
              </a:custGeom>
              <a:solidFill>
                <a:srgbClr val="F7B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Google Shape;944;p51">
                <a:extLst>
                  <a:ext uri="{FF2B5EF4-FFF2-40B4-BE49-F238E27FC236}">
                    <a16:creationId xmlns:a16="http://schemas.microsoft.com/office/drawing/2014/main" id="{4166EA1A-4D6A-6B79-CA52-1794123056AB}"/>
                  </a:ext>
                </a:extLst>
              </p:cNvPr>
              <p:cNvSpPr/>
              <p:nvPr/>
            </p:nvSpPr>
            <p:spPr>
              <a:xfrm>
                <a:off x="2699050" y="3209700"/>
                <a:ext cx="7470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1762" extrusionOk="0">
                    <a:moveTo>
                      <a:pt x="1524" y="0"/>
                    </a:moveTo>
                    <a:cubicBezTo>
                      <a:pt x="1279" y="0"/>
                      <a:pt x="1022" y="71"/>
                      <a:pt x="804" y="181"/>
                    </a:cubicBezTo>
                    <a:cubicBezTo>
                      <a:pt x="578" y="306"/>
                      <a:pt x="402" y="457"/>
                      <a:pt x="252" y="632"/>
                    </a:cubicBezTo>
                    <a:cubicBezTo>
                      <a:pt x="126" y="783"/>
                      <a:pt x="51" y="934"/>
                      <a:pt x="1" y="1109"/>
                    </a:cubicBezTo>
                    <a:cubicBezTo>
                      <a:pt x="1" y="1159"/>
                      <a:pt x="1" y="1235"/>
                      <a:pt x="1" y="1285"/>
                    </a:cubicBezTo>
                    <a:lnTo>
                      <a:pt x="1" y="1335"/>
                    </a:lnTo>
                    <a:cubicBezTo>
                      <a:pt x="21" y="1397"/>
                      <a:pt x="59" y="1442"/>
                      <a:pt x="113" y="1442"/>
                    </a:cubicBezTo>
                    <a:cubicBezTo>
                      <a:pt x="125" y="1442"/>
                      <a:pt x="138" y="1440"/>
                      <a:pt x="151" y="1436"/>
                    </a:cubicBezTo>
                    <a:cubicBezTo>
                      <a:pt x="226" y="1436"/>
                      <a:pt x="277" y="1385"/>
                      <a:pt x="277" y="1335"/>
                    </a:cubicBezTo>
                    <a:lnTo>
                      <a:pt x="277" y="1285"/>
                    </a:lnTo>
                    <a:cubicBezTo>
                      <a:pt x="302" y="1260"/>
                      <a:pt x="302" y="1235"/>
                      <a:pt x="302" y="1210"/>
                    </a:cubicBezTo>
                    <a:cubicBezTo>
                      <a:pt x="377" y="1109"/>
                      <a:pt x="452" y="1009"/>
                      <a:pt x="553" y="934"/>
                    </a:cubicBezTo>
                    <a:cubicBezTo>
                      <a:pt x="829" y="658"/>
                      <a:pt x="1205" y="532"/>
                      <a:pt x="1607" y="532"/>
                    </a:cubicBezTo>
                    <a:cubicBezTo>
                      <a:pt x="1707" y="532"/>
                      <a:pt x="1783" y="557"/>
                      <a:pt x="1883" y="582"/>
                    </a:cubicBezTo>
                    <a:cubicBezTo>
                      <a:pt x="1933" y="607"/>
                      <a:pt x="1983" y="607"/>
                      <a:pt x="2008" y="632"/>
                    </a:cubicBezTo>
                    <a:lnTo>
                      <a:pt x="2084" y="683"/>
                    </a:lnTo>
                    <a:lnTo>
                      <a:pt x="2159" y="733"/>
                    </a:lnTo>
                    <a:cubicBezTo>
                      <a:pt x="2209" y="758"/>
                      <a:pt x="2209" y="783"/>
                      <a:pt x="2259" y="808"/>
                    </a:cubicBezTo>
                    <a:cubicBezTo>
                      <a:pt x="2310" y="833"/>
                      <a:pt x="2335" y="883"/>
                      <a:pt x="2360" y="908"/>
                    </a:cubicBezTo>
                    <a:cubicBezTo>
                      <a:pt x="2410" y="984"/>
                      <a:pt x="2460" y="1034"/>
                      <a:pt x="2510" y="1109"/>
                    </a:cubicBezTo>
                    <a:cubicBezTo>
                      <a:pt x="2611" y="1285"/>
                      <a:pt x="2661" y="1436"/>
                      <a:pt x="2711" y="1611"/>
                    </a:cubicBezTo>
                    <a:cubicBezTo>
                      <a:pt x="2711" y="1687"/>
                      <a:pt x="2761" y="1762"/>
                      <a:pt x="2837" y="1762"/>
                    </a:cubicBezTo>
                    <a:cubicBezTo>
                      <a:pt x="2912" y="1762"/>
                      <a:pt x="2987" y="1712"/>
                      <a:pt x="2987" y="1636"/>
                    </a:cubicBezTo>
                    <a:cubicBezTo>
                      <a:pt x="2987" y="1561"/>
                      <a:pt x="2987" y="1486"/>
                      <a:pt x="2987" y="1436"/>
                    </a:cubicBezTo>
                    <a:cubicBezTo>
                      <a:pt x="2962" y="1260"/>
                      <a:pt x="2912" y="1109"/>
                      <a:pt x="2862" y="934"/>
                    </a:cubicBezTo>
                    <a:cubicBezTo>
                      <a:pt x="2812" y="833"/>
                      <a:pt x="2761" y="733"/>
                      <a:pt x="2686" y="632"/>
                    </a:cubicBezTo>
                    <a:cubicBezTo>
                      <a:pt x="2661" y="582"/>
                      <a:pt x="2611" y="532"/>
                      <a:pt x="2586" y="482"/>
                    </a:cubicBezTo>
                    <a:cubicBezTo>
                      <a:pt x="2536" y="432"/>
                      <a:pt x="2460" y="381"/>
                      <a:pt x="2435" y="331"/>
                    </a:cubicBezTo>
                    <a:lnTo>
                      <a:pt x="2360" y="281"/>
                    </a:lnTo>
                    <a:lnTo>
                      <a:pt x="2259" y="231"/>
                    </a:lnTo>
                    <a:cubicBezTo>
                      <a:pt x="2209" y="181"/>
                      <a:pt x="2134" y="156"/>
                      <a:pt x="2084" y="105"/>
                    </a:cubicBezTo>
                    <a:cubicBezTo>
                      <a:pt x="1933" y="55"/>
                      <a:pt x="1783" y="30"/>
                      <a:pt x="1632" y="5"/>
                    </a:cubicBezTo>
                    <a:cubicBezTo>
                      <a:pt x="1596" y="2"/>
                      <a:pt x="1560" y="0"/>
                      <a:pt x="1524" y="0"/>
                    </a:cubicBezTo>
                    <a:close/>
                  </a:path>
                </a:pathLst>
              </a:custGeom>
              <a:solidFill>
                <a:srgbClr val="D6A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Google Shape;945;p51">
                <a:extLst>
                  <a:ext uri="{FF2B5EF4-FFF2-40B4-BE49-F238E27FC236}">
                    <a16:creationId xmlns:a16="http://schemas.microsoft.com/office/drawing/2014/main" id="{D1C7038C-F0BB-4E26-4CD1-BCA672FB0671}"/>
                  </a:ext>
                </a:extLst>
              </p:cNvPr>
              <p:cNvSpPr/>
              <p:nvPr/>
            </p:nvSpPr>
            <p:spPr>
              <a:xfrm>
                <a:off x="3244950" y="3211075"/>
                <a:ext cx="747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1764" extrusionOk="0">
                    <a:moveTo>
                      <a:pt x="1632" y="0"/>
                    </a:moveTo>
                    <a:cubicBezTo>
                      <a:pt x="1356" y="0"/>
                      <a:pt x="1055" y="50"/>
                      <a:pt x="804" y="201"/>
                    </a:cubicBezTo>
                    <a:cubicBezTo>
                      <a:pt x="578" y="301"/>
                      <a:pt x="402" y="452"/>
                      <a:pt x="252" y="628"/>
                    </a:cubicBezTo>
                    <a:cubicBezTo>
                      <a:pt x="126" y="778"/>
                      <a:pt x="51" y="929"/>
                      <a:pt x="1" y="1104"/>
                    </a:cubicBezTo>
                    <a:cubicBezTo>
                      <a:pt x="1" y="1180"/>
                      <a:pt x="1" y="1230"/>
                      <a:pt x="1" y="1280"/>
                    </a:cubicBezTo>
                    <a:lnTo>
                      <a:pt x="1" y="1330"/>
                    </a:lnTo>
                    <a:cubicBezTo>
                      <a:pt x="21" y="1392"/>
                      <a:pt x="76" y="1437"/>
                      <a:pt x="136" y="1437"/>
                    </a:cubicBezTo>
                    <a:cubicBezTo>
                      <a:pt x="150" y="1437"/>
                      <a:pt x="163" y="1435"/>
                      <a:pt x="176" y="1431"/>
                    </a:cubicBezTo>
                    <a:cubicBezTo>
                      <a:pt x="226" y="1431"/>
                      <a:pt x="252" y="1381"/>
                      <a:pt x="277" y="1330"/>
                    </a:cubicBezTo>
                    <a:cubicBezTo>
                      <a:pt x="277" y="1330"/>
                      <a:pt x="277" y="1305"/>
                      <a:pt x="277" y="1305"/>
                    </a:cubicBezTo>
                    <a:lnTo>
                      <a:pt x="302" y="1230"/>
                    </a:lnTo>
                    <a:cubicBezTo>
                      <a:pt x="377" y="1104"/>
                      <a:pt x="452" y="1029"/>
                      <a:pt x="553" y="929"/>
                    </a:cubicBezTo>
                    <a:cubicBezTo>
                      <a:pt x="829" y="678"/>
                      <a:pt x="1205" y="527"/>
                      <a:pt x="1607" y="527"/>
                    </a:cubicBezTo>
                    <a:cubicBezTo>
                      <a:pt x="1707" y="527"/>
                      <a:pt x="1783" y="552"/>
                      <a:pt x="1883" y="577"/>
                    </a:cubicBezTo>
                    <a:cubicBezTo>
                      <a:pt x="1933" y="603"/>
                      <a:pt x="1983" y="628"/>
                      <a:pt x="2008" y="653"/>
                    </a:cubicBezTo>
                    <a:lnTo>
                      <a:pt x="2084" y="678"/>
                    </a:lnTo>
                    <a:lnTo>
                      <a:pt x="2134" y="728"/>
                    </a:lnTo>
                    <a:cubicBezTo>
                      <a:pt x="2209" y="778"/>
                      <a:pt x="2209" y="803"/>
                      <a:pt x="2259" y="828"/>
                    </a:cubicBezTo>
                    <a:cubicBezTo>
                      <a:pt x="2310" y="853"/>
                      <a:pt x="2335" y="879"/>
                      <a:pt x="2360" y="904"/>
                    </a:cubicBezTo>
                    <a:cubicBezTo>
                      <a:pt x="2410" y="979"/>
                      <a:pt x="2460" y="1054"/>
                      <a:pt x="2510" y="1130"/>
                    </a:cubicBezTo>
                    <a:cubicBezTo>
                      <a:pt x="2611" y="1280"/>
                      <a:pt x="2661" y="1456"/>
                      <a:pt x="2711" y="1632"/>
                    </a:cubicBezTo>
                    <a:cubicBezTo>
                      <a:pt x="2711" y="1719"/>
                      <a:pt x="2780" y="1763"/>
                      <a:pt x="2849" y="1763"/>
                    </a:cubicBezTo>
                    <a:cubicBezTo>
                      <a:pt x="2918" y="1763"/>
                      <a:pt x="2987" y="1719"/>
                      <a:pt x="2987" y="1632"/>
                    </a:cubicBezTo>
                    <a:cubicBezTo>
                      <a:pt x="2987" y="1556"/>
                      <a:pt x="2987" y="1506"/>
                      <a:pt x="2987" y="1431"/>
                    </a:cubicBezTo>
                    <a:cubicBezTo>
                      <a:pt x="2962" y="1255"/>
                      <a:pt x="2912" y="1104"/>
                      <a:pt x="2862" y="954"/>
                    </a:cubicBezTo>
                    <a:cubicBezTo>
                      <a:pt x="2812" y="828"/>
                      <a:pt x="2761" y="728"/>
                      <a:pt x="2686" y="628"/>
                    </a:cubicBezTo>
                    <a:cubicBezTo>
                      <a:pt x="2661" y="577"/>
                      <a:pt x="2611" y="527"/>
                      <a:pt x="2586" y="477"/>
                    </a:cubicBezTo>
                    <a:cubicBezTo>
                      <a:pt x="2536" y="427"/>
                      <a:pt x="2460" y="377"/>
                      <a:pt x="2435" y="352"/>
                    </a:cubicBezTo>
                    <a:lnTo>
                      <a:pt x="2360" y="276"/>
                    </a:lnTo>
                    <a:lnTo>
                      <a:pt x="2259" y="226"/>
                    </a:lnTo>
                    <a:cubicBezTo>
                      <a:pt x="2209" y="176"/>
                      <a:pt x="2134" y="151"/>
                      <a:pt x="2084" y="126"/>
                    </a:cubicBezTo>
                    <a:cubicBezTo>
                      <a:pt x="1933" y="50"/>
                      <a:pt x="1783" y="25"/>
                      <a:pt x="1632" y="0"/>
                    </a:cubicBezTo>
                    <a:close/>
                  </a:path>
                </a:pathLst>
              </a:custGeom>
              <a:solidFill>
                <a:srgbClr val="D6A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Google Shape;946;p51">
                <a:extLst>
                  <a:ext uri="{FF2B5EF4-FFF2-40B4-BE49-F238E27FC236}">
                    <a16:creationId xmlns:a16="http://schemas.microsoft.com/office/drawing/2014/main" id="{8B5B15CE-BE90-74F6-638D-0EE220FEDC35}"/>
                  </a:ext>
                </a:extLst>
              </p:cNvPr>
              <p:cNvSpPr/>
              <p:nvPr/>
            </p:nvSpPr>
            <p:spPr>
              <a:xfrm>
                <a:off x="2757400" y="3101575"/>
                <a:ext cx="217775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8711" h="7443" extrusionOk="0">
                    <a:moveTo>
                      <a:pt x="4970" y="942"/>
                    </a:moveTo>
                    <a:lnTo>
                      <a:pt x="4970" y="967"/>
                    </a:lnTo>
                    <a:cubicBezTo>
                      <a:pt x="6501" y="967"/>
                      <a:pt x="7756" y="2197"/>
                      <a:pt x="7756" y="3728"/>
                    </a:cubicBezTo>
                    <a:cubicBezTo>
                      <a:pt x="7756" y="5406"/>
                      <a:pt x="6394" y="6511"/>
                      <a:pt x="4969" y="6511"/>
                    </a:cubicBezTo>
                    <a:cubicBezTo>
                      <a:pt x="4283" y="6511"/>
                      <a:pt x="3583" y="6256"/>
                      <a:pt x="3013" y="5685"/>
                    </a:cubicBezTo>
                    <a:cubicBezTo>
                      <a:pt x="1256" y="3953"/>
                      <a:pt x="2486" y="942"/>
                      <a:pt x="4970" y="942"/>
                    </a:cubicBezTo>
                    <a:close/>
                    <a:moveTo>
                      <a:pt x="4948" y="1"/>
                    </a:moveTo>
                    <a:cubicBezTo>
                      <a:pt x="4032" y="1"/>
                      <a:pt x="3097" y="338"/>
                      <a:pt x="2335" y="1092"/>
                    </a:cubicBezTo>
                    <a:cubicBezTo>
                      <a:pt x="1" y="3451"/>
                      <a:pt x="1657" y="7442"/>
                      <a:pt x="4970" y="7442"/>
                    </a:cubicBezTo>
                    <a:cubicBezTo>
                      <a:pt x="7028" y="7442"/>
                      <a:pt x="8710" y="5786"/>
                      <a:pt x="8710" y="3728"/>
                    </a:cubicBezTo>
                    <a:cubicBezTo>
                      <a:pt x="8710" y="1485"/>
                      <a:pt x="6869" y="1"/>
                      <a:pt x="49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Google Shape;947;p51">
                <a:extLst>
                  <a:ext uri="{FF2B5EF4-FFF2-40B4-BE49-F238E27FC236}">
                    <a16:creationId xmlns:a16="http://schemas.microsoft.com/office/drawing/2014/main" id="{D1550D57-4F24-3546-0170-C3AA265E442D}"/>
                  </a:ext>
                </a:extLst>
              </p:cNvPr>
              <p:cNvSpPr/>
              <p:nvPr/>
            </p:nvSpPr>
            <p:spPr>
              <a:xfrm>
                <a:off x="2997725" y="3101575"/>
                <a:ext cx="217750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8710" h="7443" extrusionOk="0">
                    <a:moveTo>
                      <a:pt x="4995" y="942"/>
                    </a:moveTo>
                    <a:lnTo>
                      <a:pt x="4995" y="967"/>
                    </a:lnTo>
                    <a:cubicBezTo>
                      <a:pt x="5010" y="966"/>
                      <a:pt x="5025" y="966"/>
                      <a:pt x="5040" y="966"/>
                    </a:cubicBezTo>
                    <a:cubicBezTo>
                      <a:pt x="6550" y="966"/>
                      <a:pt x="7756" y="2212"/>
                      <a:pt x="7781" y="3728"/>
                    </a:cubicBezTo>
                    <a:cubicBezTo>
                      <a:pt x="7781" y="5406"/>
                      <a:pt x="6408" y="6511"/>
                      <a:pt x="4975" y="6511"/>
                    </a:cubicBezTo>
                    <a:cubicBezTo>
                      <a:pt x="4286" y="6511"/>
                      <a:pt x="3583" y="6256"/>
                      <a:pt x="3012" y="5685"/>
                    </a:cubicBezTo>
                    <a:cubicBezTo>
                      <a:pt x="1281" y="3953"/>
                      <a:pt x="2510" y="942"/>
                      <a:pt x="4995" y="942"/>
                    </a:cubicBezTo>
                    <a:close/>
                    <a:moveTo>
                      <a:pt x="4956" y="1"/>
                    </a:moveTo>
                    <a:cubicBezTo>
                      <a:pt x="4043" y="1"/>
                      <a:pt x="3114" y="338"/>
                      <a:pt x="2360" y="1092"/>
                    </a:cubicBezTo>
                    <a:cubicBezTo>
                      <a:pt x="1" y="3451"/>
                      <a:pt x="1682" y="7442"/>
                      <a:pt x="4995" y="7442"/>
                    </a:cubicBezTo>
                    <a:cubicBezTo>
                      <a:pt x="7053" y="7442"/>
                      <a:pt x="8710" y="5786"/>
                      <a:pt x="8710" y="3728"/>
                    </a:cubicBezTo>
                    <a:cubicBezTo>
                      <a:pt x="8710" y="1485"/>
                      <a:pt x="6869" y="1"/>
                      <a:pt x="49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Google Shape;948;p51">
                <a:extLst>
                  <a:ext uri="{FF2B5EF4-FFF2-40B4-BE49-F238E27FC236}">
                    <a16:creationId xmlns:a16="http://schemas.microsoft.com/office/drawing/2014/main" id="{B01C5DDE-8AF5-E092-4985-F2C57A0B897A}"/>
                  </a:ext>
                </a:extLst>
              </p:cNvPr>
              <p:cNvSpPr/>
              <p:nvPr/>
            </p:nvSpPr>
            <p:spPr>
              <a:xfrm>
                <a:off x="2984550" y="3196125"/>
                <a:ext cx="558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986" extrusionOk="0">
                    <a:moveTo>
                      <a:pt x="1537" y="1"/>
                    </a:moveTo>
                    <a:cubicBezTo>
                      <a:pt x="1441" y="1"/>
                      <a:pt x="1370" y="115"/>
                      <a:pt x="1431" y="197"/>
                    </a:cubicBezTo>
                    <a:cubicBezTo>
                      <a:pt x="1456" y="197"/>
                      <a:pt x="1481" y="247"/>
                      <a:pt x="1532" y="322"/>
                    </a:cubicBezTo>
                    <a:cubicBezTo>
                      <a:pt x="1582" y="397"/>
                      <a:pt x="1632" y="523"/>
                      <a:pt x="1682" y="623"/>
                    </a:cubicBezTo>
                    <a:cubicBezTo>
                      <a:pt x="1732" y="749"/>
                      <a:pt x="1757" y="874"/>
                      <a:pt x="1757" y="1025"/>
                    </a:cubicBezTo>
                    <a:cubicBezTo>
                      <a:pt x="1732" y="1075"/>
                      <a:pt x="1707" y="1125"/>
                      <a:pt x="1682" y="1201"/>
                    </a:cubicBezTo>
                    <a:cubicBezTo>
                      <a:pt x="1657" y="1226"/>
                      <a:pt x="1632" y="1251"/>
                      <a:pt x="1607" y="1276"/>
                    </a:cubicBezTo>
                    <a:lnTo>
                      <a:pt x="1582" y="1301"/>
                    </a:lnTo>
                    <a:lnTo>
                      <a:pt x="1506" y="1351"/>
                    </a:lnTo>
                    <a:cubicBezTo>
                      <a:pt x="1481" y="1376"/>
                      <a:pt x="1456" y="1401"/>
                      <a:pt x="1406" y="1426"/>
                    </a:cubicBezTo>
                    <a:cubicBezTo>
                      <a:pt x="1381" y="1451"/>
                      <a:pt x="1356" y="1451"/>
                      <a:pt x="1306" y="1477"/>
                    </a:cubicBezTo>
                    <a:cubicBezTo>
                      <a:pt x="1230" y="1502"/>
                      <a:pt x="1155" y="1527"/>
                      <a:pt x="1080" y="1552"/>
                    </a:cubicBezTo>
                    <a:cubicBezTo>
                      <a:pt x="929" y="1552"/>
                      <a:pt x="779" y="1552"/>
                      <a:pt x="628" y="1502"/>
                    </a:cubicBezTo>
                    <a:cubicBezTo>
                      <a:pt x="528" y="1477"/>
                      <a:pt x="402" y="1451"/>
                      <a:pt x="302" y="1401"/>
                    </a:cubicBezTo>
                    <a:lnTo>
                      <a:pt x="176" y="1351"/>
                    </a:lnTo>
                    <a:cubicBezTo>
                      <a:pt x="155" y="1341"/>
                      <a:pt x="135" y="1335"/>
                      <a:pt x="116" y="1335"/>
                    </a:cubicBezTo>
                    <a:cubicBezTo>
                      <a:pt x="89" y="1335"/>
                      <a:pt x="65" y="1347"/>
                      <a:pt x="51" y="1376"/>
                    </a:cubicBezTo>
                    <a:cubicBezTo>
                      <a:pt x="1" y="1426"/>
                      <a:pt x="1" y="1502"/>
                      <a:pt x="51" y="1552"/>
                    </a:cubicBezTo>
                    <a:cubicBezTo>
                      <a:pt x="76" y="1577"/>
                      <a:pt x="126" y="1627"/>
                      <a:pt x="176" y="1652"/>
                    </a:cubicBezTo>
                    <a:cubicBezTo>
                      <a:pt x="277" y="1753"/>
                      <a:pt x="402" y="1803"/>
                      <a:pt x="528" y="1878"/>
                    </a:cubicBezTo>
                    <a:cubicBezTo>
                      <a:pt x="693" y="1940"/>
                      <a:pt x="858" y="1985"/>
                      <a:pt x="1023" y="1985"/>
                    </a:cubicBezTo>
                    <a:cubicBezTo>
                      <a:pt x="1059" y="1985"/>
                      <a:pt x="1094" y="1983"/>
                      <a:pt x="1130" y="1979"/>
                    </a:cubicBezTo>
                    <a:cubicBezTo>
                      <a:pt x="1255" y="1979"/>
                      <a:pt x="1381" y="1953"/>
                      <a:pt x="1506" y="1903"/>
                    </a:cubicBezTo>
                    <a:cubicBezTo>
                      <a:pt x="1607" y="1878"/>
                      <a:pt x="1732" y="1803"/>
                      <a:pt x="1833" y="1728"/>
                    </a:cubicBezTo>
                    <a:lnTo>
                      <a:pt x="1883" y="1677"/>
                    </a:lnTo>
                    <a:lnTo>
                      <a:pt x="1933" y="1652"/>
                    </a:lnTo>
                    <a:cubicBezTo>
                      <a:pt x="1933" y="1627"/>
                      <a:pt x="1958" y="1602"/>
                      <a:pt x="1958" y="1602"/>
                    </a:cubicBezTo>
                    <a:cubicBezTo>
                      <a:pt x="2008" y="1552"/>
                      <a:pt x="2059" y="1502"/>
                      <a:pt x="2084" y="1451"/>
                    </a:cubicBezTo>
                    <a:cubicBezTo>
                      <a:pt x="2159" y="1326"/>
                      <a:pt x="2209" y="1201"/>
                      <a:pt x="2209" y="1050"/>
                    </a:cubicBezTo>
                    <a:cubicBezTo>
                      <a:pt x="2234" y="924"/>
                      <a:pt x="2209" y="799"/>
                      <a:pt x="2159" y="699"/>
                    </a:cubicBezTo>
                    <a:cubicBezTo>
                      <a:pt x="2134" y="598"/>
                      <a:pt x="2084" y="498"/>
                      <a:pt x="2034" y="422"/>
                    </a:cubicBezTo>
                    <a:cubicBezTo>
                      <a:pt x="1958" y="297"/>
                      <a:pt x="1858" y="197"/>
                      <a:pt x="1732" y="121"/>
                    </a:cubicBezTo>
                    <a:cubicBezTo>
                      <a:pt x="1707" y="71"/>
                      <a:pt x="1657" y="46"/>
                      <a:pt x="1607" y="21"/>
                    </a:cubicBezTo>
                    <a:cubicBezTo>
                      <a:pt x="1583" y="7"/>
                      <a:pt x="1560" y="1"/>
                      <a:pt x="1537" y="1"/>
                    </a:cubicBezTo>
                    <a:close/>
                  </a:path>
                </a:pathLst>
              </a:custGeom>
              <a:solidFill>
                <a:srgbClr val="CD8A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Google Shape;987;p51">
              <a:extLst>
                <a:ext uri="{FF2B5EF4-FFF2-40B4-BE49-F238E27FC236}">
                  <a16:creationId xmlns:a16="http://schemas.microsoft.com/office/drawing/2014/main" id="{BD00042F-BB9E-769F-5B54-EACD275A3F7B}"/>
                </a:ext>
              </a:extLst>
            </p:cNvPr>
            <p:cNvSpPr/>
            <p:nvPr/>
          </p:nvSpPr>
          <p:spPr>
            <a:xfrm rot="9990517">
              <a:off x="7806181" y="3023519"/>
              <a:ext cx="217216" cy="6870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988;p51">
              <a:extLst>
                <a:ext uri="{FF2B5EF4-FFF2-40B4-BE49-F238E27FC236}">
                  <a16:creationId xmlns:a16="http://schemas.microsoft.com/office/drawing/2014/main" id="{6607A481-6172-ABB8-9502-E0BA516208FD}"/>
                </a:ext>
              </a:extLst>
            </p:cNvPr>
            <p:cNvSpPr/>
            <p:nvPr/>
          </p:nvSpPr>
          <p:spPr>
            <a:xfrm rot="10784874" flipH="1">
              <a:off x="7252802" y="3023521"/>
              <a:ext cx="217213" cy="6870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7" name="Picture 5">
            <a:extLst>
              <a:ext uri="{FF2B5EF4-FFF2-40B4-BE49-F238E27FC236}">
                <a16:creationId xmlns:a16="http://schemas.microsoft.com/office/drawing/2014/main" id="{E823E885-C398-B9EF-71D9-36AEB1DA4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440" y="3820160"/>
            <a:ext cx="3258200" cy="3558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3D99F4-6A89-49D8-113D-02D154CCA0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1760" y="2379194"/>
            <a:ext cx="761456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101" y="1023016"/>
            <a:ext cx="9880977" cy="5558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5" y="276933"/>
            <a:ext cx="2019964" cy="589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491" y="325389"/>
            <a:ext cx="697819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Video: </a:t>
            </a:r>
            <a:r>
              <a:rPr lang="vi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 kiến con ngoan ngoãn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6" y="1557671"/>
            <a:ext cx="5001634" cy="46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703" y="363620"/>
            <a:ext cx="4955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sống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44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19748" y="341621"/>
            <a:ext cx="1621536" cy="50917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9E48CDD-DAB8-7F11-7531-C1B6F28ECEE8}"/>
              </a:ext>
            </a:extLst>
          </p:cNvPr>
          <p:cNvSpPr/>
          <p:nvPr/>
        </p:nvSpPr>
        <p:spPr>
          <a:xfrm rot="808676">
            <a:off x="6322925" y="1568764"/>
            <a:ext cx="5772186" cy="4808920"/>
          </a:xfrm>
          <a:custGeom>
            <a:avLst/>
            <a:gdLst/>
            <a:ahLst/>
            <a:cxnLst/>
            <a:rect l="l" t="t" r="r" b="b"/>
            <a:pathLst>
              <a:path w="3737528" h="3024000">
                <a:moveTo>
                  <a:pt x="0" y="0"/>
                </a:moveTo>
                <a:lnTo>
                  <a:pt x="3737528" y="0"/>
                </a:lnTo>
                <a:lnTo>
                  <a:pt x="3737528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1244773"/>
            <a:endParaRPr lang="vi-VN" sz="245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30D0B-E0C0-77E4-1859-C020E34FD2EC}"/>
              </a:ext>
            </a:extLst>
          </p:cNvPr>
          <p:cNvSpPr txBox="1"/>
          <p:nvPr/>
        </p:nvSpPr>
        <p:spPr>
          <a:xfrm>
            <a:off x="7251698" y="2555512"/>
            <a:ext cx="4102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sống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nhỏ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chật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hẹp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27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28" y="1298332"/>
            <a:ext cx="5466995" cy="5169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6040" y="345712"/>
            <a:ext cx="898996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khiêng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37504" y="249792"/>
            <a:ext cx="1621536" cy="509171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CC8E937-2092-FCED-3169-80459A4D3AA4}"/>
              </a:ext>
            </a:extLst>
          </p:cNvPr>
          <p:cNvSpPr/>
          <p:nvPr/>
        </p:nvSpPr>
        <p:spPr>
          <a:xfrm rot="808676">
            <a:off x="6322925" y="1568764"/>
            <a:ext cx="5772186" cy="4808920"/>
          </a:xfrm>
          <a:custGeom>
            <a:avLst/>
            <a:gdLst/>
            <a:ahLst/>
            <a:cxnLst/>
            <a:rect l="l" t="t" r="r" b="b"/>
            <a:pathLst>
              <a:path w="3737528" h="3024000">
                <a:moveTo>
                  <a:pt x="0" y="0"/>
                </a:moveTo>
                <a:lnTo>
                  <a:pt x="3737528" y="0"/>
                </a:lnTo>
                <a:lnTo>
                  <a:pt x="3737528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1244773"/>
            <a:endParaRPr lang="vi-VN" sz="245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8FBC-D6E8-5F3C-C89C-D85548A105DC}"/>
              </a:ext>
            </a:extLst>
          </p:cNvPr>
          <p:cNvSpPr txBox="1"/>
          <p:nvPr/>
        </p:nvSpPr>
        <p:spPr>
          <a:xfrm>
            <a:off x="7251698" y="2555512"/>
            <a:ext cx="4102101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rụng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khiêng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61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2" y="1519789"/>
            <a:ext cx="5192505" cy="4934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304" y="446863"/>
            <a:ext cx="72619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đưa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96936" y="357377"/>
            <a:ext cx="1621536" cy="509171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0C9EDFDB-D5CE-4AAA-3842-7DAFA0AF974B}"/>
              </a:ext>
            </a:extLst>
          </p:cNvPr>
          <p:cNvSpPr/>
          <p:nvPr/>
        </p:nvSpPr>
        <p:spPr>
          <a:xfrm rot="808676">
            <a:off x="6322925" y="1568764"/>
            <a:ext cx="5772186" cy="4808920"/>
          </a:xfrm>
          <a:custGeom>
            <a:avLst/>
            <a:gdLst/>
            <a:ahLst/>
            <a:cxnLst/>
            <a:rect l="l" t="t" r="r" b="b"/>
            <a:pathLst>
              <a:path w="3737528" h="3024000">
                <a:moveTo>
                  <a:pt x="0" y="0"/>
                </a:moveTo>
                <a:lnTo>
                  <a:pt x="3737528" y="0"/>
                </a:lnTo>
                <a:lnTo>
                  <a:pt x="3737528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1244773"/>
            <a:endParaRPr lang="vi-VN" sz="245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624D38-29DB-92CB-52A8-D243C3759695}"/>
              </a:ext>
            </a:extLst>
          </p:cNvPr>
          <p:cNvSpPr txBox="1"/>
          <p:nvPr/>
        </p:nvSpPr>
        <p:spPr>
          <a:xfrm>
            <a:off x="7251698" y="2555512"/>
            <a:ext cx="4102101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thoáng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65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9" y="1360445"/>
            <a:ext cx="5478927" cy="513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041" y="574265"/>
            <a:ext cx="980108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426404" y="267421"/>
            <a:ext cx="1621536" cy="5091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6304B2DF-A6E7-7E72-5047-14F7BCC2CD03}"/>
              </a:ext>
            </a:extLst>
          </p:cNvPr>
          <p:cNvSpPr/>
          <p:nvPr/>
        </p:nvSpPr>
        <p:spPr>
          <a:xfrm rot="808676">
            <a:off x="5986338" y="1528992"/>
            <a:ext cx="6077062" cy="5117064"/>
          </a:xfrm>
          <a:custGeom>
            <a:avLst/>
            <a:gdLst/>
            <a:ahLst/>
            <a:cxnLst/>
            <a:rect l="l" t="t" r="r" b="b"/>
            <a:pathLst>
              <a:path w="3737528" h="3024000">
                <a:moveTo>
                  <a:pt x="0" y="0"/>
                </a:moveTo>
                <a:lnTo>
                  <a:pt x="3737528" y="0"/>
                </a:lnTo>
                <a:lnTo>
                  <a:pt x="3737528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1244773"/>
            <a:endParaRPr lang="vi-VN" sz="245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CDF16-6906-D767-C0A3-7C9994169739}"/>
              </a:ext>
            </a:extLst>
          </p:cNvPr>
          <p:cNvSpPr txBox="1"/>
          <p:nvPr/>
        </p:nvSpPr>
        <p:spPr>
          <a:xfrm>
            <a:off x="7010398" y="2365012"/>
            <a:ext cx="44196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ơn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Ngoan </a:t>
            </a:r>
            <a:r>
              <a:rPr lang="en-US" sz="40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ngoãn</a:t>
            </a:r>
            <a:r>
              <a:rPr lang="en-US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0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181</Words>
  <Application>Microsoft Macintosh PowerPoint</Application>
  <PresentationFormat>Widescreen</PresentationFormat>
  <Paragraphs>21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Aptos</vt:lpstr>
      <vt:lpstr>Aptos Display</vt:lpstr>
      <vt:lpstr>Arial</vt:lpstr>
      <vt:lpstr>Arial-Rounded</vt:lpstr>
      <vt:lpstr>Calibri</vt:lpstr>
      <vt:lpstr>Calibri Light</vt:lpstr>
      <vt:lpstr>Lato</vt:lpstr>
      <vt:lpstr>Times New Roman</vt:lpstr>
      <vt:lpstr>Simple Light</vt:lpstr>
      <vt:lpstr>6_Office Theme</vt:lpstr>
      <vt:lpstr>Custom Design</vt:lpstr>
      <vt:lpstr>2_Office Theme</vt:lpstr>
      <vt:lpstr>1_Office Theme</vt:lpstr>
      <vt:lpstr>4_Office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Office User</cp:lastModifiedBy>
  <cp:revision>39</cp:revision>
  <dcterms:created xsi:type="dcterms:W3CDTF">2021-08-17T00:31:56Z</dcterms:created>
  <dcterms:modified xsi:type="dcterms:W3CDTF">2025-12-21T13:04:29Z</dcterms:modified>
</cp:coreProperties>
</file>